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0"/>
  </p:notesMasterIdLst>
  <p:sldIdLst>
    <p:sldId id="256" r:id="rId2"/>
    <p:sldId id="259" r:id="rId3"/>
    <p:sldId id="258" r:id="rId4"/>
    <p:sldId id="260" r:id="rId5"/>
    <p:sldId id="261" r:id="rId6"/>
    <p:sldId id="263" r:id="rId7"/>
    <p:sldId id="264" r:id="rId8"/>
    <p:sldId id="281" r:id="rId9"/>
  </p:sldIdLst>
  <p:sldSz cx="9144000" cy="5143500" type="screen16x9"/>
  <p:notesSz cx="6858000" cy="9144000"/>
  <p:embeddedFontLst>
    <p:embeddedFont>
      <p:font typeface="Open Sans" panose="020B0604020202020204" charset="0"/>
      <p:regular r:id="rId11"/>
      <p:bold r:id="rId12"/>
      <p:italic r:id="rId13"/>
      <p:boldItalic r:id="rId14"/>
    </p:embeddedFont>
    <p:embeddedFont>
      <p:font typeface="Damion" panose="020B0604020202020204" charset="0"/>
      <p:regular r:id="rId15"/>
    </p:embeddedFont>
    <p:embeddedFont>
      <p:font typeface="Jura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C830F1D-91B6-4665-87FF-B71F5B4717FB}">
          <p14:sldIdLst>
            <p14:sldId id="256"/>
            <p14:sldId id="259"/>
            <p14:sldId id="258"/>
            <p14:sldId id="260"/>
            <p14:sldId id="261"/>
            <p14:sldId id="263"/>
            <p14:sldId id="264"/>
            <p14:sldId id="281"/>
          </p14:sldIdLst>
        </p14:section>
        <p14:section name="Раздел без заголовка" id="{6EC5BE06-9C7B-4865-A356-4F21DFE38C3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E2E983-EE27-4354-BE3E-F751CB8A1EDC}">
  <a:tblStyle styleId="{51E2E983-EE27-4354-BE3E-F751CB8A1E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42" y="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1" name="Google Shape;33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2" name="Google Shape;33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3" name="Google Shape;3393;g898feb88a6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4" name="Google Shape;3394;g898feb88a6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6" name="Google Shape;3376;g898feb88a6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7" name="Google Shape;3377;g898feb88a6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2" name="Google Shape;3402;g898feb88a6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3" name="Google Shape;3403;g898feb88a6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" name="Google Shape;3409;gb346627ac1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0" name="Google Shape;3410;gb346627ac1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4" name="Google Shape;3424;gb346627ac1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5" name="Google Shape;3425;gb346627ac1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" name="Google Shape;3440;gb346627ac1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1" name="Google Shape;3441;gb346627ac1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6" name="Google Shape;3806;gb7768990ab_1_8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7" name="Google Shape;3807;gb7768990ab_1_8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0626"/>
            </a:gs>
            <a:gs pos="100000">
              <a:srgbClr val="000000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57000" y="111225"/>
            <a:ext cx="8396700" cy="4921050"/>
            <a:chOff x="757000" y="111225"/>
            <a:chExt cx="8396700" cy="4921050"/>
          </a:xfrm>
        </p:grpSpPr>
        <p:cxnSp>
          <p:nvCxnSpPr>
            <p:cNvPr id="10" name="Google Shape;10;p2"/>
            <p:cNvCxnSpPr/>
            <p:nvPr/>
          </p:nvCxnSpPr>
          <p:spPr>
            <a:xfrm rot="10800000">
              <a:off x="757000" y="111225"/>
              <a:ext cx="8396700" cy="0"/>
            </a:xfrm>
            <a:prstGeom prst="straightConnector1">
              <a:avLst/>
            </a:prstGeom>
            <a:noFill/>
            <a:ln w="9525" cap="flat" cmpd="sng">
              <a:solidFill>
                <a:srgbClr val="210A5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 rot="10800000">
              <a:off x="757000" y="269969"/>
              <a:ext cx="8396700" cy="0"/>
            </a:xfrm>
            <a:prstGeom prst="straightConnector1">
              <a:avLst/>
            </a:prstGeom>
            <a:noFill/>
            <a:ln w="9525" cap="flat" cmpd="sng">
              <a:solidFill>
                <a:srgbClr val="210A5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 rot="10800000">
              <a:off x="757000" y="428712"/>
              <a:ext cx="8396700" cy="0"/>
            </a:xfrm>
            <a:prstGeom prst="straightConnector1">
              <a:avLst/>
            </a:prstGeom>
            <a:noFill/>
            <a:ln w="9525" cap="flat" cmpd="sng">
              <a:solidFill>
                <a:srgbClr val="210A5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757000" y="587456"/>
              <a:ext cx="8396700" cy="0"/>
            </a:xfrm>
            <a:prstGeom prst="straightConnector1">
              <a:avLst/>
            </a:prstGeom>
            <a:noFill/>
            <a:ln w="9525" cap="flat" cmpd="sng">
              <a:solidFill>
                <a:srgbClr val="210A5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757000" y="746199"/>
              <a:ext cx="8396700" cy="0"/>
            </a:xfrm>
            <a:prstGeom prst="straightConnector1">
              <a:avLst/>
            </a:prstGeom>
            <a:noFill/>
            <a:ln w="9525" cap="flat" cmpd="sng">
              <a:solidFill>
                <a:srgbClr val="210A5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 rot="10800000">
              <a:off x="757000" y="904943"/>
              <a:ext cx="8396700" cy="0"/>
            </a:xfrm>
            <a:prstGeom prst="straightConnector1">
              <a:avLst/>
            </a:prstGeom>
            <a:noFill/>
            <a:ln w="9525" cap="flat" cmpd="sng">
              <a:solidFill>
                <a:srgbClr val="210A5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 rot="10800000">
              <a:off x="757000" y="1063686"/>
              <a:ext cx="8396700" cy="0"/>
            </a:xfrm>
            <a:prstGeom prst="straightConnector1">
              <a:avLst/>
            </a:prstGeom>
            <a:noFill/>
            <a:ln w="9525" cap="flat" cmpd="sng">
              <a:solidFill>
                <a:srgbClr val="210A5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 rot="10800000">
              <a:off x="757000" y="1222430"/>
              <a:ext cx="8396700" cy="0"/>
            </a:xfrm>
            <a:prstGeom prst="straightConnector1">
              <a:avLst/>
            </a:prstGeom>
            <a:noFill/>
            <a:ln w="9525" cap="flat" cmpd="sng">
              <a:solidFill>
                <a:srgbClr val="210A5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 rot="10800000">
              <a:off x="757000" y="1381173"/>
              <a:ext cx="8396700" cy="0"/>
            </a:xfrm>
            <a:prstGeom prst="straightConnector1">
              <a:avLst/>
            </a:prstGeom>
            <a:noFill/>
            <a:ln w="9525" cap="flat" cmpd="sng">
              <a:solidFill>
                <a:srgbClr val="210A5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 rot="10800000">
              <a:off x="757000" y="1539917"/>
              <a:ext cx="8396700" cy="0"/>
            </a:xfrm>
            <a:prstGeom prst="straightConnector1">
              <a:avLst/>
            </a:prstGeom>
            <a:noFill/>
            <a:ln w="9525" cap="flat" cmpd="sng">
              <a:solidFill>
                <a:srgbClr val="210A5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 rot="10800000">
              <a:off x="757000" y="1698660"/>
              <a:ext cx="8396700" cy="0"/>
            </a:xfrm>
            <a:prstGeom prst="straightConnector1">
              <a:avLst/>
            </a:prstGeom>
            <a:noFill/>
            <a:ln w="9525" cap="flat" cmpd="sng">
              <a:solidFill>
                <a:srgbClr val="210A5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 rot="10800000">
              <a:off x="757000" y="1857404"/>
              <a:ext cx="8396700" cy="0"/>
            </a:xfrm>
            <a:prstGeom prst="straightConnector1">
              <a:avLst/>
            </a:prstGeom>
            <a:noFill/>
            <a:ln w="9525" cap="flat" cmpd="sng">
              <a:solidFill>
                <a:srgbClr val="210A5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2"/>
            <p:cNvCxnSpPr/>
            <p:nvPr/>
          </p:nvCxnSpPr>
          <p:spPr>
            <a:xfrm rot="10800000">
              <a:off x="757000" y="2016148"/>
              <a:ext cx="8396700" cy="0"/>
            </a:xfrm>
            <a:prstGeom prst="straightConnector1">
              <a:avLst/>
            </a:prstGeom>
            <a:noFill/>
            <a:ln w="9525" cap="flat" cmpd="sng">
              <a:solidFill>
                <a:srgbClr val="210A5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2"/>
            <p:cNvCxnSpPr/>
            <p:nvPr/>
          </p:nvCxnSpPr>
          <p:spPr>
            <a:xfrm rot="10800000">
              <a:off x="757000" y="2174891"/>
              <a:ext cx="8396700" cy="0"/>
            </a:xfrm>
            <a:prstGeom prst="straightConnector1">
              <a:avLst/>
            </a:prstGeom>
            <a:noFill/>
            <a:ln w="9525" cap="flat" cmpd="sng">
              <a:solidFill>
                <a:srgbClr val="210A5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2"/>
            <p:cNvCxnSpPr/>
            <p:nvPr/>
          </p:nvCxnSpPr>
          <p:spPr>
            <a:xfrm rot="10800000">
              <a:off x="757000" y="2333635"/>
              <a:ext cx="8396700" cy="0"/>
            </a:xfrm>
            <a:prstGeom prst="straightConnector1">
              <a:avLst/>
            </a:prstGeom>
            <a:noFill/>
            <a:ln w="9525" cap="flat" cmpd="sng">
              <a:solidFill>
                <a:srgbClr val="210A5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2"/>
            <p:cNvCxnSpPr/>
            <p:nvPr/>
          </p:nvCxnSpPr>
          <p:spPr>
            <a:xfrm rot="10800000">
              <a:off x="757000" y="2492378"/>
              <a:ext cx="8396700" cy="0"/>
            </a:xfrm>
            <a:prstGeom prst="straightConnector1">
              <a:avLst/>
            </a:prstGeom>
            <a:noFill/>
            <a:ln w="9525" cap="flat" cmpd="sng">
              <a:solidFill>
                <a:srgbClr val="210A5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2"/>
            <p:cNvCxnSpPr/>
            <p:nvPr/>
          </p:nvCxnSpPr>
          <p:spPr>
            <a:xfrm rot="10800000">
              <a:off x="757000" y="2651122"/>
              <a:ext cx="8396700" cy="0"/>
            </a:xfrm>
            <a:prstGeom prst="straightConnector1">
              <a:avLst/>
            </a:prstGeom>
            <a:noFill/>
            <a:ln w="9525" cap="flat" cmpd="sng">
              <a:solidFill>
                <a:srgbClr val="210A5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2"/>
            <p:cNvCxnSpPr/>
            <p:nvPr/>
          </p:nvCxnSpPr>
          <p:spPr>
            <a:xfrm rot="10800000">
              <a:off x="757000" y="2809865"/>
              <a:ext cx="8396700" cy="0"/>
            </a:xfrm>
            <a:prstGeom prst="straightConnector1">
              <a:avLst/>
            </a:prstGeom>
            <a:noFill/>
            <a:ln w="9525" cap="flat" cmpd="sng">
              <a:solidFill>
                <a:srgbClr val="210A5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2"/>
            <p:cNvCxnSpPr/>
            <p:nvPr/>
          </p:nvCxnSpPr>
          <p:spPr>
            <a:xfrm rot="10800000">
              <a:off x="757000" y="2968609"/>
              <a:ext cx="8396700" cy="0"/>
            </a:xfrm>
            <a:prstGeom prst="straightConnector1">
              <a:avLst/>
            </a:prstGeom>
            <a:noFill/>
            <a:ln w="9525" cap="flat" cmpd="sng">
              <a:solidFill>
                <a:srgbClr val="210A5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2"/>
            <p:cNvCxnSpPr/>
            <p:nvPr/>
          </p:nvCxnSpPr>
          <p:spPr>
            <a:xfrm rot="10800000">
              <a:off x="757000" y="3127352"/>
              <a:ext cx="8396700" cy="0"/>
            </a:xfrm>
            <a:prstGeom prst="straightConnector1">
              <a:avLst/>
            </a:prstGeom>
            <a:noFill/>
            <a:ln w="9525" cap="flat" cmpd="sng">
              <a:solidFill>
                <a:srgbClr val="210A5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2"/>
            <p:cNvCxnSpPr/>
            <p:nvPr/>
          </p:nvCxnSpPr>
          <p:spPr>
            <a:xfrm rot="10800000">
              <a:off x="757000" y="3286096"/>
              <a:ext cx="8396700" cy="0"/>
            </a:xfrm>
            <a:prstGeom prst="straightConnector1">
              <a:avLst/>
            </a:prstGeom>
            <a:noFill/>
            <a:ln w="9525" cap="flat" cmpd="sng">
              <a:solidFill>
                <a:srgbClr val="210A5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2"/>
            <p:cNvCxnSpPr/>
            <p:nvPr/>
          </p:nvCxnSpPr>
          <p:spPr>
            <a:xfrm rot="10800000">
              <a:off x="757000" y="3444840"/>
              <a:ext cx="8396700" cy="0"/>
            </a:xfrm>
            <a:prstGeom prst="straightConnector1">
              <a:avLst/>
            </a:prstGeom>
            <a:noFill/>
            <a:ln w="9525" cap="flat" cmpd="sng">
              <a:solidFill>
                <a:srgbClr val="210A5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2"/>
            <p:cNvCxnSpPr/>
            <p:nvPr/>
          </p:nvCxnSpPr>
          <p:spPr>
            <a:xfrm rot="10800000">
              <a:off x="757000" y="3603583"/>
              <a:ext cx="8396700" cy="0"/>
            </a:xfrm>
            <a:prstGeom prst="straightConnector1">
              <a:avLst/>
            </a:prstGeom>
            <a:noFill/>
            <a:ln w="9525" cap="flat" cmpd="sng">
              <a:solidFill>
                <a:srgbClr val="210A5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2"/>
            <p:cNvCxnSpPr/>
            <p:nvPr/>
          </p:nvCxnSpPr>
          <p:spPr>
            <a:xfrm rot="10800000">
              <a:off x="757000" y="3762327"/>
              <a:ext cx="8396700" cy="0"/>
            </a:xfrm>
            <a:prstGeom prst="straightConnector1">
              <a:avLst/>
            </a:prstGeom>
            <a:noFill/>
            <a:ln w="9525" cap="flat" cmpd="sng">
              <a:solidFill>
                <a:srgbClr val="210A5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2"/>
            <p:cNvCxnSpPr/>
            <p:nvPr/>
          </p:nvCxnSpPr>
          <p:spPr>
            <a:xfrm rot="10800000">
              <a:off x="757000" y="3921070"/>
              <a:ext cx="8396700" cy="0"/>
            </a:xfrm>
            <a:prstGeom prst="straightConnector1">
              <a:avLst/>
            </a:prstGeom>
            <a:noFill/>
            <a:ln w="9525" cap="flat" cmpd="sng">
              <a:solidFill>
                <a:srgbClr val="210A5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2"/>
            <p:cNvCxnSpPr/>
            <p:nvPr/>
          </p:nvCxnSpPr>
          <p:spPr>
            <a:xfrm rot="10800000">
              <a:off x="757000" y="4079814"/>
              <a:ext cx="8396700" cy="0"/>
            </a:xfrm>
            <a:prstGeom prst="straightConnector1">
              <a:avLst/>
            </a:prstGeom>
            <a:noFill/>
            <a:ln w="9525" cap="flat" cmpd="sng">
              <a:solidFill>
                <a:srgbClr val="210A5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2"/>
            <p:cNvCxnSpPr/>
            <p:nvPr/>
          </p:nvCxnSpPr>
          <p:spPr>
            <a:xfrm rot="10800000">
              <a:off x="757000" y="4238557"/>
              <a:ext cx="8396700" cy="0"/>
            </a:xfrm>
            <a:prstGeom prst="straightConnector1">
              <a:avLst/>
            </a:prstGeom>
            <a:noFill/>
            <a:ln w="9525" cap="flat" cmpd="sng">
              <a:solidFill>
                <a:srgbClr val="210A5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2"/>
            <p:cNvCxnSpPr/>
            <p:nvPr/>
          </p:nvCxnSpPr>
          <p:spPr>
            <a:xfrm rot="10800000">
              <a:off x="757000" y="4397301"/>
              <a:ext cx="8396700" cy="0"/>
            </a:xfrm>
            <a:prstGeom prst="straightConnector1">
              <a:avLst/>
            </a:prstGeom>
            <a:noFill/>
            <a:ln w="9525" cap="flat" cmpd="sng">
              <a:solidFill>
                <a:srgbClr val="210A5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2"/>
            <p:cNvCxnSpPr/>
            <p:nvPr/>
          </p:nvCxnSpPr>
          <p:spPr>
            <a:xfrm rot="10800000">
              <a:off x="757000" y="4556044"/>
              <a:ext cx="8396700" cy="0"/>
            </a:xfrm>
            <a:prstGeom prst="straightConnector1">
              <a:avLst/>
            </a:prstGeom>
            <a:noFill/>
            <a:ln w="9525" cap="flat" cmpd="sng">
              <a:solidFill>
                <a:srgbClr val="210A5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39;p2"/>
            <p:cNvCxnSpPr/>
            <p:nvPr/>
          </p:nvCxnSpPr>
          <p:spPr>
            <a:xfrm rot="10800000">
              <a:off x="757000" y="4714788"/>
              <a:ext cx="8396700" cy="0"/>
            </a:xfrm>
            <a:prstGeom prst="straightConnector1">
              <a:avLst/>
            </a:prstGeom>
            <a:noFill/>
            <a:ln w="9525" cap="flat" cmpd="sng">
              <a:solidFill>
                <a:srgbClr val="210A5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40;p2"/>
            <p:cNvCxnSpPr/>
            <p:nvPr/>
          </p:nvCxnSpPr>
          <p:spPr>
            <a:xfrm rot="10800000">
              <a:off x="757000" y="4873531"/>
              <a:ext cx="8396700" cy="0"/>
            </a:xfrm>
            <a:prstGeom prst="straightConnector1">
              <a:avLst/>
            </a:prstGeom>
            <a:noFill/>
            <a:ln w="9525" cap="flat" cmpd="sng">
              <a:solidFill>
                <a:srgbClr val="210A5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41;p2"/>
            <p:cNvCxnSpPr/>
            <p:nvPr/>
          </p:nvCxnSpPr>
          <p:spPr>
            <a:xfrm rot="10800000">
              <a:off x="757000" y="5032275"/>
              <a:ext cx="8396700" cy="0"/>
            </a:xfrm>
            <a:prstGeom prst="straightConnector1">
              <a:avLst/>
            </a:prstGeom>
            <a:noFill/>
            <a:ln w="9525" cap="flat" cmpd="sng">
              <a:solidFill>
                <a:srgbClr val="210A5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2" name="Google Shape;42;p2"/>
          <p:cNvGrpSpPr/>
          <p:nvPr/>
        </p:nvGrpSpPr>
        <p:grpSpPr>
          <a:xfrm>
            <a:off x="25250" y="-43"/>
            <a:ext cx="731775" cy="5143393"/>
            <a:chOff x="25250" y="-43"/>
            <a:chExt cx="731775" cy="5143393"/>
          </a:xfrm>
        </p:grpSpPr>
        <p:sp>
          <p:nvSpPr>
            <p:cNvPr id="43" name="Google Shape;43;p2"/>
            <p:cNvSpPr/>
            <p:nvPr/>
          </p:nvSpPr>
          <p:spPr>
            <a:xfrm rot="-5400000">
              <a:off x="-2148879" y="2313691"/>
              <a:ext cx="5143393" cy="515925"/>
            </a:xfrm>
            <a:custGeom>
              <a:avLst/>
              <a:gdLst/>
              <a:ahLst/>
              <a:cxnLst/>
              <a:rect l="l" t="t" r="r" b="b"/>
              <a:pathLst>
                <a:path w="169288" h="17380" extrusionOk="0">
                  <a:moveTo>
                    <a:pt x="0" y="17380"/>
                  </a:moveTo>
                  <a:lnTo>
                    <a:pt x="0" y="1"/>
                  </a:lnTo>
                  <a:lnTo>
                    <a:pt x="169288" y="1"/>
                  </a:lnTo>
                  <a:lnTo>
                    <a:pt x="169288" y="17380"/>
                  </a:lnTo>
                  <a:close/>
                </a:path>
              </a:pathLst>
            </a:custGeom>
            <a:gradFill>
              <a:gsLst>
                <a:gs pos="0">
                  <a:srgbClr val="4D4D4D"/>
                </a:gs>
                <a:gs pos="100000">
                  <a:srgbClr val="000000"/>
                </a:gs>
              </a:gsLst>
              <a:lin ang="5400012" scaled="0"/>
            </a:gra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-5400000">
              <a:off x="256304" y="4753789"/>
              <a:ext cx="185485" cy="97070"/>
            </a:xfrm>
            <a:custGeom>
              <a:avLst/>
              <a:gdLst/>
              <a:ahLst/>
              <a:cxnLst/>
              <a:rect l="l" t="t" r="r" b="b"/>
              <a:pathLst>
                <a:path w="6105" h="3270" extrusionOk="0">
                  <a:moveTo>
                    <a:pt x="4570" y="3270"/>
                  </a:moveTo>
                  <a:lnTo>
                    <a:pt x="1535" y="3270"/>
                  </a:lnTo>
                  <a:cubicBezTo>
                    <a:pt x="701" y="3270"/>
                    <a:pt x="1" y="2569"/>
                    <a:pt x="1" y="1735"/>
                  </a:cubicBezTo>
                  <a:lnTo>
                    <a:pt x="1" y="1535"/>
                  </a:lnTo>
                  <a:cubicBezTo>
                    <a:pt x="1" y="701"/>
                    <a:pt x="701" y="1"/>
                    <a:pt x="1535" y="1"/>
                  </a:cubicBezTo>
                  <a:lnTo>
                    <a:pt x="4570" y="1"/>
                  </a:lnTo>
                  <a:cubicBezTo>
                    <a:pt x="5404" y="1"/>
                    <a:pt x="6105" y="701"/>
                    <a:pt x="6105" y="1535"/>
                  </a:cubicBezTo>
                  <a:lnTo>
                    <a:pt x="6105" y="1735"/>
                  </a:lnTo>
                  <a:cubicBezTo>
                    <a:pt x="6105" y="2569"/>
                    <a:pt x="5404" y="3270"/>
                    <a:pt x="4570" y="3270"/>
                  </a:cubicBezTo>
                  <a:close/>
                </a:path>
              </a:pathLst>
            </a:custGeom>
            <a:solidFill>
              <a:srgbClr val="C3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5400000">
              <a:off x="269186" y="4753789"/>
              <a:ext cx="185485" cy="97070"/>
            </a:xfrm>
            <a:custGeom>
              <a:avLst/>
              <a:gdLst/>
              <a:ahLst/>
              <a:cxnLst/>
              <a:rect l="l" t="t" r="r" b="b"/>
              <a:pathLst>
                <a:path w="6105" h="3270" extrusionOk="0">
                  <a:moveTo>
                    <a:pt x="1535" y="0"/>
                  </a:moveTo>
                  <a:cubicBezTo>
                    <a:pt x="701" y="0"/>
                    <a:pt x="1" y="701"/>
                    <a:pt x="1" y="1535"/>
                  </a:cubicBezTo>
                  <a:lnTo>
                    <a:pt x="1" y="1735"/>
                  </a:lnTo>
                  <a:cubicBezTo>
                    <a:pt x="1" y="2569"/>
                    <a:pt x="701" y="3269"/>
                    <a:pt x="1535" y="3269"/>
                  </a:cubicBezTo>
                  <a:lnTo>
                    <a:pt x="4570" y="3269"/>
                  </a:lnTo>
                  <a:cubicBezTo>
                    <a:pt x="5404" y="3269"/>
                    <a:pt x="6105" y="2569"/>
                    <a:pt x="6105" y="1735"/>
                  </a:cubicBezTo>
                  <a:lnTo>
                    <a:pt x="6105" y="1535"/>
                  </a:lnTo>
                  <a:cubicBezTo>
                    <a:pt x="6105" y="701"/>
                    <a:pt x="5404" y="0"/>
                    <a:pt x="45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-5400000">
              <a:off x="174681" y="4663511"/>
              <a:ext cx="50708" cy="349571"/>
            </a:xfrm>
            <a:custGeom>
              <a:avLst/>
              <a:gdLst/>
              <a:ahLst/>
              <a:cxnLst/>
              <a:rect l="l" t="t" r="r" b="b"/>
              <a:pathLst>
                <a:path w="1669" h="11776" extrusionOk="0">
                  <a:moveTo>
                    <a:pt x="835" y="11776"/>
                  </a:moveTo>
                  <a:lnTo>
                    <a:pt x="835" y="11776"/>
                  </a:lnTo>
                  <a:cubicBezTo>
                    <a:pt x="368" y="11776"/>
                    <a:pt x="1" y="11409"/>
                    <a:pt x="1" y="10942"/>
                  </a:cubicBezTo>
                  <a:lnTo>
                    <a:pt x="1" y="834"/>
                  </a:lnTo>
                  <a:cubicBezTo>
                    <a:pt x="1" y="401"/>
                    <a:pt x="368" y="0"/>
                    <a:pt x="835" y="0"/>
                  </a:cubicBezTo>
                  <a:lnTo>
                    <a:pt x="835" y="0"/>
                  </a:lnTo>
                  <a:cubicBezTo>
                    <a:pt x="1268" y="0"/>
                    <a:pt x="1668" y="401"/>
                    <a:pt x="1668" y="834"/>
                  </a:cubicBezTo>
                  <a:lnTo>
                    <a:pt x="1668" y="10942"/>
                  </a:lnTo>
                  <a:cubicBezTo>
                    <a:pt x="1668" y="11409"/>
                    <a:pt x="1268" y="11776"/>
                    <a:pt x="835" y="11776"/>
                  </a:cubicBezTo>
                  <a:close/>
                </a:path>
              </a:pathLst>
            </a:custGeom>
            <a:solidFill>
              <a:srgbClr val="AEAD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-5400000">
              <a:off x="174681" y="4591566"/>
              <a:ext cx="50708" cy="349571"/>
            </a:xfrm>
            <a:custGeom>
              <a:avLst/>
              <a:gdLst/>
              <a:ahLst/>
              <a:cxnLst/>
              <a:rect l="l" t="t" r="r" b="b"/>
              <a:pathLst>
                <a:path w="1669" h="11776" extrusionOk="0">
                  <a:moveTo>
                    <a:pt x="835" y="11776"/>
                  </a:moveTo>
                  <a:lnTo>
                    <a:pt x="835" y="11776"/>
                  </a:lnTo>
                  <a:cubicBezTo>
                    <a:pt x="401" y="11776"/>
                    <a:pt x="1" y="11409"/>
                    <a:pt x="1" y="10942"/>
                  </a:cubicBezTo>
                  <a:lnTo>
                    <a:pt x="1" y="834"/>
                  </a:lnTo>
                  <a:cubicBezTo>
                    <a:pt x="1" y="401"/>
                    <a:pt x="401" y="0"/>
                    <a:pt x="835" y="0"/>
                  </a:cubicBezTo>
                  <a:lnTo>
                    <a:pt x="835" y="0"/>
                  </a:lnTo>
                  <a:cubicBezTo>
                    <a:pt x="1302" y="0"/>
                    <a:pt x="1669" y="401"/>
                    <a:pt x="1669" y="834"/>
                  </a:cubicBezTo>
                  <a:lnTo>
                    <a:pt x="1669" y="10942"/>
                  </a:lnTo>
                  <a:cubicBezTo>
                    <a:pt x="1669" y="11409"/>
                    <a:pt x="1302" y="11776"/>
                    <a:pt x="835" y="11776"/>
                  </a:cubicBezTo>
                  <a:close/>
                </a:path>
              </a:pathLst>
            </a:custGeom>
            <a:solidFill>
              <a:srgbClr val="AEAD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-5400000">
              <a:off x="256304" y="4381849"/>
              <a:ext cx="185485" cy="97070"/>
            </a:xfrm>
            <a:custGeom>
              <a:avLst/>
              <a:gdLst/>
              <a:ahLst/>
              <a:cxnLst/>
              <a:rect l="l" t="t" r="r" b="b"/>
              <a:pathLst>
                <a:path w="6105" h="3270" extrusionOk="0">
                  <a:moveTo>
                    <a:pt x="4571" y="3270"/>
                  </a:moveTo>
                  <a:lnTo>
                    <a:pt x="1535" y="3270"/>
                  </a:lnTo>
                  <a:cubicBezTo>
                    <a:pt x="668" y="3270"/>
                    <a:pt x="1" y="2569"/>
                    <a:pt x="1" y="1735"/>
                  </a:cubicBezTo>
                  <a:lnTo>
                    <a:pt x="1" y="1535"/>
                  </a:lnTo>
                  <a:cubicBezTo>
                    <a:pt x="1" y="701"/>
                    <a:pt x="701" y="1"/>
                    <a:pt x="1535" y="1"/>
                  </a:cubicBezTo>
                  <a:lnTo>
                    <a:pt x="4571" y="1"/>
                  </a:lnTo>
                  <a:cubicBezTo>
                    <a:pt x="5404" y="1"/>
                    <a:pt x="6105" y="701"/>
                    <a:pt x="6105" y="1535"/>
                  </a:cubicBezTo>
                  <a:lnTo>
                    <a:pt x="6105" y="1735"/>
                  </a:lnTo>
                  <a:cubicBezTo>
                    <a:pt x="6105" y="2569"/>
                    <a:pt x="5404" y="3270"/>
                    <a:pt x="4571" y="3270"/>
                  </a:cubicBezTo>
                  <a:close/>
                </a:path>
              </a:pathLst>
            </a:custGeom>
            <a:solidFill>
              <a:srgbClr val="C3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-5400000">
              <a:off x="269186" y="4381849"/>
              <a:ext cx="185485" cy="97070"/>
            </a:xfrm>
            <a:custGeom>
              <a:avLst/>
              <a:gdLst/>
              <a:ahLst/>
              <a:cxnLst/>
              <a:rect l="l" t="t" r="r" b="b"/>
              <a:pathLst>
                <a:path w="6105" h="3270" extrusionOk="0">
                  <a:moveTo>
                    <a:pt x="1535" y="0"/>
                  </a:moveTo>
                  <a:cubicBezTo>
                    <a:pt x="701" y="0"/>
                    <a:pt x="1" y="701"/>
                    <a:pt x="1" y="1535"/>
                  </a:cubicBezTo>
                  <a:lnTo>
                    <a:pt x="1" y="1735"/>
                  </a:lnTo>
                  <a:cubicBezTo>
                    <a:pt x="1" y="2569"/>
                    <a:pt x="668" y="3269"/>
                    <a:pt x="1535" y="3269"/>
                  </a:cubicBezTo>
                  <a:lnTo>
                    <a:pt x="4571" y="3269"/>
                  </a:lnTo>
                  <a:cubicBezTo>
                    <a:pt x="5404" y="3269"/>
                    <a:pt x="6105" y="2569"/>
                    <a:pt x="6105" y="1735"/>
                  </a:cubicBezTo>
                  <a:lnTo>
                    <a:pt x="6105" y="1535"/>
                  </a:lnTo>
                  <a:cubicBezTo>
                    <a:pt x="6105" y="701"/>
                    <a:pt x="5404" y="0"/>
                    <a:pt x="45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174681" y="4292575"/>
              <a:ext cx="50708" cy="349571"/>
            </a:xfrm>
            <a:custGeom>
              <a:avLst/>
              <a:gdLst/>
              <a:ahLst/>
              <a:cxnLst/>
              <a:rect l="l" t="t" r="r" b="b"/>
              <a:pathLst>
                <a:path w="1669" h="11776" extrusionOk="0">
                  <a:moveTo>
                    <a:pt x="834" y="11776"/>
                  </a:moveTo>
                  <a:lnTo>
                    <a:pt x="834" y="11776"/>
                  </a:lnTo>
                  <a:cubicBezTo>
                    <a:pt x="401" y="11776"/>
                    <a:pt x="0" y="11409"/>
                    <a:pt x="0" y="10942"/>
                  </a:cubicBezTo>
                  <a:lnTo>
                    <a:pt x="0" y="834"/>
                  </a:lnTo>
                  <a:cubicBezTo>
                    <a:pt x="0" y="401"/>
                    <a:pt x="401" y="0"/>
                    <a:pt x="834" y="0"/>
                  </a:cubicBezTo>
                  <a:lnTo>
                    <a:pt x="834" y="0"/>
                  </a:lnTo>
                  <a:cubicBezTo>
                    <a:pt x="1301" y="0"/>
                    <a:pt x="1668" y="401"/>
                    <a:pt x="1668" y="834"/>
                  </a:cubicBezTo>
                  <a:lnTo>
                    <a:pt x="1668" y="10942"/>
                  </a:lnTo>
                  <a:cubicBezTo>
                    <a:pt x="1668" y="11409"/>
                    <a:pt x="1301" y="11776"/>
                    <a:pt x="834" y="11776"/>
                  </a:cubicBezTo>
                  <a:close/>
                </a:path>
              </a:pathLst>
            </a:custGeom>
            <a:solidFill>
              <a:srgbClr val="AEAD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174696" y="4219612"/>
              <a:ext cx="50678" cy="349571"/>
            </a:xfrm>
            <a:custGeom>
              <a:avLst/>
              <a:gdLst/>
              <a:ahLst/>
              <a:cxnLst/>
              <a:rect l="l" t="t" r="r" b="b"/>
              <a:pathLst>
                <a:path w="1668" h="11776" extrusionOk="0">
                  <a:moveTo>
                    <a:pt x="834" y="11776"/>
                  </a:moveTo>
                  <a:lnTo>
                    <a:pt x="834" y="11776"/>
                  </a:lnTo>
                  <a:cubicBezTo>
                    <a:pt x="400" y="11776"/>
                    <a:pt x="0" y="11409"/>
                    <a:pt x="0" y="10942"/>
                  </a:cubicBezTo>
                  <a:lnTo>
                    <a:pt x="0" y="834"/>
                  </a:lnTo>
                  <a:cubicBezTo>
                    <a:pt x="0" y="401"/>
                    <a:pt x="400" y="0"/>
                    <a:pt x="834" y="0"/>
                  </a:cubicBezTo>
                  <a:lnTo>
                    <a:pt x="834" y="0"/>
                  </a:lnTo>
                  <a:cubicBezTo>
                    <a:pt x="1301" y="0"/>
                    <a:pt x="1668" y="401"/>
                    <a:pt x="1668" y="834"/>
                  </a:cubicBezTo>
                  <a:lnTo>
                    <a:pt x="1668" y="10942"/>
                  </a:lnTo>
                  <a:cubicBezTo>
                    <a:pt x="1668" y="11409"/>
                    <a:pt x="1301" y="11776"/>
                    <a:pt x="834" y="11776"/>
                  </a:cubicBezTo>
                  <a:close/>
                </a:path>
              </a:pathLst>
            </a:custGeom>
            <a:solidFill>
              <a:srgbClr val="AEAD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256805" y="4010411"/>
              <a:ext cx="184483" cy="97070"/>
            </a:xfrm>
            <a:custGeom>
              <a:avLst/>
              <a:gdLst/>
              <a:ahLst/>
              <a:cxnLst/>
              <a:rect l="l" t="t" r="r" b="b"/>
              <a:pathLst>
                <a:path w="6072" h="3270" extrusionOk="0">
                  <a:moveTo>
                    <a:pt x="4571" y="3270"/>
                  </a:moveTo>
                  <a:lnTo>
                    <a:pt x="1502" y="3270"/>
                  </a:lnTo>
                  <a:cubicBezTo>
                    <a:pt x="668" y="3270"/>
                    <a:pt x="1" y="2569"/>
                    <a:pt x="1" y="1735"/>
                  </a:cubicBezTo>
                  <a:lnTo>
                    <a:pt x="1" y="1535"/>
                  </a:lnTo>
                  <a:cubicBezTo>
                    <a:pt x="1" y="701"/>
                    <a:pt x="668" y="1"/>
                    <a:pt x="1502" y="1"/>
                  </a:cubicBezTo>
                  <a:lnTo>
                    <a:pt x="4571" y="1"/>
                  </a:lnTo>
                  <a:cubicBezTo>
                    <a:pt x="5405" y="1"/>
                    <a:pt x="6072" y="701"/>
                    <a:pt x="6072" y="1535"/>
                  </a:cubicBezTo>
                  <a:lnTo>
                    <a:pt x="6072" y="1735"/>
                  </a:lnTo>
                  <a:cubicBezTo>
                    <a:pt x="6072" y="2569"/>
                    <a:pt x="5405" y="3270"/>
                    <a:pt x="4571" y="3270"/>
                  </a:cubicBezTo>
                  <a:close/>
                </a:path>
              </a:pathLst>
            </a:custGeom>
            <a:solidFill>
              <a:srgbClr val="C3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269688" y="4010411"/>
              <a:ext cx="184483" cy="97070"/>
            </a:xfrm>
            <a:custGeom>
              <a:avLst/>
              <a:gdLst/>
              <a:ahLst/>
              <a:cxnLst/>
              <a:rect l="l" t="t" r="r" b="b"/>
              <a:pathLst>
                <a:path w="6072" h="3270" extrusionOk="0">
                  <a:moveTo>
                    <a:pt x="1502" y="0"/>
                  </a:moveTo>
                  <a:cubicBezTo>
                    <a:pt x="668" y="0"/>
                    <a:pt x="1" y="701"/>
                    <a:pt x="1" y="1535"/>
                  </a:cubicBezTo>
                  <a:lnTo>
                    <a:pt x="1" y="1735"/>
                  </a:lnTo>
                  <a:cubicBezTo>
                    <a:pt x="1" y="2569"/>
                    <a:pt x="668" y="3269"/>
                    <a:pt x="1502" y="3269"/>
                  </a:cubicBezTo>
                  <a:lnTo>
                    <a:pt x="4571" y="3269"/>
                  </a:lnTo>
                  <a:cubicBezTo>
                    <a:pt x="5405" y="3269"/>
                    <a:pt x="6072" y="2569"/>
                    <a:pt x="6072" y="1735"/>
                  </a:cubicBezTo>
                  <a:lnTo>
                    <a:pt x="6072" y="1535"/>
                  </a:lnTo>
                  <a:cubicBezTo>
                    <a:pt x="6072" y="701"/>
                    <a:pt x="5405" y="0"/>
                    <a:pt x="45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-5400000">
              <a:off x="174681" y="3920635"/>
              <a:ext cx="50708" cy="349571"/>
            </a:xfrm>
            <a:custGeom>
              <a:avLst/>
              <a:gdLst/>
              <a:ahLst/>
              <a:cxnLst/>
              <a:rect l="l" t="t" r="r" b="b"/>
              <a:pathLst>
                <a:path w="1669" h="11776" extrusionOk="0">
                  <a:moveTo>
                    <a:pt x="834" y="11776"/>
                  </a:moveTo>
                  <a:lnTo>
                    <a:pt x="834" y="11776"/>
                  </a:lnTo>
                  <a:cubicBezTo>
                    <a:pt x="367" y="11776"/>
                    <a:pt x="0" y="11409"/>
                    <a:pt x="0" y="10942"/>
                  </a:cubicBezTo>
                  <a:lnTo>
                    <a:pt x="0" y="834"/>
                  </a:lnTo>
                  <a:cubicBezTo>
                    <a:pt x="0" y="401"/>
                    <a:pt x="367" y="0"/>
                    <a:pt x="834" y="0"/>
                  </a:cubicBezTo>
                  <a:lnTo>
                    <a:pt x="834" y="0"/>
                  </a:lnTo>
                  <a:cubicBezTo>
                    <a:pt x="1301" y="0"/>
                    <a:pt x="1668" y="401"/>
                    <a:pt x="1668" y="834"/>
                  </a:cubicBezTo>
                  <a:lnTo>
                    <a:pt x="1668" y="10942"/>
                  </a:lnTo>
                  <a:cubicBezTo>
                    <a:pt x="1668" y="11409"/>
                    <a:pt x="1301" y="11776"/>
                    <a:pt x="834" y="11776"/>
                  </a:cubicBezTo>
                  <a:close/>
                </a:path>
              </a:pathLst>
            </a:custGeom>
            <a:solidFill>
              <a:srgbClr val="AEAD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-5400000">
              <a:off x="174696" y="3847672"/>
              <a:ext cx="50678" cy="349571"/>
            </a:xfrm>
            <a:custGeom>
              <a:avLst/>
              <a:gdLst/>
              <a:ahLst/>
              <a:cxnLst/>
              <a:rect l="l" t="t" r="r" b="b"/>
              <a:pathLst>
                <a:path w="1668" h="11776" extrusionOk="0">
                  <a:moveTo>
                    <a:pt x="834" y="11776"/>
                  </a:moveTo>
                  <a:lnTo>
                    <a:pt x="834" y="11776"/>
                  </a:lnTo>
                  <a:cubicBezTo>
                    <a:pt x="367" y="11776"/>
                    <a:pt x="0" y="11409"/>
                    <a:pt x="0" y="10942"/>
                  </a:cubicBezTo>
                  <a:lnTo>
                    <a:pt x="0" y="834"/>
                  </a:lnTo>
                  <a:cubicBezTo>
                    <a:pt x="0" y="401"/>
                    <a:pt x="367" y="0"/>
                    <a:pt x="834" y="0"/>
                  </a:cubicBezTo>
                  <a:lnTo>
                    <a:pt x="834" y="0"/>
                  </a:lnTo>
                  <a:cubicBezTo>
                    <a:pt x="1301" y="0"/>
                    <a:pt x="1668" y="401"/>
                    <a:pt x="1668" y="834"/>
                  </a:cubicBezTo>
                  <a:lnTo>
                    <a:pt x="1668" y="10942"/>
                  </a:lnTo>
                  <a:cubicBezTo>
                    <a:pt x="1668" y="11409"/>
                    <a:pt x="1301" y="11776"/>
                    <a:pt x="834" y="11776"/>
                  </a:cubicBezTo>
                  <a:close/>
                </a:path>
              </a:pathLst>
            </a:custGeom>
            <a:solidFill>
              <a:srgbClr val="AEAD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256304" y="3638973"/>
              <a:ext cx="185485" cy="97070"/>
            </a:xfrm>
            <a:custGeom>
              <a:avLst/>
              <a:gdLst/>
              <a:ahLst/>
              <a:cxnLst/>
              <a:rect l="l" t="t" r="r" b="b"/>
              <a:pathLst>
                <a:path w="6105" h="3270" extrusionOk="0">
                  <a:moveTo>
                    <a:pt x="4570" y="3270"/>
                  </a:moveTo>
                  <a:lnTo>
                    <a:pt x="1535" y="3270"/>
                  </a:lnTo>
                  <a:cubicBezTo>
                    <a:pt x="701" y="3270"/>
                    <a:pt x="0" y="2569"/>
                    <a:pt x="0" y="1735"/>
                  </a:cubicBezTo>
                  <a:lnTo>
                    <a:pt x="0" y="1535"/>
                  </a:lnTo>
                  <a:cubicBezTo>
                    <a:pt x="0" y="701"/>
                    <a:pt x="701" y="1"/>
                    <a:pt x="1535" y="1"/>
                  </a:cubicBezTo>
                  <a:lnTo>
                    <a:pt x="4570" y="1"/>
                  </a:lnTo>
                  <a:cubicBezTo>
                    <a:pt x="5438" y="1"/>
                    <a:pt x="6105" y="701"/>
                    <a:pt x="6105" y="1535"/>
                  </a:cubicBezTo>
                  <a:lnTo>
                    <a:pt x="6105" y="1735"/>
                  </a:lnTo>
                  <a:cubicBezTo>
                    <a:pt x="6105" y="2569"/>
                    <a:pt x="5438" y="3270"/>
                    <a:pt x="4570" y="3270"/>
                  </a:cubicBezTo>
                  <a:close/>
                </a:path>
              </a:pathLst>
            </a:custGeom>
            <a:solidFill>
              <a:srgbClr val="C3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269186" y="3638973"/>
              <a:ext cx="185485" cy="97070"/>
            </a:xfrm>
            <a:custGeom>
              <a:avLst/>
              <a:gdLst/>
              <a:ahLst/>
              <a:cxnLst/>
              <a:rect l="l" t="t" r="r" b="b"/>
              <a:pathLst>
                <a:path w="6105" h="3270" extrusionOk="0">
                  <a:moveTo>
                    <a:pt x="1535" y="0"/>
                  </a:moveTo>
                  <a:cubicBezTo>
                    <a:pt x="701" y="0"/>
                    <a:pt x="0" y="701"/>
                    <a:pt x="0" y="1535"/>
                  </a:cubicBezTo>
                  <a:lnTo>
                    <a:pt x="0" y="1735"/>
                  </a:lnTo>
                  <a:cubicBezTo>
                    <a:pt x="0" y="2569"/>
                    <a:pt x="701" y="3269"/>
                    <a:pt x="1535" y="3269"/>
                  </a:cubicBezTo>
                  <a:lnTo>
                    <a:pt x="4570" y="3269"/>
                  </a:lnTo>
                  <a:cubicBezTo>
                    <a:pt x="5438" y="3269"/>
                    <a:pt x="6105" y="2569"/>
                    <a:pt x="6105" y="1735"/>
                  </a:cubicBezTo>
                  <a:lnTo>
                    <a:pt x="6105" y="1535"/>
                  </a:lnTo>
                  <a:cubicBezTo>
                    <a:pt x="6105" y="701"/>
                    <a:pt x="5438" y="0"/>
                    <a:pt x="45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174681" y="3548696"/>
              <a:ext cx="50708" cy="349571"/>
            </a:xfrm>
            <a:custGeom>
              <a:avLst/>
              <a:gdLst/>
              <a:ahLst/>
              <a:cxnLst/>
              <a:rect l="l" t="t" r="r" b="b"/>
              <a:pathLst>
                <a:path w="1669" h="11776" extrusionOk="0">
                  <a:moveTo>
                    <a:pt x="834" y="11776"/>
                  </a:moveTo>
                  <a:lnTo>
                    <a:pt x="834" y="11776"/>
                  </a:lnTo>
                  <a:cubicBezTo>
                    <a:pt x="367" y="11776"/>
                    <a:pt x="0" y="11409"/>
                    <a:pt x="0" y="10942"/>
                  </a:cubicBezTo>
                  <a:lnTo>
                    <a:pt x="0" y="834"/>
                  </a:lnTo>
                  <a:cubicBezTo>
                    <a:pt x="0" y="401"/>
                    <a:pt x="367" y="0"/>
                    <a:pt x="834" y="0"/>
                  </a:cubicBezTo>
                  <a:lnTo>
                    <a:pt x="834" y="0"/>
                  </a:lnTo>
                  <a:cubicBezTo>
                    <a:pt x="1268" y="0"/>
                    <a:pt x="1668" y="401"/>
                    <a:pt x="1668" y="834"/>
                  </a:cubicBezTo>
                  <a:lnTo>
                    <a:pt x="1668" y="10942"/>
                  </a:lnTo>
                  <a:cubicBezTo>
                    <a:pt x="1668" y="11409"/>
                    <a:pt x="1301" y="11776"/>
                    <a:pt x="834" y="11776"/>
                  </a:cubicBezTo>
                  <a:close/>
                </a:path>
              </a:pathLst>
            </a:custGeom>
            <a:solidFill>
              <a:srgbClr val="AEAD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-5400000">
              <a:off x="174681" y="3475718"/>
              <a:ext cx="50708" cy="349571"/>
            </a:xfrm>
            <a:custGeom>
              <a:avLst/>
              <a:gdLst/>
              <a:ahLst/>
              <a:cxnLst/>
              <a:rect l="l" t="t" r="r" b="b"/>
              <a:pathLst>
                <a:path w="1669" h="11776" extrusionOk="0">
                  <a:moveTo>
                    <a:pt x="834" y="11776"/>
                  </a:moveTo>
                  <a:lnTo>
                    <a:pt x="834" y="11776"/>
                  </a:lnTo>
                  <a:cubicBezTo>
                    <a:pt x="367" y="11776"/>
                    <a:pt x="0" y="11409"/>
                    <a:pt x="0" y="10942"/>
                  </a:cubicBezTo>
                  <a:lnTo>
                    <a:pt x="0" y="834"/>
                  </a:lnTo>
                  <a:cubicBezTo>
                    <a:pt x="0" y="401"/>
                    <a:pt x="367" y="0"/>
                    <a:pt x="834" y="0"/>
                  </a:cubicBezTo>
                  <a:lnTo>
                    <a:pt x="834" y="0"/>
                  </a:lnTo>
                  <a:cubicBezTo>
                    <a:pt x="1268" y="0"/>
                    <a:pt x="1668" y="401"/>
                    <a:pt x="1668" y="834"/>
                  </a:cubicBezTo>
                  <a:lnTo>
                    <a:pt x="1668" y="10942"/>
                  </a:lnTo>
                  <a:cubicBezTo>
                    <a:pt x="1668" y="11409"/>
                    <a:pt x="1301" y="11776"/>
                    <a:pt x="834" y="11776"/>
                  </a:cubicBezTo>
                  <a:close/>
                </a:path>
              </a:pathLst>
            </a:custGeom>
            <a:solidFill>
              <a:srgbClr val="AEAD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-5400000">
              <a:off x="256304" y="3267033"/>
              <a:ext cx="185485" cy="97070"/>
            </a:xfrm>
            <a:custGeom>
              <a:avLst/>
              <a:gdLst/>
              <a:ahLst/>
              <a:cxnLst/>
              <a:rect l="l" t="t" r="r" b="b"/>
              <a:pathLst>
                <a:path w="6105" h="3270" extrusionOk="0">
                  <a:moveTo>
                    <a:pt x="4570" y="3270"/>
                  </a:moveTo>
                  <a:lnTo>
                    <a:pt x="1535" y="3270"/>
                  </a:lnTo>
                  <a:cubicBezTo>
                    <a:pt x="701" y="3270"/>
                    <a:pt x="0" y="2569"/>
                    <a:pt x="0" y="1735"/>
                  </a:cubicBezTo>
                  <a:lnTo>
                    <a:pt x="0" y="1535"/>
                  </a:lnTo>
                  <a:cubicBezTo>
                    <a:pt x="0" y="701"/>
                    <a:pt x="701" y="1"/>
                    <a:pt x="1535" y="1"/>
                  </a:cubicBezTo>
                  <a:lnTo>
                    <a:pt x="4570" y="1"/>
                  </a:lnTo>
                  <a:cubicBezTo>
                    <a:pt x="5404" y="1"/>
                    <a:pt x="6105" y="701"/>
                    <a:pt x="6105" y="1535"/>
                  </a:cubicBezTo>
                  <a:lnTo>
                    <a:pt x="6105" y="1735"/>
                  </a:lnTo>
                  <a:cubicBezTo>
                    <a:pt x="6105" y="2569"/>
                    <a:pt x="5404" y="3270"/>
                    <a:pt x="4570" y="3270"/>
                  </a:cubicBezTo>
                  <a:close/>
                </a:path>
              </a:pathLst>
            </a:custGeom>
            <a:solidFill>
              <a:srgbClr val="C3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-5400000">
              <a:off x="269186" y="3267033"/>
              <a:ext cx="185485" cy="97070"/>
            </a:xfrm>
            <a:custGeom>
              <a:avLst/>
              <a:gdLst/>
              <a:ahLst/>
              <a:cxnLst/>
              <a:rect l="l" t="t" r="r" b="b"/>
              <a:pathLst>
                <a:path w="6105" h="3270" extrusionOk="0">
                  <a:moveTo>
                    <a:pt x="1535" y="0"/>
                  </a:moveTo>
                  <a:cubicBezTo>
                    <a:pt x="701" y="0"/>
                    <a:pt x="0" y="701"/>
                    <a:pt x="0" y="1535"/>
                  </a:cubicBezTo>
                  <a:lnTo>
                    <a:pt x="0" y="1735"/>
                  </a:lnTo>
                  <a:cubicBezTo>
                    <a:pt x="0" y="2569"/>
                    <a:pt x="701" y="3269"/>
                    <a:pt x="1535" y="3269"/>
                  </a:cubicBezTo>
                  <a:lnTo>
                    <a:pt x="4570" y="3269"/>
                  </a:lnTo>
                  <a:cubicBezTo>
                    <a:pt x="5404" y="3269"/>
                    <a:pt x="6105" y="2569"/>
                    <a:pt x="6105" y="1735"/>
                  </a:cubicBezTo>
                  <a:lnTo>
                    <a:pt x="6105" y="1535"/>
                  </a:lnTo>
                  <a:cubicBezTo>
                    <a:pt x="6105" y="701"/>
                    <a:pt x="5404" y="0"/>
                    <a:pt x="45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-5400000">
              <a:off x="174681" y="3176756"/>
              <a:ext cx="50708" cy="349571"/>
            </a:xfrm>
            <a:custGeom>
              <a:avLst/>
              <a:gdLst/>
              <a:ahLst/>
              <a:cxnLst/>
              <a:rect l="l" t="t" r="r" b="b"/>
              <a:pathLst>
                <a:path w="1669" h="11776" extrusionOk="0">
                  <a:moveTo>
                    <a:pt x="834" y="11776"/>
                  </a:moveTo>
                  <a:lnTo>
                    <a:pt x="834" y="11776"/>
                  </a:lnTo>
                  <a:cubicBezTo>
                    <a:pt x="367" y="11776"/>
                    <a:pt x="1" y="11409"/>
                    <a:pt x="1" y="10942"/>
                  </a:cubicBezTo>
                  <a:lnTo>
                    <a:pt x="1" y="834"/>
                  </a:lnTo>
                  <a:cubicBezTo>
                    <a:pt x="1" y="401"/>
                    <a:pt x="367" y="0"/>
                    <a:pt x="834" y="0"/>
                  </a:cubicBezTo>
                  <a:lnTo>
                    <a:pt x="834" y="0"/>
                  </a:lnTo>
                  <a:cubicBezTo>
                    <a:pt x="1268" y="0"/>
                    <a:pt x="1668" y="401"/>
                    <a:pt x="1668" y="834"/>
                  </a:cubicBezTo>
                  <a:lnTo>
                    <a:pt x="1668" y="10942"/>
                  </a:lnTo>
                  <a:cubicBezTo>
                    <a:pt x="1668" y="11409"/>
                    <a:pt x="1268" y="11776"/>
                    <a:pt x="834" y="11776"/>
                  </a:cubicBezTo>
                  <a:close/>
                </a:path>
              </a:pathLst>
            </a:custGeom>
            <a:solidFill>
              <a:srgbClr val="AEAD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rot="-5400000">
              <a:off x="174681" y="3103778"/>
              <a:ext cx="50708" cy="349571"/>
            </a:xfrm>
            <a:custGeom>
              <a:avLst/>
              <a:gdLst/>
              <a:ahLst/>
              <a:cxnLst/>
              <a:rect l="l" t="t" r="r" b="b"/>
              <a:pathLst>
                <a:path w="1669" h="11776" extrusionOk="0">
                  <a:moveTo>
                    <a:pt x="834" y="11776"/>
                  </a:moveTo>
                  <a:lnTo>
                    <a:pt x="834" y="11776"/>
                  </a:lnTo>
                  <a:cubicBezTo>
                    <a:pt x="367" y="11776"/>
                    <a:pt x="0" y="11409"/>
                    <a:pt x="0" y="10942"/>
                  </a:cubicBezTo>
                  <a:lnTo>
                    <a:pt x="0" y="834"/>
                  </a:lnTo>
                  <a:cubicBezTo>
                    <a:pt x="0" y="401"/>
                    <a:pt x="367" y="0"/>
                    <a:pt x="834" y="0"/>
                  </a:cubicBezTo>
                  <a:lnTo>
                    <a:pt x="834" y="0"/>
                  </a:lnTo>
                  <a:cubicBezTo>
                    <a:pt x="1268" y="0"/>
                    <a:pt x="1668" y="401"/>
                    <a:pt x="1668" y="834"/>
                  </a:cubicBezTo>
                  <a:lnTo>
                    <a:pt x="1668" y="10942"/>
                  </a:lnTo>
                  <a:cubicBezTo>
                    <a:pt x="1668" y="11409"/>
                    <a:pt x="1268" y="11776"/>
                    <a:pt x="834" y="11776"/>
                  </a:cubicBezTo>
                  <a:close/>
                </a:path>
              </a:pathLst>
            </a:custGeom>
            <a:solidFill>
              <a:srgbClr val="AEAD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rot="-5400000">
              <a:off x="256304" y="2895094"/>
              <a:ext cx="185485" cy="97070"/>
            </a:xfrm>
            <a:custGeom>
              <a:avLst/>
              <a:gdLst/>
              <a:ahLst/>
              <a:cxnLst/>
              <a:rect l="l" t="t" r="r" b="b"/>
              <a:pathLst>
                <a:path w="6105" h="3270" extrusionOk="0">
                  <a:moveTo>
                    <a:pt x="4570" y="3270"/>
                  </a:moveTo>
                  <a:lnTo>
                    <a:pt x="1535" y="3270"/>
                  </a:lnTo>
                  <a:cubicBezTo>
                    <a:pt x="668" y="3270"/>
                    <a:pt x="1" y="2569"/>
                    <a:pt x="1" y="1735"/>
                  </a:cubicBezTo>
                  <a:lnTo>
                    <a:pt x="1" y="1535"/>
                  </a:lnTo>
                  <a:cubicBezTo>
                    <a:pt x="1" y="701"/>
                    <a:pt x="701" y="1"/>
                    <a:pt x="1535" y="1"/>
                  </a:cubicBezTo>
                  <a:lnTo>
                    <a:pt x="4570" y="1"/>
                  </a:lnTo>
                  <a:cubicBezTo>
                    <a:pt x="5404" y="1"/>
                    <a:pt x="6105" y="701"/>
                    <a:pt x="6105" y="1535"/>
                  </a:cubicBezTo>
                  <a:lnTo>
                    <a:pt x="6105" y="1735"/>
                  </a:lnTo>
                  <a:cubicBezTo>
                    <a:pt x="6105" y="2569"/>
                    <a:pt x="5404" y="3270"/>
                    <a:pt x="4570" y="3270"/>
                  </a:cubicBezTo>
                  <a:close/>
                </a:path>
              </a:pathLst>
            </a:custGeom>
            <a:solidFill>
              <a:srgbClr val="C3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-5400000">
              <a:off x="269186" y="2895094"/>
              <a:ext cx="185485" cy="97070"/>
            </a:xfrm>
            <a:custGeom>
              <a:avLst/>
              <a:gdLst/>
              <a:ahLst/>
              <a:cxnLst/>
              <a:rect l="l" t="t" r="r" b="b"/>
              <a:pathLst>
                <a:path w="6105" h="3270" extrusionOk="0">
                  <a:moveTo>
                    <a:pt x="1535" y="0"/>
                  </a:moveTo>
                  <a:cubicBezTo>
                    <a:pt x="701" y="0"/>
                    <a:pt x="1" y="701"/>
                    <a:pt x="1" y="1535"/>
                  </a:cubicBezTo>
                  <a:lnTo>
                    <a:pt x="1" y="1735"/>
                  </a:lnTo>
                  <a:cubicBezTo>
                    <a:pt x="1" y="2569"/>
                    <a:pt x="668" y="3269"/>
                    <a:pt x="1535" y="3269"/>
                  </a:cubicBezTo>
                  <a:lnTo>
                    <a:pt x="4570" y="3269"/>
                  </a:lnTo>
                  <a:cubicBezTo>
                    <a:pt x="5404" y="3269"/>
                    <a:pt x="6105" y="2569"/>
                    <a:pt x="6105" y="1735"/>
                  </a:cubicBezTo>
                  <a:lnTo>
                    <a:pt x="6105" y="1535"/>
                  </a:lnTo>
                  <a:cubicBezTo>
                    <a:pt x="6105" y="701"/>
                    <a:pt x="5404" y="0"/>
                    <a:pt x="45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-5400000">
              <a:off x="174681" y="2805820"/>
              <a:ext cx="50708" cy="349571"/>
            </a:xfrm>
            <a:custGeom>
              <a:avLst/>
              <a:gdLst/>
              <a:ahLst/>
              <a:cxnLst/>
              <a:rect l="l" t="t" r="r" b="b"/>
              <a:pathLst>
                <a:path w="1669" h="11776" extrusionOk="0">
                  <a:moveTo>
                    <a:pt x="834" y="11776"/>
                  </a:moveTo>
                  <a:lnTo>
                    <a:pt x="834" y="11776"/>
                  </a:lnTo>
                  <a:cubicBezTo>
                    <a:pt x="401" y="11776"/>
                    <a:pt x="0" y="11409"/>
                    <a:pt x="0" y="10942"/>
                  </a:cubicBezTo>
                  <a:lnTo>
                    <a:pt x="0" y="834"/>
                  </a:lnTo>
                  <a:cubicBezTo>
                    <a:pt x="0" y="401"/>
                    <a:pt x="401" y="0"/>
                    <a:pt x="834" y="0"/>
                  </a:cubicBezTo>
                  <a:lnTo>
                    <a:pt x="834" y="0"/>
                  </a:lnTo>
                  <a:cubicBezTo>
                    <a:pt x="1301" y="0"/>
                    <a:pt x="1668" y="401"/>
                    <a:pt x="1668" y="834"/>
                  </a:cubicBezTo>
                  <a:lnTo>
                    <a:pt x="1668" y="10942"/>
                  </a:lnTo>
                  <a:cubicBezTo>
                    <a:pt x="1668" y="11409"/>
                    <a:pt x="1301" y="11776"/>
                    <a:pt x="834" y="11776"/>
                  </a:cubicBezTo>
                  <a:close/>
                </a:path>
              </a:pathLst>
            </a:custGeom>
            <a:solidFill>
              <a:srgbClr val="AEAD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-5400000">
              <a:off x="174681" y="2732872"/>
              <a:ext cx="50708" cy="349571"/>
            </a:xfrm>
            <a:custGeom>
              <a:avLst/>
              <a:gdLst/>
              <a:ahLst/>
              <a:cxnLst/>
              <a:rect l="l" t="t" r="r" b="b"/>
              <a:pathLst>
                <a:path w="1669" h="11776" extrusionOk="0">
                  <a:moveTo>
                    <a:pt x="835" y="11776"/>
                  </a:moveTo>
                  <a:lnTo>
                    <a:pt x="835" y="11776"/>
                  </a:lnTo>
                  <a:cubicBezTo>
                    <a:pt x="401" y="11776"/>
                    <a:pt x="1" y="11409"/>
                    <a:pt x="1" y="10942"/>
                  </a:cubicBezTo>
                  <a:lnTo>
                    <a:pt x="1" y="834"/>
                  </a:lnTo>
                  <a:cubicBezTo>
                    <a:pt x="1" y="401"/>
                    <a:pt x="401" y="0"/>
                    <a:pt x="835" y="0"/>
                  </a:cubicBezTo>
                  <a:lnTo>
                    <a:pt x="835" y="0"/>
                  </a:lnTo>
                  <a:cubicBezTo>
                    <a:pt x="1302" y="0"/>
                    <a:pt x="1669" y="401"/>
                    <a:pt x="1669" y="834"/>
                  </a:cubicBezTo>
                  <a:lnTo>
                    <a:pt x="1669" y="10942"/>
                  </a:lnTo>
                  <a:cubicBezTo>
                    <a:pt x="1669" y="11409"/>
                    <a:pt x="1302" y="11776"/>
                    <a:pt x="835" y="11776"/>
                  </a:cubicBezTo>
                  <a:close/>
                </a:path>
              </a:pathLst>
            </a:custGeom>
            <a:solidFill>
              <a:srgbClr val="AEAD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rot="-5400000">
              <a:off x="256805" y="2523656"/>
              <a:ext cx="184483" cy="97070"/>
            </a:xfrm>
            <a:custGeom>
              <a:avLst/>
              <a:gdLst/>
              <a:ahLst/>
              <a:cxnLst/>
              <a:rect l="l" t="t" r="r" b="b"/>
              <a:pathLst>
                <a:path w="6072" h="3270" extrusionOk="0">
                  <a:moveTo>
                    <a:pt x="4571" y="3270"/>
                  </a:moveTo>
                  <a:lnTo>
                    <a:pt x="1502" y="3270"/>
                  </a:lnTo>
                  <a:cubicBezTo>
                    <a:pt x="668" y="3270"/>
                    <a:pt x="1" y="2569"/>
                    <a:pt x="1" y="1735"/>
                  </a:cubicBezTo>
                  <a:lnTo>
                    <a:pt x="1" y="1535"/>
                  </a:lnTo>
                  <a:cubicBezTo>
                    <a:pt x="1" y="701"/>
                    <a:pt x="668" y="1"/>
                    <a:pt x="1502" y="1"/>
                  </a:cubicBezTo>
                  <a:lnTo>
                    <a:pt x="4571" y="1"/>
                  </a:lnTo>
                  <a:cubicBezTo>
                    <a:pt x="5404" y="1"/>
                    <a:pt x="6072" y="701"/>
                    <a:pt x="6072" y="1535"/>
                  </a:cubicBezTo>
                  <a:lnTo>
                    <a:pt x="6072" y="1735"/>
                  </a:lnTo>
                  <a:cubicBezTo>
                    <a:pt x="6072" y="2569"/>
                    <a:pt x="5404" y="3270"/>
                    <a:pt x="4571" y="3270"/>
                  </a:cubicBezTo>
                  <a:close/>
                </a:path>
              </a:pathLst>
            </a:custGeom>
            <a:solidFill>
              <a:srgbClr val="C3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rot="-5400000">
              <a:off x="269688" y="2523656"/>
              <a:ext cx="184483" cy="97070"/>
            </a:xfrm>
            <a:custGeom>
              <a:avLst/>
              <a:gdLst/>
              <a:ahLst/>
              <a:cxnLst/>
              <a:rect l="l" t="t" r="r" b="b"/>
              <a:pathLst>
                <a:path w="6072" h="3270" extrusionOk="0">
                  <a:moveTo>
                    <a:pt x="1502" y="0"/>
                  </a:moveTo>
                  <a:cubicBezTo>
                    <a:pt x="668" y="0"/>
                    <a:pt x="1" y="701"/>
                    <a:pt x="1" y="1535"/>
                  </a:cubicBezTo>
                  <a:lnTo>
                    <a:pt x="1" y="1735"/>
                  </a:lnTo>
                  <a:cubicBezTo>
                    <a:pt x="1" y="2569"/>
                    <a:pt x="668" y="3269"/>
                    <a:pt x="1502" y="3269"/>
                  </a:cubicBezTo>
                  <a:lnTo>
                    <a:pt x="4571" y="3269"/>
                  </a:lnTo>
                  <a:cubicBezTo>
                    <a:pt x="5404" y="3269"/>
                    <a:pt x="6072" y="2569"/>
                    <a:pt x="6072" y="1735"/>
                  </a:cubicBezTo>
                  <a:lnTo>
                    <a:pt x="6072" y="1535"/>
                  </a:lnTo>
                  <a:cubicBezTo>
                    <a:pt x="6072" y="701"/>
                    <a:pt x="5404" y="0"/>
                    <a:pt x="45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rot="-5400000">
              <a:off x="174681" y="2433880"/>
              <a:ext cx="50708" cy="349571"/>
            </a:xfrm>
            <a:custGeom>
              <a:avLst/>
              <a:gdLst/>
              <a:ahLst/>
              <a:cxnLst/>
              <a:rect l="l" t="t" r="r" b="b"/>
              <a:pathLst>
                <a:path w="1669" h="11776" extrusionOk="0">
                  <a:moveTo>
                    <a:pt x="834" y="11776"/>
                  </a:moveTo>
                  <a:lnTo>
                    <a:pt x="834" y="11776"/>
                  </a:lnTo>
                  <a:cubicBezTo>
                    <a:pt x="367" y="11776"/>
                    <a:pt x="0" y="11409"/>
                    <a:pt x="0" y="10942"/>
                  </a:cubicBezTo>
                  <a:lnTo>
                    <a:pt x="0" y="834"/>
                  </a:lnTo>
                  <a:cubicBezTo>
                    <a:pt x="0" y="401"/>
                    <a:pt x="367" y="0"/>
                    <a:pt x="834" y="0"/>
                  </a:cubicBezTo>
                  <a:lnTo>
                    <a:pt x="834" y="0"/>
                  </a:lnTo>
                  <a:cubicBezTo>
                    <a:pt x="1301" y="0"/>
                    <a:pt x="1668" y="401"/>
                    <a:pt x="1668" y="834"/>
                  </a:cubicBezTo>
                  <a:lnTo>
                    <a:pt x="1668" y="10942"/>
                  </a:lnTo>
                  <a:cubicBezTo>
                    <a:pt x="1668" y="11409"/>
                    <a:pt x="1301" y="11776"/>
                    <a:pt x="834" y="11776"/>
                  </a:cubicBezTo>
                  <a:close/>
                </a:path>
              </a:pathLst>
            </a:custGeom>
            <a:solidFill>
              <a:srgbClr val="AEAD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rot="-5400000">
              <a:off x="174696" y="2360917"/>
              <a:ext cx="50678" cy="349571"/>
            </a:xfrm>
            <a:custGeom>
              <a:avLst/>
              <a:gdLst/>
              <a:ahLst/>
              <a:cxnLst/>
              <a:rect l="l" t="t" r="r" b="b"/>
              <a:pathLst>
                <a:path w="1668" h="11776" extrusionOk="0">
                  <a:moveTo>
                    <a:pt x="834" y="11776"/>
                  </a:moveTo>
                  <a:lnTo>
                    <a:pt x="834" y="11776"/>
                  </a:lnTo>
                  <a:cubicBezTo>
                    <a:pt x="367" y="11776"/>
                    <a:pt x="0" y="11409"/>
                    <a:pt x="0" y="10942"/>
                  </a:cubicBezTo>
                  <a:lnTo>
                    <a:pt x="0" y="834"/>
                  </a:lnTo>
                  <a:cubicBezTo>
                    <a:pt x="0" y="401"/>
                    <a:pt x="367" y="0"/>
                    <a:pt x="834" y="0"/>
                  </a:cubicBezTo>
                  <a:lnTo>
                    <a:pt x="834" y="0"/>
                  </a:lnTo>
                  <a:cubicBezTo>
                    <a:pt x="1301" y="0"/>
                    <a:pt x="1668" y="401"/>
                    <a:pt x="1668" y="834"/>
                  </a:cubicBezTo>
                  <a:lnTo>
                    <a:pt x="1668" y="10942"/>
                  </a:lnTo>
                  <a:cubicBezTo>
                    <a:pt x="1668" y="11409"/>
                    <a:pt x="1301" y="11776"/>
                    <a:pt x="834" y="11776"/>
                  </a:cubicBezTo>
                  <a:close/>
                </a:path>
              </a:pathLst>
            </a:custGeom>
            <a:solidFill>
              <a:srgbClr val="AEAD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-5400000">
              <a:off x="256304" y="2152218"/>
              <a:ext cx="185485" cy="97070"/>
            </a:xfrm>
            <a:custGeom>
              <a:avLst/>
              <a:gdLst/>
              <a:ahLst/>
              <a:cxnLst/>
              <a:rect l="l" t="t" r="r" b="b"/>
              <a:pathLst>
                <a:path w="6105" h="3270" extrusionOk="0">
                  <a:moveTo>
                    <a:pt x="4570" y="3270"/>
                  </a:moveTo>
                  <a:lnTo>
                    <a:pt x="1535" y="3270"/>
                  </a:lnTo>
                  <a:cubicBezTo>
                    <a:pt x="701" y="3270"/>
                    <a:pt x="0" y="2569"/>
                    <a:pt x="0" y="1735"/>
                  </a:cubicBezTo>
                  <a:lnTo>
                    <a:pt x="0" y="1535"/>
                  </a:lnTo>
                  <a:cubicBezTo>
                    <a:pt x="0" y="701"/>
                    <a:pt x="701" y="1"/>
                    <a:pt x="1535" y="1"/>
                  </a:cubicBezTo>
                  <a:lnTo>
                    <a:pt x="4570" y="1"/>
                  </a:lnTo>
                  <a:cubicBezTo>
                    <a:pt x="5438" y="1"/>
                    <a:pt x="6105" y="701"/>
                    <a:pt x="6105" y="1535"/>
                  </a:cubicBezTo>
                  <a:lnTo>
                    <a:pt x="6105" y="1735"/>
                  </a:lnTo>
                  <a:cubicBezTo>
                    <a:pt x="6105" y="2569"/>
                    <a:pt x="5438" y="3270"/>
                    <a:pt x="4570" y="3270"/>
                  </a:cubicBezTo>
                  <a:close/>
                </a:path>
              </a:pathLst>
            </a:custGeom>
            <a:solidFill>
              <a:srgbClr val="C3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rot="-5400000">
              <a:off x="269186" y="2152218"/>
              <a:ext cx="185485" cy="97070"/>
            </a:xfrm>
            <a:custGeom>
              <a:avLst/>
              <a:gdLst/>
              <a:ahLst/>
              <a:cxnLst/>
              <a:rect l="l" t="t" r="r" b="b"/>
              <a:pathLst>
                <a:path w="6105" h="3270" extrusionOk="0">
                  <a:moveTo>
                    <a:pt x="1535" y="0"/>
                  </a:moveTo>
                  <a:cubicBezTo>
                    <a:pt x="701" y="0"/>
                    <a:pt x="0" y="701"/>
                    <a:pt x="0" y="1535"/>
                  </a:cubicBezTo>
                  <a:lnTo>
                    <a:pt x="0" y="1735"/>
                  </a:lnTo>
                  <a:cubicBezTo>
                    <a:pt x="0" y="2569"/>
                    <a:pt x="701" y="3269"/>
                    <a:pt x="1535" y="3269"/>
                  </a:cubicBezTo>
                  <a:lnTo>
                    <a:pt x="4570" y="3269"/>
                  </a:lnTo>
                  <a:cubicBezTo>
                    <a:pt x="5438" y="3269"/>
                    <a:pt x="6105" y="2569"/>
                    <a:pt x="6105" y="1735"/>
                  </a:cubicBezTo>
                  <a:lnTo>
                    <a:pt x="6105" y="1535"/>
                  </a:lnTo>
                  <a:cubicBezTo>
                    <a:pt x="6105" y="701"/>
                    <a:pt x="5438" y="0"/>
                    <a:pt x="45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-5400000">
              <a:off x="174681" y="2061941"/>
              <a:ext cx="50708" cy="349571"/>
            </a:xfrm>
            <a:custGeom>
              <a:avLst/>
              <a:gdLst/>
              <a:ahLst/>
              <a:cxnLst/>
              <a:rect l="l" t="t" r="r" b="b"/>
              <a:pathLst>
                <a:path w="1669" h="11776" extrusionOk="0">
                  <a:moveTo>
                    <a:pt x="834" y="11776"/>
                  </a:moveTo>
                  <a:lnTo>
                    <a:pt x="834" y="11776"/>
                  </a:lnTo>
                  <a:cubicBezTo>
                    <a:pt x="367" y="11776"/>
                    <a:pt x="0" y="11409"/>
                    <a:pt x="0" y="10942"/>
                  </a:cubicBezTo>
                  <a:lnTo>
                    <a:pt x="0" y="834"/>
                  </a:lnTo>
                  <a:cubicBezTo>
                    <a:pt x="0" y="401"/>
                    <a:pt x="367" y="0"/>
                    <a:pt x="834" y="0"/>
                  </a:cubicBezTo>
                  <a:lnTo>
                    <a:pt x="834" y="0"/>
                  </a:lnTo>
                  <a:cubicBezTo>
                    <a:pt x="1301" y="0"/>
                    <a:pt x="1668" y="401"/>
                    <a:pt x="1668" y="834"/>
                  </a:cubicBezTo>
                  <a:lnTo>
                    <a:pt x="1668" y="10942"/>
                  </a:lnTo>
                  <a:cubicBezTo>
                    <a:pt x="1668" y="11409"/>
                    <a:pt x="1301" y="11776"/>
                    <a:pt x="834" y="11776"/>
                  </a:cubicBezTo>
                  <a:close/>
                </a:path>
              </a:pathLst>
            </a:custGeom>
            <a:solidFill>
              <a:srgbClr val="AEAD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rot="-5400000">
              <a:off x="174696" y="1988978"/>
              <a:ext cx="50678" cy="349571"/>
            </a:xfrm>
            <a:custGeom>
              <a:avLst/>
              <a:gdLst/>
              <a:ahLst/>
              <a:cxnLst/>
              <a:rect l="l" t="t" r="r" b="b"/>
              <a:pathLst>
                <a:path w="1668" h="11776" extrusionOk="0">
                  <a:moveTo>
                    <a:pt x="834" y="11776"/>
                  </a:moveTo>
                  <a:lnTo>
                    <a:pt x="834" y="11776"/>
                  </a:lnTo>
                  <a:cubicBezTo>
                    <a:pt x="367" y="11776"/>
                    <a:pt x="0" y="11409"/>
                    <a:pt x="0" y="10942"/>
                  </a:cubicBezTo>
                  <a:lnTo>
                    <a:pt x="0" y="834"/>
                  </a:lnTo>
                  <a:cubicBezTo>
                    <a:pt x="0" y="401"/>
                    <a:pt x="367" y="0"/>
                    <a:pt x="834" y="0"/>
                  </a:cubicBezTo>
                  <a:lnTo>
                    <a:pt x="834" y="0"/>
                  </a:lnTo>
                  <a:cubicBezTo>
                    <a:pt x="1268" y="0"/>
                    <a:pt x="1668" y="401"/>
                    <a:pt x="1668" y="834"/>
                  </a:cubicBezTo>
                  <a:lnTo>
                    <a:pt x="1668" y="10942"/>
                  </a:lnTo>
                  <a:cubicBezTo>
                    <a:pt x="1668" y="11409"/>
                    <a:pt x="1301" y="11776"/>
                    <a:pt x="834" y="11776"/>
                  </a:cubicBezTo>
                  <a:close/>
                </a:path>
              </a:pathLst>
            </a:custGeom>
            <a:solidFill>
              <a:srgbClr val="AEAD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-5400000">
              <a:off x="256304" y="1780278"/>
              <a:ext cx="185485" cy="97070"/>
            </a:xfrm>
            <a:custGeom>
              <a:avLst/>
              <a:gdLst/>
              <a:ahLst/>
              <a:cxnLst/>
              <a:rect l="l" t="t" r="r" b="b"/>
              <a:pathLst>
                <a:path w="6105" h="3270" extrusionOk="0">
                  <a:moveTo>
                    <a:pt x="4570" y="3270"/>
                  </a:moveTo>
                  <a:lnTo>
                    <a:pt x="1535" y="3270"/>
                  </a:lnTo>
                  <a:cubicBezTo>
                    <a:pt x="701" y="3270"/>
                    <a:pt x="0" y="2569"/>
                    <a:pt x="0" y="1735"/>
                  </a:cubicBezTo>
                  <a:lnTo>
                    <a:pt x="0" y="1535"/>
                  </a:lnTo>
                  <a:cubicBezTo>
                    <a:pt x="0" y="701"/>
                    <a:pt x="701" y="1"/>
                    <a:pt x="1535" y="1"/>
                  </a:cubicBezTo>
                  <a:lnTo>
                    <a:pt x="4570" y="1"/>
                  </a:lnTo>
                  <a:cubicBezTo>
                    <a:pt x="5404" y="1"/>
                    <a:pt x="6105" y="701"/>
                    <a:pt x="6105" y="1535"/>
                  </a:cubicBezTo>
                  <a:lnTo>
                    <a:pt x="6105" y="1735"/>
                  </a:lnTo>
                  <a:cubicBezTo>
                    <a:pt x="6105" y="2569"/>
                    <a:pt x="5404" y="3270"/>
                    <a:pt x="4570" y="3270"/>
                  </a:cubicBezTo>
                  <a:close/>
                </a:path>
              </a:pathLst>
            </a:custGeom>
            <a:solidFill>
              <a:srgbClr val="C3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rot="-5400000">
              <a:off x="269186" y="1780278"/>
              <a:ext cx="185485" cy="97070"/>
            </a:xfrm>
            <a:custGeom>
              <a:avLst/>
              <a:gdLst/>
              <a:ahLst/>
              <a:cxnLst/>
              <a:rect l="l" t="t" r="r" b="b"/>
              <a:pathLst>
                <a:path w="6105" h="3270" extrusionOk="0">
                  <a:moveTo>
                    <a:pt x="1535" y="0"/>
                  </a:moveTo>
                  <a:cubicBezTo>
                    <a:pt x="701" y="0"/>
                    <a:pt x="0" y="701"/>
                    <a:pt x="0" y="1535"/>
                  </a:cubicBezTo>
                  <a:lnTo>
                    <a:pt x="0" y="1735"/>
                  </a:lnTo>
                  <a:cubicBezTo>
                    <a:pt x="0" y="2569"/>
                    <a:pt x="701" y="3269"/>
                    <a:pt x="1535" y="3269"/>
                  </a:cubicBezTo>
                  <a:lnTo>
                    <a:pt x="4570" y="3269"/>
                  </a:lnTo>
                  <a:cubicBezTo>
                    <a:pt x="5404" y="3269"/>
                    <a:pt x="6105" y="2569"/>
                    <a:pt x="6105" y="1735"/>
                  </a:cubicBezTo>
                  <a:lnTo>
                    <a:pt x="6105" y="1535"/>
                  </a:lnTo>
                  <a:cubicBezTo>
                    <a:pt x="6105" y="701"/>
                    <a:pt x="5404" y="0"/>
                    <a:pt x="45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rot="-5400000">
              <a:off x="174681" y="1690001"/>
              <a:ext cx="50708" cy="349571"/>
            </a:xfrm>
            <a:custGeom>
              <a:avLst/>
              <a:gdLst/>
              <a:ahLst/>
              <a:cxnLst/>
              <a:rect l="l" t="t" r="r" b="b"/>
              <a:pathLst>
                <a:path w="1669" h="11776" extrusionOk="0">
                  <a:moveTo>
                    <a:pt x="834" y="11776"/>
                  </a:moveTo>
                  <a:lnTo>
                    <a:pt x="834" y="11776"/>
                  </a:lnTo>
                  <a:cubicBezTo>
                    <a:pt x="367" y="11776"/>
                    <a:pt x="0" y="11409"/>
                    <a:pt x="0" y="10942"/>
                  </a:cubicBezTo>
                  <a:lnTo>
                    <a:pt x="0" y="834"/>
                  </a:lnTo>
                  <a:cubicBezTo>
                    <a:pt x="0" y="401"/>
                    <a:pt x="367" y="0"/>
                    <a:pt x="834" y="0"/>
                  </a:cubicBezTo>
                  <a:lnTo>
                    <a:pt x="834" y="0"/>
                  </a:lnTo>
                  <a:cubicBezTo>
                    <a:pt x="1268" y="0"/>
                    <a:pt x="1668" y="401"/>
                    <a:pt x="1668" y="834"/>
                  </a:cubicBezTo>
                  <a:lnTo>
                    <a:pt x="1668" y="10942"/>
                  </a:lnTo>
                  <a:cubicBezTo>
                    <a:pt x="1668" y="11409"/>
                    <a:pt x="1268" y="11776"/>
                    <a:pt x="834" y="11776"/>
                  </a:cubicBezTo>
                  <a:close/>
                </a:path>
              </a:pathLst>
            </a:custGeom>
            <a:solidFill>
              <a:srgbClr val="AEAD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rot="-5400000">
              <a:off x="174681" y="1618056"/>
              <a:ext cx="50708" cy="349571"/>
            </a:xfrm>
            <a:custGeom>
              <a:avLst/>
              <a:gdLst/>
              <a:ahLst/>
              <a:cxnLst/>
              <a:rect l="l" t="t" r="r" b="b"/>
              <a:pathLst>
                <a:path w="1669" h="11776" extrusionOk="0">
                  <a:moveTo>
                    <a:pt x="835" y="11776"/>
                  </a:moveTo>
                  <a:lnTo>
                    <a:pt x="835" y="11776"/>
                  </a:lnTo>
                  <a:cubicBezTo>
                    <a:pt x="401" y="11776"/>
                    <a:pt x="1" y="11409"/>
                    <a:pt x="1" y="10942"/>
                  </a:cubicBezTo>
                  <a:lnTo>
                    <a:pt x="1" y="834"/>
                  </a:lnTo>
                  <a:cubicBezTo>
                    <a:pt x="1" y="401"/>
                    <a:pt x="401" y="0"/>
                    <a:pt x="835" y="0"/>
                  </a:cubicBezTo>
                  <a:lnTo>
                    <a:pt x="835" y="0"/>
                  </a:lnTo>
                  <a:cubicBezTo>
                    <a:pt x="1302" y="0"/>
                    <a:pt x="1669" y="401"/>
                    <a:pt x="1669" y="834"/>
                  </a:cubicBezTo>
                  <a:lnTo>
                    <a:pt x="1669" y="10942"/>
                  </a:lnTo>
                  <a:cubicBezTo>
                    <a:pt x="1669" y="11409"/>
                    <a:pt x="1302" y="11776"/>
                    <a:pt x="835" y="11776"/>
                  </a:cubicBezTo>
                  <a:close/>
                </a:path>
              </a:pathLst>
            </a:custGeom>
            <a:solidFill>
              <a:srgbClr val="AEAD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rot="-5400000">
              <a:off x="256304" y="1408339"/>
              <a:ext cx="185485" cy="97070"/>
            </a:xfrm>
            <a:custGeom>
              <a:avLst/>
              <a:gdLst/>
              <a:ahLst/>
              <a:cxnLst/>
              <a:rect l="l" t="t" r="r" b="b"/>
              <a:pathLst>
                <a:path w="6105" h="3270" extrusionOk="0">
                  <a:moveTo>
                    <a:pt x="4570" y="3270"/>
                  </a:moveTo>
                  <a:lnTo>
                    <a:pt x="1535" y="3270"/>
                  </a:lnTo>
                  <a:cubicBezTo>
                    <a:pt x="668" y="3270"/>
                    <a:pt x="0" y="2569"/>
                    <a:pt x="0" y="1735"/>
                  </a:cubicBezTo>
                  <a:lnTo>
                    <a:pt x="0" y="1535"/>
                  </a:lnTo>
                  <a:cubicBezTo>
                    <a:pt x="0" y="701"/>
                    <a:pt x="668" y="1"/>
                    <a:pt x="1535" y="1"/>
                  </a:cubicBezTo>
                  <a:lnTo>
                    <a:pt x="4570" y="1"/>
                  </a:lnTo>
                  <a:cubicBezTo>
                    <a:pt x="5404" y="1"/>
                    <a:pt x="6105" y="701"/>
                    <a:pt x="6105" y="1535"/>
                  </a:cubicBezTo>
                  <a:lnTo>
                    <a:pt x="6105" y="1735"/>
                  </a:lnTo>
                  <a:cubicBezTo>
                    <a:pt x="6105" y="2569"/>
                    <a:pt x="5404" y="3270"/>
                    <a:pt x="4570" y="3270"/>
                  </a:cubicBezTo>
                  <a:close/>
                </a:path>
              </a:pathLst>
            </a:custGeom>
            <a:solidFill>
              <a:srgbClr val="C3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rot="-5400000">
              <a:off x="269186" y="1408339"/>
              <a:ext cx="185485" cy="97070"/>
            </a:xfrm>
            <a:custGeom>
              <a:avLst/>
              <a:gdLst/>
              <a:ahLst/>
              <a:cxnLst/>
              <a:rect l="l" t="t" r="r" b="b"/>
              <a:pathLst>
                <a:path w="6105" h="3270" extrusionOk="0">
                  <a:moveTo>
                    <a:pt x="1535" y="0"/>
                  </a:moveTo>
                  <a:cubicBezTo>
                    <a:pt x="668" y="0"/>
                    <a:pt x="0" y="701"/>
                    <a:pt x="0" y="1535"/>
                  </a:cubicBezTo>
                  <a:lnTo>
                    <a:pt x="0" y="1735"/>
                  </a:lnTo>
                  <a:cubicBezTo>
                    <a:pt x="0" y="2569"/>
                    <a:pt x="668" y="3269"/>
                    <a:pt x="1535" y="3269"/>
                  </a:cubicBezTo>
                  <a:lnTo>
                    <a:pt x="4570" y="3269"/>
                  </a:lnTo>
                  <a:cubicBezTo>
                    <a:pt x="5404" y="3269"/>
                    <a:pt x="6105" y="2569"/>
                    <a:pt x="6105" y="1735"/>
                  </a:cubicBezTo>
                  <a:lnTo>
                    <a:pt x="6105" y="1535"/>
                  </a:lnTo>
                  <a:cubicBezTo>
                    <a:pt x="6105" y="701"/>
                    <a:pt x="5404" y="0"/>
                    <a:pt x="45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 rot="-5400000">
              <a:off x="174681" y="1319064"/>
              <a:ext cx="50708" cy="349571"/>
            </a:xfrm>
            <a:custGeom>
              <a:avLst/>
              <a:gdLst/>
              <a:ahLst/>
              <a:cxnLst/>
              <a:rect l="l" t="t" r="r" b="b"/>
              <a:pathLst>
                <a:path w="1669" h="11776" extrusionOk="0">
                  <a:moveTo>
                    <a:pt x="834" y="11776"/>
                  </a:moveTo>
                  <a:lnTo>
                    <a:pt x="834" y="11776"/>
                  </a:lnTo>
                  <a:cubicBezTo>
                    <a:pt x="400" y="11776"/>
                    <a:pt x="0" y="11409"/>
                    <a:pt x="0" y="10942"/>
                  </a:cubicBezTo>
                  <a:lnTo>
                    <a:pt x="0" y="834"/>
                  </a:lnTo>
                  <a:cubicBezTo>
                    <a:pt x="0" y="401"/>
                    <a:pt x="400" y="0"/>
                    <a:pt x="834" y="0"/>
                  </a:cubicBezTo>
                  <a:lnTo>
                    <a:pt x="834" y="0"/>
                  </a:lnTo>
                  <a:cubicBezTo>
                    <a:pt x="1301" y="0"/>
                    <a:pt x="1668" y="401"/>
                    <a:pt x="1668" y="834"/>
                  </a:cubicBezTo>
                  <a:lnTo>
                    <a:pt x="1668" y="10942"/>
                  </a:lnTo>
                  <a:cubicBezTo>
                    <a:pt x="1668" y="11409"/>
                    <a:pt x="1301" y="11776"/>
                    <a:pt x="834" y="11776"/>
                  </a:cubicBezTo>
                  <a:close/>
                </a:path>
              </a:pathLst>
            </a:custGeom>
            <a:solidFill>
              <a:srgbClr val="AEAD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 rot="-5400000">
              <a:off x="174681" y="1246117"/>
              <a:ext cx="50708" cy="349571"/>
            </a:xfrm>
            <a:custGeom>
              <a:avLst/>
              <a:gdLst/>
              <a:ahLst/>
              <a:cxnLst/>
              <a:rect l="l" t="t" r="r" b="b"/>
              <a:pathLst>
                <a:path w="1669" h="11776" extrusionOk="0">
                  <a:moveTo>
                    <a:pt x="835" y="11776"/>
                  </a:moveTo>
                  <a:lnTo>
                    <a:pt x="835" y="11776"/>
                  </a:lnTo>
                  <a:cubicBezTo>
                    <a:pt x="368" y="11776"/>
                    <a:pt x="1" y="11409"/>
                    <a:pt x="1" y="10942"/>
                  </a:cubicBezTo>
                  <a:lnTo>
                    <a:pt x="1" y="834"/>
                  </a:lnTo>
                  <a:cubicBezTo>
                    <a:pt x="1" y="401"/>
                    <a:pt x="368" y="0"/>
                    <a:pt x="835" y="0"/>
                  </a:cubicBezTo>
                  <a:lnTo>
                    <a:pt x="835" y="0"/>
                  </a:lnTo>
                  <a:cubicBezTo>
                    <a:pt x="1302" y="0"/>
                    <a:pt x="1669" y="401"/>
                    <a:pt x="1669" y="834"/>
                  </a:cubicBezTo>
                  <a:lnTo>
                    <a:pt x="1669" y="10942"/>
                  </a:lnTo>
                  <a:cubicBezTo>
                    <a:pt x="1669" y="11409"/>
                    <a:pt x="1302" y="11776"/>
                    <a:pt x="835" y="11776"/>
                  </a:cubicBezTo>
                  <a:close/>
                </a:path>
              </a:pathLst>
            </a:custGeom>
            <a:solidFill>
              <a:srgbClr val="AEAD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 rot="-5400000">
              <a:off x="256805" y="1036901"/>
              <a:ext cx="184483" cy="97070"/>
            </a:xfrm>
            <a:custGeom>
              <a:avLst/>
              <a:gdLst/>
              <a:ahLst/>
              <a:cxnLst/>
              <a:rect l="l" t="t" r="r" b="b"/>
              <a:pathLst>
                <a:path w="6072" h="3270" extrusionOk="0">
                  <a:moveTo>
                    <a:pt x="4570" y="3270"/>
                  </a:moveTo>
                  <a:lnTo>
                    <a:pt x="1502" y="3270"/>
                  </a:lnTo>
                  <a:cubicBezTo>
                    <a:pt x="668" y="3270"/>
                    <a:pt x="1" y="2569"/>
                    <a:pt x="1" y="1735"/>
                  </a:cubicBezTo>
                  <a:lnTo>
                    <a:pt x="1" y="1535"/>
                  </a:lnTo>
                  <a:cubicBezTo>
                    <a:pt x="1" y="701"/>
                    <a:pt x="668" y="1"/>
                    <a:pt x="1502" y="1"/>
                  </a:cubicBezTo>
                  <a:lnTo>
                    <a:pt x="4570" y="1"/>
                  </a:lnTo>
                  <a:cubicBezTo>
                    <a:pt x="5404" y="1"/>
                    <a:pt x="6072" y="701"/>
                    <a:pt x="6072" y="1535"/>
                  </a:cubicBezTo>
                  <a:lnTo>
                    <a:pt x="6072" y="1735"/>
                  </a:lnTo>
                  <a:cubicBezTo>
                    <a:pt x="6072" y="2569"/>
                    <a:pt x="5404" y="3270"/>
                    <a:pt x="4570" y="3270"/>
                  </a:cubicBezTo>
                  <a:close/>
                </a:path>
              </a:pathLst>
            </a:custGeom>
            <a:solidFill>
              <a:srgbClr val="C3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 rot="-5400000">
              <a:off x="269688" y="1036901"/>
              <a:ext cx="184483" cy="97070"/>
            </a:xfrm>
            <a:custGeom>
              <a:avLst/>
              <a:gdLst/>
              <a:ahLst/>
              <a:cxnLst/>
              <a:rect l="l" t="t" r="r" b="b"/>
              <a:pathLst>
                <a:path w="6072" h="3270" extrusionOk="0">
                  <a:moveTo>
                    <a:pt x="1502" y="0"/>
                  </a:moveTo>
                  <a:cubicBezTo>
                    <a:pt x="668" y="0"/>
                    <a:pt x="1" y="701"/>
                    <a:pt x="1" y="1535"/>
                  </a:cubicBezTo>
                  <a:lnTo>
                    <a:pt x="1" y="1735"/>
                  </a:lnTo>
                  <a:cubicBezTo>
                    <a:pt x="1" y="2569"/>
                    <a:pt x="668" y="3269"/>
                    <a:pt x="1502" y="3269"/>
                  </a:cubicBezTo>
                  <a:lnTo>
                    <a:pt x="4570" y="3269"/>
                  </a:lnTo>
                  <a:cubicBezTo>
                    <a:pt x="5404" y="3269"/>
                    <a:pt x="6072" y="2569"/>
                    <a:pt x="6072" y="1735"/>
                  </a:cubicBezTo>
                  <a:lnTo>
                    <a:pt x="6072" y="1535"/>
                  </a:lnTo>
                  <a:cubicBezTo>
                    <a:pt x="6072" y="701"/>
                    <a:pt x="5404" y="0"/>
                    <a:pt x="45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 rot="-5400000">
              <a:off x="174681" y="947125"/>
              <a:ext cx="50708" cy="349571"/>
            </a:xfrm>
            <a:custGeom>
              <a:avLst/>
              <a:gdLst/>
              <a:ahLst/>
              <a:cxnLst/>
              <a:rect l="l" t="t" r="r" b="b"/>
              <a:pathLst>
                <a:path w="1669" h="11776" extrusionOk="0">
                  <a:moveTo>
                    <a:pt x="834" y="11776"/>
                  </a:moveTo>
                  <a:lnTo>
                    <a:pt x="834" y="11776"/>
                  </a:lnTo>
                  <a:cubicBezTo>
                    <a:pt x="367" y="11776"/>
                    <a:pt x="0" y="11409"/>
                    <a:pt x="0" y="10942"/>
                  </a:cubicBezTo>
                  <a:lnTo>
                    <a:pt x="0" y="834"/>
                  </a:lnTo>
                  <a:cubicBezTo>
                    <a:pt x="0" y="401"/>
                    <a:pt x="367" y="0"/>
                    <a:pt x="834" y="0"/>
                  </a:cubicBezTo>
                  <a:lnTo>
                    <a:pt x="834" y="0"/>
                  </a:lnTo>
                  <a:cubicBezTo>
                    <a:pt x="1301" y="0"/>
                    <a:pt x="1668" y="401"/>
                    <a:pt x="1668" y="834"/>
                  </a:cubicBezTo>
                  <a:lnTo>
                    <a:pt x="1668" y="10942"/>
                  </a:lnTo>
                  <a:cubicBezTo>
                    <a:pt x="1668" y="11409"/>
                    <a:pt x="1301" y="11776"/>
                    <a:pt x="834" y="11776"/>
                  </a:cubicBezTo>
                  <a:close/>
                </a:path>
              </a:pathLst>
            </a:custGeom>
            <a:solidFill>
              <a:srgbClr val="AEAD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 rot="-5400000">
              <a:off x="174681" y="874177"/>
              <a:ext cx="50708" cy="349571"/>
            </a:xfrm>
            <a:custGeom>
              <a:avLst/>
              <a:gdLst/>
              <a:ahLst/>
              <a:cxnLst/>
              <a:rect l="l" t="t" r="r" b="b"/>
              <a:pathLst>
                <a:path w="1669" h="11776" extrusionOk="0">
                  <a:moveTo>
                    <a:pt x="835" y="11776"/>
                  </a:moveTo>
                  <a:lnTo>
                    <a:pt x="835" y="11776"/>
                  </a:lnTo>
                  <a:cubicBezTo>
                    <a:pt x="368" y="11776"/>
                    <a:pt x="1" y="11409"/>
                    <a:pt x="1" y="10942"/>
                  </a:cubicBezTo>
                  <a:lnTo>
                    <a:pt x="1" y="834"/>
                  </a:lnTo>
                  <a:cubicBezTo>
                    <a:pt x="1" y="401"/>
                    <a:pt x="368" y="0"/>
                    <a:pt x="835" y="0"/>
                  </a:cubicBezTo>
                  <a:lnTo>
                    <a:pt x="835" y="0"/>
                  </a:lnTo>
                  <a:cubicBezTo>
                    <a:pt x="1302" y="0"/>
                    <a:pt x="1669" y="401"/>
                    <a:pt x="1669" y="834"/>
                  </a:cubicBezTo>
                  <a:lnTo>
                    <a:pt x="1669" y="10942"/>
                  </a:lnTo>
                  <a:cubicBezTo>
                    <a:pt x="1669" y="11409"/>
                    <a:pt x="1302" y="11776"/>
                    <a:pt x="835" y="11776"/>
                  </a:cubicBezTo>
                  <a:close/>
                </a:path>
              </a:pathLst>
            </a:custGeom>
            <a:solidFill>
              <a:srgbClr val="AEAD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 rot="-5400000">
              <a:off x="256304" y="665463"/>
              <a:ext cx="185485" cy="97070"/>
            </a:xfrm>
            <a:custGeom>
              <a:avLst/>
              <a:gdLst/>
              <a:ahLst/>
              <a:cxnLst/>
              <a:rect l="l" t="t" r="r" b="b"/>
              <a:pathLst>
                <a:path w="6105" h="3270" extrusionOk="0">
                  <a:moveTo>
                    <a:pt x="4570" y="3270"/>
                  </a:moveTo>
                  <a:lnTo>
                    <a:pt x="1535" y="3270"/>
                  </a:lnTo>
                  <a:cubicBezTo>
                    <a:pt x="701" y="3270"/>
                    <a:pt x="0" y="2569"/>
                    <a:pt x="0" y="1735"/>
                  </a:cubicBezTo>
                  <a:lnTo>
                    <a:pt x="0" y="1535"/>
                  </a:lnTo>
                  <a:cubicBezTo>
                    <a:pt x="0" y="701"/>
                    <a:pt x="701" y="1"/>
                    <a:pt x="1535" y="1"/>
                  </a:cubicBezTo>
                  <a:lnTo>
                    <a:pt x="4570" y="1"/>
                  </a:lnTo>
                  <a:cubicBezTo>
                    <a:pt x="5437" y="1"/>
                    <a:pt x="6105" y="701"/>
                    <a:pt x="6105" y="1535"/>
                  </a:cubicBezTo>
                  <a:lnTo>
                    <a:pt x="6105" y="1735"/>
                  </a:lnTo>
                  <a:cubicBezTo>
                    <a:pt x="6105" y="2569"/>
                    <a:pt x="5437" y="3270"/>
                    <a:pt x="4570" y="3270"/>
                  </a:cubicBezTo>
                  <a:close/>
                </a:path>
              </a:pathLst>
            </a:custGeom>
            <a:solidFill>
              <a:srgbClr val="C3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 rot="-5400000">
              <a:off x="269186" y="665463"/>
              <a:ext cx="185485" cy="97070"/>
            </a:xfrm>
            <a:custGeom>
              <a:avLst/>
              <a:gdLst/>
              <a:ahLst/>
              <a:cxnLst/>
              <a:rect l="l" t="t" r="r" b="b"/>
              <a:pathLst>
                <a:path w="6105" h="3270" extrusionOk="0">
                  <a:moveTo>
                    <a:pt x="1535" y="0"/>
                  </a:moveTo>
                  <a:cubicBezTo>
                    <a:pt x="701" y="0"/>
                    <a:pt x="0" y="701"/>
                    <a:pt x="0" y="1535"/>
                  </a:cubicBezTo>
                  <a:lnTo>
                    <a:pt x="0" y="1735"/>
                  </a:lnTo>
                  <a:cubicBezTo>
                    <a:pt x="0" y="2569"/>
                    <a:pt x="701" y="3269"/>
                    <a:pt x="1535" y="3269"/>
                  </a:cubicBezTo>
                  <a:lnTo>
                    <a:pt x="4570" y="3269"/>
                  </a:lnTo>
                  <a:cubicBezTo>
                    <a:pt x="5437" y="3269"/>
                    <a:pt x="6105" y="2569"/>
                    <a:pt x="6105" y="1735"/>
                  </a:cubicBezTo>
                  <a:lnTo>
                    <a:pt x="6105" y="1535"/>
                  </a:lnTo>
                  <a:cubicBezTo>
                    <a:pt x="6105" y="701"/>
                    <a:pt x="5437" y="0"/>
                    <a:pt x="45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 rot="-5400000">
              <a:off x="174681" y="575186"/>
              <a:ext cx="50708" cy="349571"/>
            </a:xfrm>
            <a:custGeom>
              <a:avLst/>
              <a:gdLst/>
              <a:ahLst/>
              <a:cxnLst/>
              <a:rect l="l" t="t" r="r" b="b"/>
              <a:pathLst>
                <a:path w="1669" h="11776" extrusionOk="0">
                  <a:moveTo>
                    <a:pt x="834" y="11776"/>
                  </a:moveTo>
                  <a:lnTo>
                    <a:pt x="834" y="11776"/>
                  </a:lnTo>
                  <a:cubicBezTo>
                    <a:pt x="367" y="11776"/>
                    <a:pt x="0" y="11409"/>
                    <a:pt x="0" y="10942"/>
                  </a:cubicBezTo>
                  <a:lnTo>
                    <a:pt x="0" y="834"/>
                  </a:lnTo>
                  <a:cubicBezTo>
                    <a:pt x="0" y="401"/>
                    <a:pt x="367" y="0"/>
                    <a:pt x="834" y="0"/>
                  </a:cubicBezTo>
                  <a:lnTo>
                    <a:pt x="834" y="0"/>
                  </a:lnTo>
                  <a:cubicBezTo>
                    <a:pt x="1301" y="0"/>
                    <a:pt x="1668" y="401"/>
                    <a:pt x="1668" y="834"/>
                  </a:cubicBezTo>
                  <a:lnTo>
                    <a:pt x="1668" y="10942"/>
                  </a:lnTo>
                  <a:cubicBezTo>
                    <a:pt x="1668" y="11409"/>
                    <a:pt x="1301" y="11776"/>
                    <a:pt x="834" y="11776"/>
                  </a:cubicBezTo>
                  <a:close/>
                </a:path>
              </a:pathLst>
            </a:custGeom>
            <a:solidFill>
              <a:srgbClr val="AEAD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rot="-5400000">
              <a:off x="174696" y="502223"/>
              <a:ext cx="50678" cy="349571"/>
            </a:xfrm>
            <a:custGeom>
              <a:avLst/>
              <a:gdLst/>
              <a:ahLst/>
              <a:cxnLst/>
              <a:rect l="l" t="t" r="r" b="b"/>
              <a:pathLst>
                <a:path w="1668" h="11776" extrusionOk="0">
                  <a:moveTo>
                    <a:pt x="834" y="11776"/>
                  </a:moveTo>
                  <a:lnTo>
                    <a:pt x="834" y="11776"/>
                  </a:lnTo>
                  <a:cubicBezTo>
                    <a:pt x="367" y="11776"/>
                    <a:pt x="0" y="11409"/>
                    <a:pt x="0" y="10942"/>
                  </a:cubicBezTo>
                  <a:lnTo>
                    <a:pt x="0" y="834"/>
                  </a:lnTo>
                  <a:cubicBezTo>
                    <a:pt x="0" y="401"/>
                    <a:pt x="367" y="0"/>
                    <a:pt x="834" y="0"/>
                  </a:cubicBezTo>
                  <a:lnTo>
                    <a:pt x="834" y="0"/>
                  </a:lnTo>
                  <a:cubicBezTo>
                    <a:pt x="1301" y="0"/>
                    <a:pt x="1668" y="401"/>
                    <a:pt x="1668" y="834"/>
                  </a:cubicBezTo>
                  <a:lnTo>
                    <a:pt x="1668" y="10942"/>
                  </a:lnTo>
                  <a:cubicBezTo>
                    <a:pt x="1668" y="11409"/>
                    <a:pt x="1268" y="11776"/>
                    <a:pt x="834" y="11776"/>
                  </a:cubicBezTo>
                  <a:close/>
                </a:path>
              </a:pathLst>
            </a:custGeom>
            <a:solidFill>
              <a:srgbClr val="AEAD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rot="-5400000">
              <a:off x="256304" y="293523"/>
              <a:ext cx="185485" cy="97070"/>
            </a:xfrm>
            <a:custGeom>
              <a:avLst/>
              <a:gdLst/>
              <a:ahLst/>
              <a:cxnLst/>
              <a:rect l="l" t="t" r="r" b="b"/>
              <a:pathLst>
                <a:path w="6105" h="3270" extrusionOk="0">
                  <a:moveTo>
                    <a:pt x="4570" y="3270"/>
                  </a:moveTo>
                  <a:lnTo>
                    <a:pt x="1535" y="3270"/>
                  </a:lnTo>
                  <a:cubicBezTo>
                    <a:pt x="701" y="3270"/>
                    <a:pt x="0" y="2569"/>
                    <a:pt x="0" y="1735"/>
                  </a:cubicBezTo>
                  <a:lnTo>
                    <a:pt x="0" y="1535"/>
                  </a:lnTo>
                  <a:cubicBezTo>
                    <a:pt x="0" y="701"/>
                    <a:pt x="701" y="1"/>
                    <a:pt x="1535" y="1"/>
                  </a:cubicBezTo>
                  <a:lnTo>
                    <a:pt x="4570" y="1"/>
                  </a:lnTo>
                  <a:cubicBezTo>
                    <a:pt x="5404" y="1"/>
                    <a:pt x="6105" y="701"/>
                    <a:pt x="6105" y="1535"/>
                  </a:cubicBezTo>
                  <a:lnTo>
                    <a:pt x="6105" y="1735"/>
                  </a:lnTo>
                  <a:cubicBezTo>
                    <a:pt x="6105" y="2569"/>
                    <a:pt x="5404" y="3270"/>
                    <a:pt x="4570" y="3270"/>
                  </a:cubicBezTo>
                  <a:close/>
                </a:path>
              </a:pathLst>
            </a:custGeom>
            <a:solidFill>
              <a:srgbClr val="C3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rot="-5400000">
              <a:off x="174681" y="203246"/>
              <a:ext cx="50708" cy="349571"/>
            </a:xfrm>
            <a:custGeom>
              <a:avLst/>
              <a:gdLst/>
              <a:ahLst/>
              <a:cxnLst/>
              <a:rect l="l" t="t" r="r" b="b"/>
              <a:pathLst>
                <a:path w="1669" h="11776" extrusionOk="0">
                  <a:moveTo>
                    <a:pt x="834" y="11776"/>
                  </a:moveTo>
                  <a:lnTo>
                    <a:pt x="834" y="11776"/>
                  </a:lnTo>
                  <a:cubicBezTo>
                    <a:pt x="367" y="11776"/>
                    <a:pt x="0" y="11409"/>
                    <a:pt x="0" y="10942"/>
                  </a:cubicBezTo>
                  <a:lnTo>
                    <a:pt x="0" y="834"/>
                  </a:lnTo>
                  <a:cubicBezTo>
                    <a:pt x="0" y="401"/>
                    <a:pt x="367" y="0"/>
                    <a:pt x="834" y="0"/>
                  </a:cubicBezTo>
                  <a:lnTo>
                    <a:pt x="834" y="0"/>
                  </a:lnTo>
                  <a:cubicBezTo>
                    <a:pt x="1268" y="0"/>
                    <a:pt x="1668" y="401"/>
                    <a:pt x="1668" y="834"/>
                  </a:cubicBezTo>
                  <a:lnTo>
                    <a:pt x="1668" y="10942"/>
                  </a:lnTo>
                  <a:cubicBezTo>
                    <a:pt x="1668" y="11409"/>
                    <a:pt x="1268" y="11776"/>
                    <a:pt x="834" y="11776"/>
                  </a:cubicBezTo>
                  <a:close/>
                </a:path>
              </a:pathLst>
            </a:custGeom>
            <a:solidFill>
              <a:srgbClr val="AEAD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" name="Google Shape;94;p2"/>
            <p:cNvGrpSpPr/>
            <p:nvPr/>
          </p:nvGrpSpPr>
          <p:grpSpPr>
            <a:xfrm>
              <a:off x="25250" y="249316"/>
              <a:ext cx="385214" cy="185485"/>
              <a:chOff x="25250" y="249316"/>
              <a:chExt cx="385214" cy="185485"/>
            </a:xfrm>
          </p:grpSpPr>
          <p:sp>
            <p:nvSpPr>
              <p:cNvPr id="95" name="Google Shape;95;p2"/>
              <p:cNvSpPr/>
              <p:nvPr/>
            </p:nvSpPr>
            <p:spPr>
              <a:xfrm rot="-5400000">
                <a:off x="269186" y="293523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1535" y="0"/>
                    </a:moveTo>
                    <a:cubicBezTo>
                      <a:pt x="701" y="0"/>
                      <a:pt x="0" y="701"/>
                      <a:pt x="0" y="1535"/>
                    </a:cubicBezTo>
                    <a:lnTo>
                      <a:pt x="0" y="1735"/>
                    </a:lnTo>
                    <a:cubicBezTo>
                      <a:pt x="0" y="2569"/>
                      <a:pt x="701" y="3269"/>
                      <a:pt x="1535" y="3269"/>
                    </a:cubicBezTo>
                    <a:lnTo>
                      <a:pt x="4570" y="3269"/>
                    </a:lnTo>
                    <a:cubicBezTo>
                      <a:pt x="5404" y="3269"/>
                      <a:pt x="6105" y="2569"/>
                      <a:pt x="6105" y="1735"/>
                    </a:cubicBezTo>
                    <a:lnTo>
                      <a:pt x="6105" y="1535"/>
                    </a:lnTo>
                    <a:cubicBezTo>
                      <a:pt x="6105" y="701"/>
                      <a:pt x="5404" y="0"/>
                      <a:pt x="45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4288" dist="19050" algn="bl" rotWithShape="0">
                  <a:srgbClr val="000000">
                    <a:alpha val="1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 rot="-5400000">
                <a:off x="174696" y="130283"/>
                <a:ext cx="5067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268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268" y="11776"/>
                      <a:pt x="834" y="11776"/>
                    </a:cubicBezTo>
                    <a:close/>
                  </a:path>
                </a:pathLst>
              </a:custGeom>
              <a:gradFill>
                <a:gsLst>
                  <a:gs pos="0">
                    <a:srgbClr val="D9D9D9"/>
                  </a:gs>
                  <a:gs pos="34000">
                    <a:srgbClr val="FFFFFF"/>
                  </a:gs>
                  <a:gs pos="64000">
                    <a:srgbClr val="D9D9D9"/>
                  </a:gs>
                  <a:gs pos="100000">
                    <a:srgbClr val="434343"/>
                  </a:gs>
                </a:gsLst>
                <a:lin ang="5400012" scaled="0"/>
              </a:gradFill>
              <a:ln>
                <a:noFill/>
              </a:ln>
              <a:effectLst>
                <a:outerShdw blurRad="14288" algn="bl" rotWithShape="0">
                  <a:srgbClr val="000000">
                    <a:alpha val="7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 rot="-5400000">
                <a:off x="174696" y="204283"/>
                <a:ext cx="5067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268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268" y="11776"/>
                      <a:pt x="834" y="11776"/>
                    </a:cubicBezTo>
                    <a:close/>
                  </a:path>
                </a:pathLst>
              </a:custGeom>
              <a:gradFill>
                <a:gsLst>
                  <a:gs pos="0">
                    <a:srgbClr val="D9D9D9"/>
                  </a:gs>
                  <a:gs pos="34000">
                    <a:srgbClr val="FFFFFF"/>
                  </a:gs>
                  <a:gs pos="64000">
                    <a:srgbClr val="D9D9D9"/>
                  </a:gs>
                  <a:gs pos="100000">
                    <a:srgbClr val="434343"/>
                  </a:gs>
                </a:gsLst>
                <a:lin ang="5400012" scaled="0"/>
              </a:gradFill>
              <a:ln>
                <a:noFill/>
              </a:ln>
              <a:effectLst>
                <a:outerShdw blurRad="14288" algn="bl" rotWithShape="0">
                  <a:srgbClr val="000000">
                    <a:alpha val="7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" name="Google Shape;98;p2"/>
            <p:cNvGrpSpPr/>
            <p:nvPr/>
          </p:nvGrpSpPr>
          <p:grpSpPr>
            <a:xfrm>
              <a:off x="25250" y="621253"/>
              <a:ext cx="385214" cy="185485"/>
              <a:chOff x="25250" y="249316"/>
              <a:chExt cx="385214" cy="185485"/>
            </a:xfrm>
          </p:grpSpPr>
          <p:sp>
            <p:nvSpPr>
              <p:cNvPr id="99" name="Google Shape;99;p2"/>
              <p:cNvSpPr/>
              <p:nvPr/>
            </p:nvSpPr>
            <p:spPr>
              <a:xfrm rot="-5400000">
                <a:off x="269186" y="293523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1535" y="0"/>
                    </a:moveTo>
                    <a:cubicBezTo>
                      <a:pt x="701" y="0"/>
                      <a:pt x="0" y="701"/>
                      <a:pt x="0" y="1535"/>
                    </a:cubicBezTo>
                    <a:lnTo>
                      <a:pt x="0" y="1735"/>
                    </a:lnTo>
                    <a:cubicBezTo>
                      <a:pt x="0" y="2569"/>
                      <a:pt x="701" y="3269"/>
                      <a:pt x="1535" y="3269"/>
                    </a:cubicBezTo>
                    <a:lnTo>
                      <a:pt x="4570" y="3269"/>
                    </a:lnTo>
                    <a:cubicBezTo>
                      <a:pt x="5404" y="3269"/>
                      <a:pt x="6105" y="2569"/>
                      <a:pt x="6105" y="1735"/>
                    </a:cubicBezTo>
                    <a:lnTo>
                      <a:pt x="6105" y="1535"/>
                    </a:lnTo>
                    <a:cubicBezTo>
                      <a:pt x="6105" y="701"/>
                      <a:pt x="5404" y="0"/>
                      <a:pt x="45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4288" dist="19050" algn="bl" rotWithShape="0">
                  <a:srgbClr val="000000">
                    <a:alpha val="1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 rot="-5400000">
                <a:off x="174696" y="130283"/>
                <a:ext cx="5067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268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268" y="11776"/>
                      <a:pt x="834" y="11776"/>
                    </a:cubicBezTo>
                    <a:close/>
                  </a:path>
                </a:pathLst>
              </a:custGeom>
              <a:gradFill>
                <a:gsLst>
                  <a:gs pos="0">
                    <a:srgbClr val="D9D9D9"/>
                  </a:gs>
                  <a:gs pos="34000">
                    <a:srgbClr val="FFFFFF"/>
                  </a:gs>
                  <a:gs pos="64000">
                    <a:srgbClr val="D9D9D9"/>
                  </a:gs>
                  <a:gs pos="100000">
                    <a:srgbClr val="434343"/>
                  </a:gs>
                </a:gsLst>
                <a:lin ang="5400012" scaled="0"/>
              </a:gradFill>
              <a:ln>
                <a:noFill/>
              </a:ln>
              <a:effectLst>
                <a:outerShdw blurRad="14288" algn="bl" rotWithShape="0">
                  <a:srgbClr val="000000">
                    <a:alpha val="7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 rot="-5400000">
                <a:off x="174696" y="204283"/>
                <a:ext cx="5067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268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268" y="11776"/>
                      <a:pt x="834" y="11776"/>
                    </a:cubicBezTo>
                    <a:close/>
                  </a:path>
                </a:pathLst>
              </a:custGeom>
              <a:gradFill>
                <a:gsLst>
                  <a:gs pos="0">
                    <a:srgbClr val="D9D9D9"/>
                  </a:gs>
                  <a:gs pos="34000">
                    <a:srgbClr val="FFFFFF"/>
                  </a:gs>
                  <a:gs pos="64000">
                    <a:srgbClr val="D9D9D9"/>
                  </a:gs>
                  <a:gs pos="100000">
                    <a:srgbClr val="434343"/>
                  </a:gs>
                </a:gsLst>
                <a:lin ang="5400012" scaled="0"/>
              </a:gradFill>
              <a:ln>
                <a:noFill/>
              </a:ln>
              <a:effectLst>
                <a:outerShdw blurRad="14288" algn="bl" rotWithShape="0">
                  <a:srgbClr val="000000">
                    <a:alpha val="7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" name="Google Shape;102;p2"/>
            <p:cNvGrpSpPr/>
            <p:nvPr/>
          </p:nvGrpSpPr>
          <p:grpSpPr>
            <a:xfrm>
              <a:off x="25250" y="992691"/>
              <a:ext cx="385214" cy="185485"/>
              <a:chOff x="25250" y="249316"/>
              <a:chExt cx="385214" cy="185485"/>
            </a:xfrm>
          </p:grpSpPr>
          <p:sp>
            <p:nvSpPr>
              <p:cNvPr id="103" name="Google Shape;103;p2"/>
              <p:cNvSpPr/>
              <p:nvPr/>
            </p:nvSpPr>
            <p:spPr>
              <a:xfrm rot="-5400000">
                <a:off x="269186" y="293523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1535" y="0"/>
                    </a:moveTo>
                    <a:cubicBezTo>
                      <a:pt x="701" y="0"/>
                      <a:pt x="0" y="701"/>
                      <a:pt x="0" y="1535"/>
                    </a:cubicBezTo>
                    <a:lnTo>
                      <a:pt x="0" y="1735"/>
                    </a:lnTo>
                    <a:cubicBezTo>
                      <a:pt x="0" y="2569"/>
                      <a:pt x="701" y="3269"/>
                      <a:pt x="1535" y="3269"/>
                    </a:cubicBezTo>
                    <a:lnTo>
                      <a:pt x="4570" y="3269"/>
                    </a:lnTo>
                    <a:cubicBezTo>
                      <a:pt x="5404" y="3269"/>
                      <a:pt x="6105" y="2569"/>
                      <a:pt x="6105" y="1735"/>
                    </a:cubicBezTo>
                    <a:lnTo>
                      <a:pt x="6105" y="1535"/>
                    </a:lnTo>
                    <a:cubicBezTo>
                      <a:pt x="6105" y="701"/>
                      <a:pt x="5404" y="0"/>
                      <a:pt x="45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4288" dist="19050" algn="bl" rotWithShape="0">
                  <a:srgbClr val="000000">
                    <a:alpha val="1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 rot="-5400000">
                <a:off x="174696" y="130283"/>
                <a:ext cx="5067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268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268" y="11776"/>
                      <a:pt x="834" y="11776"/>
                    </a:cubicBezTo>
                    <a:close/>
                  </a:path>
                </a:pathLst>
              </a:custGeom>
              <a:gradFill>
                <a:gsLst>
                  <a:gs pos="0">
                    <a:srgbClr val="D9D9D9"/>
                  </a:gs>
                  <a:gs pos="34000">
                    <a:srgbClr val="FFFFFF"/>
                  </a:gs>
                  <a:gs pos="64000">
                    <a:srgbClr val="D9D9D9"/>
                  </a:gs>
                  <a:gs pos="100000">
                    <a:srgbClr val="434343"/>
                  </a:gs>
                </a:gsLst>
                <a:lin ang="5400012" scaled="0"/>
              </a:gradFill>
              <a:ln>
                <a:noFill/>
              </a:ln>
              <a:effectLst>
                <a:outerShdw blurRad="14288" algn="bl" rotWithShape="0">
                  <a:srgbClr val="000000">
                    <a:alpha val="7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 rot="-5400000">
                <a:off x="174696" y="204283"/>
                <a:ext cx="5067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268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268" y="11776"/>
                      <a:pt x="834" y="11776"/>
                    </a:cubicBezTo>
                    <a:close/>
                  </a:path>
                </a:pathLst>
              </a:custGeom>
              <a:gradFill>
                <a:gsLst>
                  <a:gs pos="0">
                    <a:srgbClr val="D9D9D9"/>
                  </a:gs>
                  <a:gs pos="34000">
                    <a:srgbClr val="FFFFFF"/>
                  </a:gs>
                  <a:gs pos="64000">
                    <a:srgbClr val="D9D9D9"/>
                  </a:gs>
                  <a:gs pos="100000">
                    <a:srgbClr val="434343"/>
                  </a:gs>
                </a:gsLst>
                <a:lin ang="5400012" scaled="0"/>
              </a:gradFill>
              <a:ln>
                <a:noFill/>
              </a:ln>
              <a:effectLst>
                <a:outerShdw blurRad="14288" algn="bl" rotWithShape="0">
                  <a:srgbClr val="000000">
                    <a:alpha val="7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2"/>
            <p:cNvGrpSpPr/>
            <p:nvPr/>
          </p:nvGrpSpPr>
          <p:grpSpPr>
            <a:xfrm>
              <a:off x="25250" y="1364378"/>
              <a:ext cx="385214" cy="185485"/>
              <a:chOff x="25250" y="249316"/>
              <a:chExt cx="385214" cy="185485"/>
            </a:xfrm>
          </p:grpSpPr>
          <p:sp>
            <p:nvSpPr>
              <p:cNvPr id="107" name="Google Shape;107;p2"/>
              <p:cNvSpPr/>
              <p:nvPr/>
            </p:nvSpPr>
            <p:spPr>
              <a:xfrm rot="-5400000">
                <a:off x="269186" y="293523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1535" y="0"/>
                    </a:moveTo>
                    <a:cubicBezTo>
                      <a:pt x="701" y="0"/>
                      <a:pt x="0" y="701"/>
                      <a:pt x="0" y="1535"/>
                    </a:cubicBezTo>
                    <a:lnTo>
                      <a:pt x="0" y="1735"/>
                    </a:lnTo>
                    <a:cubicBezTo>
                      <a:pt x="0" y="2569"/>
                      <a:pt x="701" y="3269"/>
                      <a:pt x="1535" y="3269"/>
                    </a:cubicBezTo>
                    <a:lnTo>
                      <a:pt x="4570" y="3269"/>
                    </a:lnTo>
                    <a:cubicBezTo>
                      <a:pt x="5404" y="3269"/>
                      <a:pt x="6105" y="2569"/>
                      <a:pt x="6105" y="1735"/>
                    </a:cubicBezTo>
                    <a:lnTo>
                      <a:pt x="6105" y="1535"/>
                    </a:lnTo>
                    <a:cubicBezTo>
                      <a:pt x="6105" y="701"/>
                      <a:pt x="5404" y="0"/>
                      <a:pt x="45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4288" dist="19050" algn="bl" rotWithShape="0">
                  <a:srgbClr val="000000">
                    <a:alpha val="1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 rot="-5400000">
                <a:off x="174696" y="130283"/>
                <a:ext cx="5067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268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268" y="11776"/>
                      <a:pt x="834" y="11776"/>
                    </a:cubicBezTo>
                    <a:close/>
                  </a:path>
                </a:pathLst>
              </a:custGeom>
              <a:gradFill>
                <a:gsLst>
                  <a:gs pos="0">
                    <a:srgbClr val="D9D9D9"/>
                  </a:gs>
                  <a:gs pos="34000">
                    <a:srgbClr val="FFFFFF"/>
                  </a:gs>
                  <a:gs pos="64000">
                    <a:srgbClr val="D9D9D9"/>
                  </a:gs>
                  <a:gs pos="100000">
                    <a:srgbClr val="434343"/>
                  </a:gs>
                </a:gsLst>
                <a:lin ang="5400012" scaled="0"/>
              </a:gradFill>
              <a:ln>
                <a:noFill/>
              </a:ln>
              <a:effectLst>
                <a:outerShdw blurRad="14288" algn="bl" rotWithShape="0">
                  <a:srgbClr val="000000">
                    <a:alpha val="7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 rot="-5400000">
                <a:off x="174696" y="204283"/>
                <a:ext cx="5067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268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268" y="11776"/>
                      <a:pt x="834" y="11776"/>
                    </a:cubicBezTo>
                    <a:close/>
                  </a:path>
                </a:pathLst>
              </a:custGeom>
              <a:gradFill>
                <a:gsLst>
                  <a:gs pos="0">
                    <a:srgbClr val="D9D9D9"/>
                  </a:gs>
                  <a:gs pos="34000">
                    <a:srgbClr val="FFFFFF"/>
                  </a:gs>
                  <a:gs pos="64000">
                    <a:srgbClr val="D9D9D9"/>
                  </a:gs>
                  <a:gs pos="100000">
                    <a:srgbClr val="434343"/>
                  </a:gs>
                </a:gsLst>
                <a:lin ang="5400012" scaled="0"/>
              </a:gradFill>
              <a:ln>
                <a:noFill/>
              </a:ln>
              <a:effectLst>
                <a:outerShdw blurRad="14288" algn="bl" rotWithShape="0">
                  <a:srgbClr val="000000">
                    <a:alpha val="7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" name="Google Shape;110;p2"/>
            <p:cNvGrpSpPr/>
            <p:nvPr/>
          </p:nvGrpSpPr>
          <p:grpSpPr>
            <a:xfrm>
              <a:off x="25250" y="1736066"/>
              <a:ext cx="385214" cy="185485"/>
              <a:chOff x="25250" y="249316"/>
              <a:chExt cx="385214" cy="185485"/>
            </a:xfrm>
          </p:grpSpPr>
          <p:sp>
            <p:nvSpPr>
              <p:cNvPr id="111" name="Google Shape;111;p2"/>
              <p:cNvSpPr/>
              <p:nvPr/>
            </p:nvSpPr>
            <p:spPr>
              <a:xfrm rot="-5400000">
                <a:off x="269186" y="293523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1535" y="0"/>
                    </a:moveTo>
                    <a:cubicBezTo>
                      <a:pt x="701" y="0"/>
                      <a:pt x="0" y="701"/>
                      <a:pt x="0" y="1535"/>
                    </a:cubicBezTo>
                    <a:lnTo>
                      <a:pt x="0" y="1735"/>
                    </a:lnTo>
                    <a:cubicBezTo>
                      <a:pt x="0" y="2569"/>
                      <a:pt x="701" y="3269"/>
                      <a:pt x="1535" y="3269"/>
                    </a:cubicBezTo>
                    <a:lnTo>
                      <a:pt x="4570" y="3269"/>
                    </a:lnTo>
                    <a:cubicBezTo>
                      <a:pt x="5404" y="3269"/>
                      <a:pt x="6105" y="2569"/>
                      <a:pt x="6105" y="1735"/>
                    </a:cubicBezTo>
                    <a:lnTo>
                      <a:pt x="6105" y="1535"/>
                    </a:lnTo>
                    <a:cubicBezTo>
                      <a:pt x="6105" y="701"/>
                      <a:pt x="5404" y="0"/>
                      <a:pt x="45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4288" dist="19050" algn="bl" rotWithShape="0">
                  <a:srgbClr val="000000">
                    <a:alpha val="1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 rot="-5400000">
                <a:off x="174696" y="130283"/>
                <a:ext cx="5067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268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268" y="11776"/>
                      <a:pt x="834" y="11776"/>
                    </a:cubicBezTo>
                    <a:close/>
                  </a:path>
                </a:pathLst>
              </a:custGeom>
              <a:gradFill>
                <a:gsLst>
                  <a:gs pos="0">
                    <a:srgbClr val="D9D9D9"/>
                  </a:gs>
                  <a:gs pos="34000">
                    <a:srgbClr val="FFFFFF"/>
                  </a:gs>
                  <a:gs pos="64000">
                    <a:srgbClr val="D9D9D9"/>
                  </a:gs>
                  <a:gs pos="100000">
                    <a:srgbClr val="434343"/>
                  </a:gs>
                </a:gsLst>
                <a:lin ang="5400012" scaled="0"/>
              </a:gradFill>
              <a:ln>
                <a:noFill/>
              </a:ln>
              <a:effectLst>
                <a:outerShdw blurRad="14288" algn="bl" rotWithShape="0">
                  <a:srgbClr val="000000">
                    <a:alpha val="7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 rot="-5400000">
                <a:off x="174696" y="204283"/>
                <a:ext cx="5067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268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268" y="11776"/>
                      <a:pt x="834" y="11776"/>
                    </a:cubicBezTo>
                    <a:close/>
                  </a:path>
                </a:pathLst>
              </a:custGeom>
              <a:gradFill>
                <a:gsLst>
                  <a:gs pos="0">
                    <a:srgbClr val="D9D9D9"/>
                  </a:gs>
                  <a:gs pos="34000">
                    <a:srgbClr val="FFFFFF"/>
                  </a:gs>
                  <a:gs pos="64000">
                    <a:srgbClr val="D9D9D9"/>
                  </a:gs>
                  <a:gs pos="100000">
                    <a:srgbClr val="434343"/>
                  </a:gs>
                </a:gsLst>
                <a:lin ang="5400012" scaled="0"/>
              </a:gradFill>
              <a:ln>
                <a:noFill/>
              </a:ln>
              <a:effectLst>
                <a:outerShdw blurRad="14288" algn="bl" rotWithShape="0">
                  <a:srgbClr val="000000">
                    <a:alpha val="7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" name="Google Shape;114;p2"/>
            <p:cNvGrpSpPr/>
            <p:nvPr/>
          </p:nvGrpSpPr>
          <p:grpSpPr>
            <a:xfrm>
              <a:off x="25250" y="2108003"/>
              <a:ext cx="385214" cy="185485"/>
              <a:chOff x="25250" y="249316"/>
              <a:chExt cx="385214" cy="185485"/>
            </a:xfrm>
          </p:grpSpPr>
          <p:sp>
            <p:nvSpPr>
              <p:cNvPr id="115" name="Google Shape;115;p2"/>
              <p:cNvSpPr/>
              <p:nvPr/>
            </p:nvSpPr>
            <p:spPr>
              <a:xfrm rot="-5400000">
                <a:off x="269186" y="293523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1535" y="0"/>
                    </a:moveTo>
                    <a:cubicBezTo>
                      <a:pt x="701" y="0"/>
                      <a:pt x="0" y="701"/>
                      <a:pt x="0" y="1535"/>
                    </a:cubicBezTo>
                    <a:lnTo>
                      <a:pt x="0" y="1735"/>
                    </a:lnTo>
                    <a:cubicBezTo>
                      <a:pt x="0" y="2569"/>
                      <a:pt x="701" y="3269"/>
                      <a:pt x="1535" y="3269"/>
                    </a:cubicBezTo>
                    <a:lnTo>
                      <a:pt x="4570" y="3269"/>
                    </a:lnTo>
                    <a:cubicBezTo>
                      <a:pt x="5404" y="3269"/>
                      <a:pt x="6105" y="2569"/>
                      <a:pt x="6105" y="1735"/>
                    </a:cubicBezTo>
                    <a:lnTo>
                      <a:pt x="6105" y="1535"/>
                    </a:lnTo>
                    <a:cubicBezTo>
                      <a:pt x="6105" y="701"/>
                      <a:pt x="5404" y="0"/>
                      <a:pt x="45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4288" dist="19050" algn="bl" rotWithShape="0">
                  <a:srgbClr val="000000">
                    <a:alpha val="1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 rot="-5400000">
                <a:off x="174696" y="130283"/>
                <a:ext cx="5067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268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268" y="11776"/>
                      <a:pt x="834" y="11776"/>
                    </a:cubicBezTo>
                    <a:close/>
                  </a:path>
                </a:pathLst>
              </a:custGeom>
              <a:gradFill>
                <a:gsLst>
                  <a:gs pos="0">
                    <a:srgbClr val="D9D9D9"/>
                  </a:gs>
                  <a:gs pos="34000">
                    <a:srgbClr val="FFFFFF"/>
                  </a:gs>
                  <a:gs pos="64000">
                    <a:srgbClr val="D9D9D9"/>
                  </a:gs>
                  <a:gs pos="100000">
                    <a:srgbClr val="434343"/>
                  </a:gs>
                </a:gsLst>
                <a:lin ang="5400012" scaled="0"/>
              </a:gradFill>
              <a:ln>
                <a:noFill/>
              </a:ln>
              <a:effectLst>
                <a:outerShdw blurRad="14288" algn="bl" rotWithShape="0">
                  <a:srgbClr val="000000">
                    <a:alpha val="7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 rot="-5400000">
                <a:off x="174696" y="204283"/>
                <a:ext cx="5067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268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268" y="11776"/>
                      <a:pt x="834" y="11776"/>
                    </a:cubicBezTo>
                    <a:close/>
                  </a:path>
                </a:pathLst>
              </a:custGeom>
              <a:gradFill>
                <a:gsLst>
                  <a:gs pos="0">
                    <a:srgbClr val="D9D9D9"/>
                  </a:gs>
                  <a:gs pos="34000">
                    <a:srgbClr val="FFFFFF"/>
                  </a:gs>
                  <a:gs pos="64000">
                    <a:srgbClr val="D9D9D9"/>
                  </a:gs>
                  <a:gs pos="100000">
                    <a:srgbClr val="434343"/>
                  </a:gs>
                </a:gsLst>
                <a:lin ang="5400012" scaled="0"/>
              </a:gradFill>
              <a:ln>
                <a:noFill/>
              </a:ln>
              <a:effectLst>
                <a:outerShdw blurRad="14288" algn="bl" rotWithShape="0">
                  <a:srgbClr val="000000">
                    <a:alpha val="7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2"/>
            <p:cNvGrpSpPr/>
            <p:nvPr/>
          </p:nvGrpSpPr>
          <p:grpSpPr>
            <a:xfrm>
              <a:off x="25250" y="2479441"/>
              <a:ext cx="385214" cy="185485"/>
              <a:chOff x="25250" y="249316"/>
              <a:chExt cx="385214" cy="185485"/>
            </a:xfrm>
          </p:grpSpPr>
          <p:sp>
            <p:nvSpPr>
              <p:cNvPr id="119" name="Google Shape;119;p2"/>
              <p:cNvSpPr/>
              <p:nvPr/>
            </p:nvSpPr>
            <p:spPr>
              <a:xfrm rot="-5400000">
                <a:off x="269186" y="293523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1535" y="0"/>
                    </a:moveTo>
                    <a:cubicBezTo>
                      <a:pt x="701" y="0"/>
                      <a:pt x="0" y="701"/>
                      <a:pt x="0" y="1535"/>
                    </a:cubicBezTo>
                    <a:lnTo>
                      <a:pt x="0" y="1735"/>
                    </a:lnTo>
                    <a:cubicBezTo>
                      <a:pt x="0" y="2569"/>
                      <a:pt x="701" y="3269"/>
                      <a:pt x="1535" y="3269"/>
                    </a:cubicBezTo>
                    <a:lnTo>
                      <a:pt x="4570" y="3269"/>
                    </a:lnTo>
                    <a:cubicBezTo>
                      <a:pt x="5404" y="3269"/>
                      <a:pt x="6105" y="2569"/>
                      <a:pt x="6105" y="1735"/>
                    </a:cubicBezTo>
                    <a:lnTo>
                      <a:pt x="6105" y="1535"/>
                    </a:lnTo>
                    <a:cubicBezTo>
                      <a:pt x="6105" y="701"/>
                      <a:pt x="5404" y="0"/>
                      <a:pt x="45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4288" dist="19050" algn="bl" rotWithShape="0">
                  <a:srgbClr val="000000">
                    <a:alpha val="1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 rot="-5400000">
                <a:off x="174696" y="130283"/>
                <a:ext cx="5067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268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268" y="11776"/>
                      <a:pt x="834" y="11776"/>
                    </a:cubicBezTo>
                    <a:close/>
                  </a:path>
                </a:pathLst>
              </a:custGeom>
              <a:gradFill>
                <a:gsLst>
                  <a:gs pos="0">
                    <a:srgbClr val="D9D9D9"/>
                  </a:gs>
                  <a:gs pos="34000">
                    <a:srgbClr val="FFFFFF"/>
                  </a:gs>
                  <a:gs pos="64000">
                    <a:srgbClr val="D9D9D9"/>
                  </a:gs>
                  <a:gs pos="100000">
                    <a:srgbClr val="434343"/>
                  </a:gs>
                </a:gsLst>
                <a:lin ang="5400012" scaled="0"/>
              </a:gradFill>
              <a:ln>
                <a:noFill/>
              </a:ln>
              <a:effectLst>
                <a:outerShdw blurRad="14288" algn="bl" rotWithShape="0">
                  <a:srgbClr val="000000">
                    <a:alpha val="7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 rot="-5400000">
                <a:off x="174696" y="204283"/>
                <a:ext cx="5067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268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268" y="11776"/>
                      <a:pt x="834" y="11776"/>
                    </a:cubicBezTo>
                    <a:close/>
                  </a:path>
                </a:pathLst>
              </a:custGeom>
              <a:gradFill>
                <a:gsLst>
                  <a:gs pos="0">
                    <a:srgbClr val="D9D9D9"/>
                  </a:gs>
                  <a:gs pos="34000">
                    <a:srgbClr val="FFFFFF"/>
                  </a:gs>
                  <a:gs pos="64000">
                    <a:srgbClr val="D9D9D9"/>
                  </a:gs>
                  <a:gs pos="100000">
                    <a:srgbClr val="434343"/>
                  </a:gs>
                </a:gsLst>
                <a:lin ang="5400012" scaled="0"/>
              </a:gradFill>
              <a:ln>
                <a:noFill/>
              </a:ln>
              <a:effectLst>
                <a:outerShdw blurRad="14288" algn="bl" rotWithShape="0">
                  <a:srgbClr val="000000">
                    <a:alpha val="7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2"/>
            <p:cNvGrpSpPr/>
            <p:nvPr/>
          </p:nvGrpSpPr>
          <p:grpSpPr>
            <a:xfrm>
              <a:off x="25250" y="2851128"/>
              <a:ext cx="385214" cy="185485"/>
              <a:chOff x="25250" y="249316"/>
              <a:chExt cx="385214" cy="185485"/>
            </a:xfrm>
          </p:grpSpPr>
          <p:sp>
            <p:nvSpPr>
              <p:cNvPr id="123" name="Google Shape;123;p2"/>
              <p:cNvSpPr/>
              <p:nvPr/>
            </p:nvSpPr>
            <p:spPr>
              <a:xfrm rot="-5400000">
                <a:off x="269186" y="293523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1535" y="0"/>
                    </a:moveTo>
                    <a:cubicBezTo>
                      <a:pt x="701" y="0"/>
                      <a:pt x="0" y="701"/>
                      <a:pt x="0" y="1535"/>
                    </a:cubicBezTo>
                    <a:lnTo>
                      <a:pt x="0" y="1735"/>
                    </a:lnTo>
                    <a:cubicBezTo>
                      <a:pt x="0" y="2569"/>
                      <a:pt x="701" y="3269"/>
                      <a:pt x="1535" y="3269"/>
                    </a:cubicBezTo>
                    <a:lnTo>
                      <a:pt x="4570" y="3269"/>
                    </a:lnTo>
                    <a:cubicBezTo>
                      <a:pt x="5404" y="3269"/>
                      <a:pt x="6105" y="2569"/>
                      <a:pt x="6105" y="1735"/>
                    </a:cubicBezTo>
                    <a:lnTo>
                      <a:pt x="6105" y="1535"/>
                    </a:lnTo>
                    <a:cubicBezTo>
                      <a:pt x="6105" y="701"/>
                      <a:pt x="5404" y="0"/>
                      <a:pt x="45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4288" dist="19050" algn="bl" rotWithShape="0">
                  <a:srgbClr val="000000">
                    <a:alpha val="1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 rot="-5400000">
                <a:off x="174696" y="130283"/>
                <a:ext cx="5067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268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268" y="11776"/>
                      <a:pt x="834" y="11776"/>
                    </a:cubicBezTo>
                    <a:close/>
                  </a:path>
                </a:pathLst>
              </a:custGeom>
              <a:gradFill>
                <a:gsLst>
                  <a:gs pos="0">
                    <a:srgbClr val="D9D9D9"/>
                  </a:gs>
                  <a:gs pos="34000">
                    <a:srgbClr val="FFFFFF"/>
                  </a:gs>
                  <a:gs pos="64000">
                    <a:srgbClr val="D9D9D9"/>
                  </a:gs>
                  <a:gs pos="100000">
                    <a:srgbClr val="434343"/>
                  </a:gs>
                </a:gsLst>
                <a:lin ang="5400012" scaled="0"/>
              </a:gradFill>
              <a:ln>
                <a:noFill/>
              </a:ln>
              <a:effectLst>
                <a:outerShdw blurRad="14288" algn="bl" rotWithShape="0">
                  <a:srgbClr val="000000">
                    <a:alpha val="7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 rot="-5400000">
                <a:off x="174696" y="204283"/>
                <a:ext cx="5067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268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268" y="11776"/>
                      <a:pt x="834" y="11776"/>
                    </a:cubicBezTo>
                    <a:close/>
                  </a:path>
                </a:pathLst>
              </a:custGeom>
              <a:gradFill>
                <a:gsLst>
                  <a:gs pos="0">
                    <a:srgbClr val="D9D9D9"/>
                  </a:gs>
                  <a:gs pos="34000">
                    <a:srgbClr val="FFFFFF"/>
                  </a:gs>
                  <a:gs pos="64000">
                    <a:srgbClr val="D9D9D9"/>
                  </a:gs>
                  <a:gs pos="100000">
                    <a:srgbClr val="434343"/>
                  </a:gs>
                </a:gsLst>
                <a:lin ang="5400012" scaled="0"/>
              </a:gradFill>
              <a:ln>
                <a:noFill/>
              </a:ln>
              <a:effectLst>
                <a:outerShdw blurRad="14288" algn="bl" rotWithShape="0">
                  <a:srgbClr val="000000">
                    <a:alpha val="7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2"/>
            <p:cNvGrpSpPr/>
            <p:nvPr/>
          </p:nvGrpSpPr>
          <p:grpSpPr>
            <a:xfrm>
              <a:off x="25250" y="3222828"/>
              <a:ext cx="385214" cy="185485"/>
              <a:chOff x="25250" y="249316"/>
              <a:chExt cx="385214" cy="185485"/>
            </a:xfrm>
          </p:grpSpPr>
          <p:sp>
            <p:nvSpPr>
              <p:cNvPr id="127" name="Google Shape;127;p2"/>
              <p:cNvSpPr/>
              <p:nvPr/>
            </p:nvSpPr>
            <p:spPr>
              <a:xfrm rot="-5400000">
                <a:off x="269186" y="293523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1535" y="0"/>
                    </a:moveTo>
                    <a:cubicBezTo>
                      <a:pt x="701" y="0"/>
                      <a:pt x="0" y="701"/>
                      <a:pt x="0" y="1535"/>
                    </a:cubicBezTo>
                    <a:lnTo>
                      <a:pt x="0" y="1735"/>
                    </a:lnTo>
                    <a:cubicBezTo>
                      <a:pt x="0" y="2569"/>
                      <a:pt x="701" y="3269"/>
                      <a:pt x="1535" y="3269"/>
                    </a:cubicBezTo>
                    <a:lnTo>
                      <a:pt x="4570" y="3269"/>
                    </a:lnTo>
                    <a:cubicBezTo>
                      <a:pt x="5404" y="3269"/>
                      <a:pt x="6105" y="2569"/>
                      <a:pt x="6105" y="1735"/>
                    </a:cubicBezTo>
                    <a:lnTo>
                      <a:pt x="6105" y="1535"/>
                    </a:lnTo>
                    <a:cubicBezTo>
                      <a:pt x="6105" y="701"/>
                      <a:pt x="5404" y="0"/>
                      <a:pt x="45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4288" dist="19050" algn="bl" rotWithShape="0">
                  <a:srgbClr val="000000">
                    <a:alpha val="1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 rot="-5400000">
                <a:off x="174696" y="130283"/>
                <a:ext cx="5067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268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268" y="11776"/>
                      <a:pt x="834" y="11776"/>
                    </a:cubicBezTo>
                    <a:close/>
                  </a:path>
                </a:pathLst>
              </a:custGeom>
              <a:gradFill>
                <a:gsLst>
                  <a:gs pos="0">
                    <a:srgbClr val="D9D9D9"/>
                  </a:gs>
                  <a:gs pos="34000">
                    <a:srgbClr val="FFFFFF"/>
                  </a:gs>
                  <a:gs pos="64000">
                    <a:srgbClr val="D9D9D9"/>
                  </a:gs>
                  <a:gs pos="100000">
                    <a:srgbClr val="434343"/>
                  </a:gs>
                </a:gsLst>
                <a:lin ang="5400012" scaled="0"/>
              </a:gradFill>
              <a:ln>
                <a:noFill/>
              </a:ln>
              <a:effectLst>
                <a:outerShdw blurRad="14288" algn="bl" rotWithShape="0">
                  <a:srgbClr val="000000">
                    <a:alpha val="7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 rot="-5400000">
                <a:off x="174696" y="204283"/>
                <a:ext cx="5067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268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268" y="11776"/>
                      <a:pt x="834" y="11776"/>
                    </a:cubicBezTo>
                    <a:close/>
                  </a:path>
                </a:pathLst>
              </a:custGeom>
              <a:gradFill>
                <a:gsLst>
                  <a:gs pos="0">
                    <a:srgbClr val="D9D9D9"/>
                  </a:gs>
                  <a:gs pos="34000">
                    <a:srgbClr val="FFFFFF"/>
                  </a:gs>
                  <a:gs pos="64000">
                    <a:srgbClr val="D9D9D9"/>
                  </a:gs>
                  <a:gs pos="100000">
                    <a:srgbClr val="434343"/>
                  </a:gs>
                </a:gsLst>
                <a:lin ang="5400012" scaled="0"/>
              </a:gradFill>
              <a:ln>
                <a:noFill/>
              </a:ln>
              <a:effectLst>
                <a:outerShdw blurRad="14288" algn="bl" rotWithShape="0">
                  <a:srgbClr val="000000">
                    <a:alpha val="7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2"/>
            <p:cNvGrpSpPr/>
            <p:nvPr/>
          </p:nvGrpSpPr>
          <p:grpSpPr>
            <a:xfrm>
              <a:off x="25250" y="3594766"/>
              <a:ext cx="385214" cy="185485"/>
              <a:chOff x="25250" y="249316"/>
              <a:chExt cx="385214" cy="185485"/>
            </a:xfrm>
          </p:grpSpPr>
          <p:sp>
            <p:nvSpPr>
              <p:cNvPr id="131" name="Google Shape;131;p2"/>
              <p:cNvSpPr/>
              <p:nvPr/>
            </p:nvSpPr>
            <p:spPr>
              <a:xfrm rot="-5400000">
                <a:off x="269186" y="293523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1535" y="0"/>
                    </a:moveTo>
                    <a:cubicBezTo>
                      <a:pt x="701" y="0"/>
                      <a:pt x="0" y="701"/>
                      <a:pt x="0" y="1535"/>
                    </a:cubicBezTo>
                    <a:lnTo>
                      <a:pt x="0" y="1735"/>
                    </a:lnTo>
                    <a:cubicBezTo>
                      <a:pt x="0" y="2569"/>
                      <a:pt x="701" y="3269"/>
                      <a:pt x="1535" y="3269"/>
                    </a:cubicBezTo>
                    <a:lnTo>
                      <a:pt x="4570" y="3269"/>
                    </a:lnTo>
                    <a:cubicBezTo>
                      <a:pt x="5404" y="3269"/>
                      <a:pt x="6105" y="2569"/>
                      <a:pt x="6105" y="1735"/>
                    </a:cubicBezTo>
                    <a:lnTo>
                      <a:pt x="6105" y="1535"/>
                    </a:lnTo>
                    <a:cubicBezTo>
                      <a:pt x="6105" y="701"/>
                      <a:pt x="5404" y="0"/>
                      <a:pt x="45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4288" dist="19050" algn="bl" rotWithShape="0">
                  <a:srgbClr val="000000">
                    <a:alpha val="1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 rot="-5400000">
                <a:off x="174696" y="130283"/>
                <a:ext cx="5067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268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268" y="11776"/>
                      <a:pt x="834" y="11776"/>
                    </a:cubicBezTo>
                    <a:close/>
                  </a:path>
                </a:pathLst>
              </a:custGeom>
              <a:gradFill>
                <a:gsLst>
                  <a:gs pos="0">
                    <a:srgbClr val="D9D9D9"/>
                  </a:gs>
                  <a:gs pos="34000">
                    <a:srgbClr val="FFFFFF"/>
                  </a:gs>
                  <a:gs pos="64000">
                    <a:srgbClr val="D9D9D9"/>
                  </a:gs>
                  <a:gs pos="100000">
                    <a:srgbClr val="434343"/>
                  </a:gs>
                </a:gsLst>
                <a:lin ang="5400012" scaled="0"/>
              </a:gradFill>
              <a:ln>
                <a:noFill/>
              </a:ln>
              <a:effectLst>
                <a:outerShdw blurRad="14288" algn="bl" rotWithShape="0">
                  <a:srgbClr val="000000">
                    <a:alpha val="7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 rot="-5400000">
                <a:off x="174696" y="204283"/>
                <a:ext cx="5067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268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268" y="11776"/>
                      <a:pt x="834" y="11776"/>
                    </a:cubicBezTo>
                    <a:close/>
                  </a:path>
                </a:pathLst>
              </a:custGeom>
              <a:gradFill>
                <a:gsLst>
                  <a:gs pos="0">
                    <a:srgbClr val="D9D9D9"/>
                  </a:gs>
                  <a:gs pos="34000">
                    <a:srgbClr val="FFFFFF"/>
                  </a:gs>
                  <a:gs pos="64000">
                    <a:srgbClr val="D9D9D9"/>
                  </a:gs>
                  <a:gs pos="100000">
                    <a:srgbClr val="434343"/>
                  </a:gs>
                </a:gsLst>
                <a:lin ang="5400012" scaled="0"/>
              </a:gradFill>
              <a:ln>
                <a:noFill/>
              </a:ln>
              <a:effectLst>
                <a:outerShdw blurRad="14288" algn="bl" rotWithShape="0">
                  <a:srgbClr val="000000">
                    <a:alpha val="7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" name="Google Shape;134;p2"/>
            <p:cNvGrpSpPr/>
            <p:nvPr/>
          </p:nvGrpSpPr>
          <p:grpSpPr>
            <a:xfrm>
              <a:off x="25250" y="3966203"/>
              <a:ext cx="385214" cy="185485"/>
              <a:chOff x="25250" y="249316"/>
              <a:chExt cx="385214" cy="185485"/>
            </a:xfrm>
          </p:grpSpPr>
          <p:sp>
            <p:nvSpPr>
              <p:cNvPr id="135" name="Google Shape;135;p2"/>
              <p:cNvSpPr/>
              <p:nvPr/>
            </p:nvSpPr>
            <p:spPr>
              <a:xfrm rot="-5400000">
                <a:off x="269186" y="293523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1535" y="0"/>
                    </a:moveTo>
                    <a:cubicBezTo>
                      <a:pt x="701" y="0"/>
                      <a:pt x="0" y="701"/>
                      <a:pt x="0" y="1535"/>
                    </a:cubicBezTo>
                    <a:lnTo>
                      <a:pt x="0" y="1735"/>
                    </a:lnTo>
                    <a:cubicBezTo>
                      <a:pt x="0" y="2569"/>
                      <a:pt x="701" y="3269"/>
                      <a:pt x="1535" y="3269"/>
                    </a:cubicBezTo>
                    <a:lnTo>
                      <a:pt x="4570" y="3269"/>
                    </a:lnTo>
                    <a:cubicBezTo>
                      <a:pt x="5404" y="3269"/>
                      <a:pt x="6105" y="2569"/>
                      <a:pt x="6105" y="1735"/>
                    </a:cubicBezTo>
                    <a:lnTo>
                      <a:pt x="6105" y="1535"/>
                    </a:lnTo>
                    <a:cubicBezTo>
                      <a:pt x="6105" y="701"/>
                      <a:pt x="5404" y="0"/>
                      <a:pt x="45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4288" dist="19050" algn="bl" rotWithShape="0">
                  <a:srgbClr val="000000">
                    <a:alpha val="1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 rot="-5400000">
                <a:off x="174696" y="130283"/>
                <a:ext cx="5067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268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268" y="11776"/>
                      <a:pt x="834" y="11776"/>
                    </a:cubicBezTo>
                    <a:close/>
                  </a:path>
                </a:pathLst>
              </a:custGeom>
              <a:gradFill>
                <a:gsLst>
                  <a:gs pos="0">
                    <a:srgbClr val="D9D9D9"/>
                  </a:gs>
                  <a:gs pos="34000">
                    <a:srgbClr val="FFFFFF"/>
                  </a:gs>
                  <a:gs pos="64000">
                    <a:srgbClr val="D9D9D9"/>
                  </a:gs>
                  <a:gs pos="100000">
                    <a:srgbClr val="434343"/>
                  </a:gs>
                </a:gsLst>
                <a:lin ang="5400012" scaled="0"/>
              </a:gradFill>
              <a:ln>
                <a:noFill/>
              </a:ln>
              <a:effectLst>
                <a:outerShdw blurRad="14288" algn="bl" rotWithShape="0">
                  <a:srgbClr val="000000">
                    <a:alpha val="7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 rot="-5400000">
                <a:off x="174696" y="204283"/>
                <a:ext cx="5067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268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268" y="11776"/>
                      <a:pt x="834" y="11776"/>
                    </a:cubicBezTo>
                    <a:close/>
                  </a:path>
                </a:pathLst>
              </a:custGeom>
              <a:gradFill>
                <a:gsLst>
                  <a:gs pos="0">
                    <a:srgbClr val="D9D9D9"/>
                  </a:gs>
                  <a:gs pos="34000">
                    <a:srgbClr val="FFFFFF"/>
                  </a:gs>
                  <a:gs pos="64000">
                    <a:srgbClr val="D9D9D9"/>
                  </a:gs>
                  <a:gs pos="100000">
                    <a:srgbClr val="434343"/>
                  </a:gs>
                </a:gsLst>
                <a:lin ang="5400012" scaled="0"/>
              </a:gradFill>
              <a:ln>
                <a:noFill/>
              </a:ln>
              <a:effectLst>
                <a:outerShdw blurRad="14288" algn="bl" rotWithShape="0">
                  <a:srgbClr val="000000">
                    <a:alpha val="7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2"/>
            <p:cNvGrpSpPr/>
            <p:nvPr/>
          </p:nvGrpSpPr>
          <p:grpSpPr>
            <a:xfrm>
              <a:off x="25250" y="4337891"/>
              <a:ext cx="385214" cy="185485"/>
              <a:chOff x="25250" y="249316"/>
              <a:chExt cx="385214" cy="185485"/>
            </a:xfrm>
          </p:grpSpPr>
          <p:sp>
            <p:nvSpPr>
              <p:cNvPr id="139" name="Google Shape;139;p2"/>
              <p:cNvSpPr/>
              <p:nvPr/>
            </p:nvSpPr>
            <p:spPr>
              <a:xfrm rot="-5400000">
                <a:off x="269186" y="293523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1535" y="0"/>
                    </a:moveTo>
                    <a:cubicBezTo>
                      <a:pt x="701" y="0"/>
                      <a:pt x="0" y="701"/>
                      <a:pt x="0" y="1535"/>
                    </a:cubicBezTo>
                    <a:lnTo>
                      <a:pt x="0" y="1735"/>
                    </a:lnTo>
                    <a:cubicBezTo>
                      <a:pt x="0" y="2569"/>
                      <a:pt x="701" y="3269"/>
                      <a:pt x="1535" y="3269"/>
                    </a:cubicBezTo>
                    <a:lnTo>
                      <a:pt x="4570" y="3269"/>
                    </a:lnTo>
                    <a:cubicBezTo>
                      <a:pt x="5404" y="3269"/>
                      <a:pt x="6105" y="2569"/>
                      <a:pt x="6105" y="1735"/>
                    </a:cubicBezTo>
                    <a:lnTo>
                      <a:pt x="6105" y="1535"/>
                    </a:lnTo>
                    <a:cubicBezTo>
                      <a:pt x="6105" y="701"/>
                      <a:pt x="5404" y="0"/>
                      <a:pt x="45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4288" dist="19050" algn="bl" rotWithShape="0">
                  <a:srgbClr val="000000">
                    <a:alpha val="1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 rot="-5400000">
                <a:off x="174696" y="130283"/>
                <a:ext cx="5067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268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268" y="11776"/>
                      <a:pt x="834" y="11776"/>
                    </a:cubicBezTo>
                    <a:close/>
                  </a:path>
                </a:pathLst>
              </a:custGeom>
              <a:gradFill>
                <a:gsLst>
                  <a:gs pos="0">
                    <a:srgbClr val="D9D9D9"/>
                  </a:gs>
                  <a:gs pos="34000">
                    <a:srgbClr val="FFFFFF"/>
                  </a:gs>
                  <a:gs pos="64000">
                    <a:srgbClr val="D9D9D9"/>
                  </a:gs>
                  <a:gs pos="100000">
                    <a:srgbClr val="434343"/>
                  </a:gs>
                </a:gsLst>
                <a:lin ang="5400012" scaled="0"/>
              </a:gradFill>
              <a:ln>
                <a:noFill/>
              </a:ln>
              <a:effectLst>
                <a:outerShdw blurRad="14288" algn="bl" rotWithShape="0">
                  <a:srgbClr val="000000">
                    <a:alpha val="7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 rot="-5400000">
                <a:off x="174696" y="204283"/>
                <a:ext cx="5067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268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268" y="11776"/>
                      <a:pt x="834" y="11776"/>
                    </a:cubicBezTo>
                    <a:close/>
                  </a:path>
                </a:pathLst>
              </a:custGeom>
              <a:gradFill>
                <a:gsLst>
                  <a:gs pos="0">
                    <a:srgbClr val="D9D9D9"/>
                  </a:gs>
                  <a:gs pos="34000">
                    <a:srgbClr val="FFFFFF"/>
                  </a:gs>
                  <a:gs pos="64000">
                    <a:srgbClr val="D9D9D9"/>
                  </a:gs>
                  <a:gs pos="100000">
                    <a:srgbClr val="434343"/>
                  </a:gs>
                </a:gsLst>
                <a:lin ang="5400012" scaled="0"/>
              </a:gradFill>
              <a:ln>
                <a:noFill/>
              </a:ln>
              <a:effectLst>
                <a:outerShdw blurRad="14288" algn="bl" rotWithShape="0">
                  <a:srgbClr val="000000">
                    <a:alpha val="7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" name="Google Shape;142;p2"/>
            <p:cNvGrpSpPr/>
            <p:nvPr/>
          </p:nvGrpSpPr>
          <p:grpSpPr>
            <a:xfrm>
              <a:off x="25250" y="4709566"/>
              <a:ext cx="385214" cy="185485"/>
              <a:chOff x="25250" y="249316"/>
              <a:chExt cx="385214" cy="185485"/>
            </a:xfrm>
          </p:grpSpPr>
          <p:sp>
            <p:nvSpPr>
              <p:cNvPr id="143" name="Google Shape;143;p2"/>
              <p:cNvSpPr/>
              <p:nvPr/>
            </p:nvSpPr>
            <p:spPr>
              <a:xfrm rot="-5400000">
                <a:off x="269186" y="293523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1535" y="0"/>
                    </a:moveTo>
                    <a:cubicBezTo>
                      <a:pt x="701" y="0"/>
                      <a:pt x="0" y="701"/>
                      <a:pt x="0" y="1535"/>
                    </a:cubicBezTo>
                    <a:lnTo>
                      <a:pt x="0" y="1735"/>
                    </a:lnTo>
                    <a:cubicBezTo>
                      <a:pt x="0" y="2569"/>
                      <a:pt x="701" y="3269"/>
                      <a:pt x="1535" y="3269"/>
                    </a:cubicBezTo>
                    <a:lnTo>
                      <a:pt x="4570" y="3269"/>
                    </a:lnTo>
                    <a:cubicBezTo>
                      <a:pt x="5404" y="3269"/>
                      <a:pt x="6105" y="2569"/>
                      <a:pt x="6105" y="1735"/>
                    </a:cubicBezTo>
                    <a:lnTo>
                      <a:pt x="6105" y="1535"/>
                    </a:lnTo>
                    <a:cubicBezTo>
                      <a:pt x="6105" y="701"/>
                      <a:pt x="5404" y="0"/>
                      <a:pt x="45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4288" dist="19050" algn="bl" rotWithShape="0">
                  <a:srgbClr val="000000">
                    <a:alpha val="1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 rot="-5400000">
                <a:off x="174696" y="130283"/>
                <a:ext cx="5067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268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268" y="11776"/>
                      <a:pt x="834" y="11776"/>
                    </a:cubicBezTo>
                    <a:close/>
                  </a:path>
                </a:pathLst>
              </a:custGeom>
              <a:gradFill>
                <a:gsLst>
                  <a:gs pos="0">
                    <a:srgbClr val="D9D9D9"/>
                  </a:gs>
                  <a:gs pos="34000">
                    <a:srgbClr val="FFFFFF"/>
                  </a:gs>
                  <a:gs pos="64000">
                    <a:srgbClr val="D9D9D9"/>
                  </a:gs>
                  <a:gs pos="100000">
                    <a:srgbClr val="434343"/>
                  </a:gs>
                </a:gsLst>
                <a:lin ang="5400012" scaled="0"/>
              </a:gradFill>
              <a:ln>
                <a:noFill/>
              </a:ln>
              <a:effectLst>
                <a:outerShdw blurRad="14288" algn="bl" rotWithShape="0">
                  <a:srgbClr val="000000">
                    <a:alpha val="7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 rot="-5400000">
                <a:off x="174696" y="204283"/>
                <a:ext cx="5067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268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268" y="11776"/>
                      <a:pt x="834" y="11776"/>
                    </a:cubicBezTo>
                    <a:close/>
                  </a:path>
                </a:pathLst>
              </a:custGeom>
              <a:gradFill>
                <a:gsLst>
                  <a:gs pos="0">
                    <a:srgbClr val="D9D9D9"/>
                  </a:gs>
                  <a:gs pos="34000">
                    <a:srgbClr val="FFFFFF"/>
                  </a:gs>
                  <a:gs pos="64000">
                    <a:srgbClr val="D9D9D9"/>
                  </a:gs>
                  <a:gs pos="100000">
                    <a:srgbClr val="434343"/>
                  </a:gs>
                </a:gsLst>
                <a:lin ang="5400012" scaled="0"/>
              </a:gradFill>
              <a:ln>
                <a:noFill/>
              </a:ln>
              <a:effectLst>
                <a:outerShdw blurRad="14288" algn="bl" rotWithShape="0">
                  <a:srgbClr val="000000">
                    <a:alpha val="7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6" name="Google Shape;146;p2"/>
            <p:cNvSpPr/>
            <p:nvPr/>
          </p:nvSpPr>
          <p:spPr>
            <a:xfrm rot="5400000" flipH="1">
              <a:off x="-1852659" y="2533666"/>
              <a:ext cx="5143393" cy="75975"/>
            </a:xfrm>
            <a:custGeom>
              <a:avLst/>
              <a:gdLst/>
              <a:ahLst/>
              <a:cxnLst/>
              <a:rect l="l" t="t" r="r" b="b"/>
              <a:pathLst>
                <a:path w="169288" h="1535" extrusionOk="0">
                  <a:moveTo>
                    <a:pt x="0" y="1534"/>
                  </a:moveTo>
                  <a:lnTo>
                    <a:pt x="0" y="0"/>
                  </a:lnTo>
                  <a:lnTo>
                    <a:pt x="169288" y="0"/>
                  </a:lnTo>
                  <a:lnTo>
                    <a:pt x="169288" y="1534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2"/>
          <p:cNvSpPr/>
          <p:nvPr/>
        </p:nvSpPr>
        <p:spPr>
          <a:xfrm>
            <a:off x="63" y="5113583"/>
            <a:ext cx="26093" cy="29889"/>
          </a:xfrm>
          <a:custGeom>
            <a:avLst/>
            <a:gdLst/>
            <a:ahLst/>
            <a:cxnLst/>
            <a:rect l="l" t="t" r="r" b="b"/>
            <a:pathLst>
              <a:path w="237" h="271" extrusionOk="0">
                <a:moveTo>
                  <a:pt x="1" y="0"/>
                </a:moveTo>
                <a:lnTo>
                  <a:pt x="1" y="135"/>
                </a:lnTo>
                <a:cubicBezTo>
                  <a:pt x="41" y="182"/>
                  <a:pt x="82" y="230"/>
                  <a:pt x="122" y="270"/>
                </a:cubicBezTo>
                <a:lnTo>
                  <a:pt x="237" y="270"/>
                </a:lnTo>
                <a:cubicBezTo>
                  <a:pt x="156" y="182"/>
                  <a:pt x="75" y="95"/>
                  <a:pt x="1" y="0"/>
                </a:cubicBezTo>
                <a:close/>
              </a:path>
            </a:pathLst>
          </a:custGeom>
          <a:solidFill>
            <a:srgbClr val="DFC2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"/>
          <p:cNvSpPr txBox="1">
            <a:spLocks noGrp="1"/>
          </p:cNvSpPr>
          <p:nvPr>
            <p:ph type="ctrTitle"/>
          </p:nvPr>
        </p:nvSpPr>
        <p:spPr>
          <a:xfrm>
            <a:off x="2649125" y="1074525"/>
            <a:ext cx="5768700" cy="2837100"/>
          </a:xfrm>
          <a:prstGeom prst="rect">
            <a:avLst/>
          </a:prstGeom>
          <a:effectLst>
            <a:outerShdw blurRad="428625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9100">
                <a:solidFill>
                  <a:schemeClr val="accent6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49" name="Google Shape;149;p2"/>
          <p:cNvSpPr txBox="1">
            <a:spLocks noGrp="1"/>
          </p:cNvSpPr>
          <p:nvPr>
            <p:ph type="subTitle" idx="1"/>
          </p:nvPr>
        </p:nvSpPr>
        <p:spPr>
          <a:xfrm>
            <a:off x="4238625" y="3577875"/>
            <a:ext cx="4179000" cy="4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_1_1">
    <p:bg>
      <p:bgPr>
        <a:gradFill>
          <a:gsLst>
            <a:gs pos="0">
              <a:srgbClr val="351C75"/>
            </a:gs>
            <a:gs pos="38000">
              <a:srgbClr val="000000"/>
            </a:gs>
            <a:gs pos="100000">
              <a:srgbClr val="000000"/>
            </a:gs>
          </a:gsLst>
          <a:lin ang="5400012" scaled="0"/>
        </a:gradFill>
        <a:effectLst/>
      </p:bgPr>
    </p:bg>
    <p:spTree>
      <p:nvGrpSpPr>
        <p:cNvPr id="1" name="Shape 3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7" name="Google Shape;3077;p25"/>
          <p:cNvGrpSpPr/>
          <p:nvPr/>
        </p:nvGrpSpPr>
        <p:grpSpPr>
          <a:xfrm>
            <a:off x="25250" y="-43"/>
            <a:ext cx="9128450" cy="5143393"/>
            <a:chOff x="25250" y="-43"/>
            <a:chExt cx="9128450" cy="5143393"/>
          </a:xfrm>
        </p:grpSpPr>
        <p:grpSp>
          <p:nvGrpSpPr>
            <p:cNvPr id="3078" name="Google Shape;3078;p25"/>
            <p:cNvGrpSpPr/>
            <p:nvPr/>
          </p:nvGrpSpPr>
          <p:grpSpPr>
            <a:xfrm>
              <a:off x="757000" y="111225"/>
              <a:ext cx="8396700" cy="4921050"/>
              <a:chOff x="757000" y="111225"/>
              <a:chExt cx="8396700" cy="4921050"/>
            </a:xfrm>
          </p:grpSpPr>
          <p:cxnSp>
            <p:nvCxnSpPr>
              <p:cNvPr id="3079" name="Google Shape;3079;p25"/>
              <p:cNvCxnSpPr/>
              <p:nvPr/>
            </p:nvCxnSpPr>
            <p:spPr>
              <a:xfrm rot="10800000">
                <a:off x="757000" y="111225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4307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80" name="Google Shape;3080;p25"/>
              <p:cNvCxnSpPr/>
              <p:nvPr/>
            </p:nvCxnSpPr>
            <p:spPr>
              <a:xfrm rot="10800000">
                <a:off x="757000" y="269969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4307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81" name="Google Shape;3081;p25"/>
              <p:cNvCxnSpPr/>
              <p:nvPr/>
            </p:nvCxnSpPr>
            <p:spPr>
              <a:xfrm rot="10800000">
                <a:off x="757000" y="428712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4307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82" name="Google Shape;3082;p25"/>
              <p:cNvCxnSpPr/>
              <p:nvPr/>
            </p:nvCxnSpPr>
            <p:spPr>
              <a:xfrm rot="10800000">
                <a:off x="757000" y="587456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4307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83" name="Google Shape;3083;p25"/>
              <p:cNvCxnSpPr/>
              <p:nvPr/>
            </p:nvCxnSpPr>
            <p:spPr>
              <a:xfrm rot="10800000">
                <a:off x="757000" y="746199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4307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84" name="Google Shape;3084;p25"/>
              <p:cNvCxnSpPr/>
              <p:nvPr/>
            </p:nvCxnSpPr>
            <p:spPr>
              <a:xfrm rot="10800000">
                <a:off x="757000" y="904943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4307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85" name="Google Shape;3085;p25"/>
              <p:cNvCxnSpPr/>
              <p:nvPr/>
            </p:nvCxnSpPr>
            <p:spPr>
              <a:xfrm rot="10800000">
                <a:off x="757000" y="1063686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4307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86" name="Google Shape;3086;p25"/>
              <p:cNvCxnSpPr/>
              <p:nvPr/>
            </p:nvCxnSpPr>
            <p:spPr>
              <a:xfrm rot="10800000">
                <a:off x="757000" y="1222430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4307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87" name="Google Shape;3087;p25"/>
              <p:cNvCxnSpPr/>
              <p:nvPr/>
            </p:nvCxnSpPr>
            <p:spPr>
              <a:xfrm rot="10800000">
                <a:off x="757000" y="1381173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4307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88" name="Google Shape;3088;p25"/>
              <p:cNvCxnSpPr/>
              <p:nvPr/>
            </p:nvCxnSpPr>
            <p:spPr>
              <a:xfrm rot="10800000">
                <a:off x="757000" y="1539917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4307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89" name="Google Shape;3089;p25"/>
              <p:cNvCxnSpPr/>
              <p:nvPr/>
            </p:nvCxnSpPr>
            <p:spPr>
              <a:xfrm rot="10800000">
                <a:off x="757000" y="1698660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4307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90" name="Google Shape;3090;p25"/>
              <p:cNvCxnSpPr/>
              <p:nvPr/>
            </p:nvCxnSpPr>
            <p:spPr>
              <a:xfrm rot="10800000">
                <a:off x="757000" y="1857404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4307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91" name="Google Shape;3091;p25"/>
              <p:cNvCxnSpPr/>
              <p:nvPr/>
            </p:nvCxnSpPr>
            <p:spPr>
              <a:xfrm rot="10800000">
                <a:off x="757000" y="2016148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4307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92" name="Google Shape;3092;p25"/>
              <p:cNvCxnSpPr/>
              <p:nvPr/>
            </p:nvCxnSpPr>
            <p:spPr>
              <a:xfrm rot="10800000">
                <a:off x="757000" y="2174891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4307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93" name="Google Shape;3093;p25"/>
              <p:cNvCxnSpPr/>
              <p:nvPr/>
            </p:nvCxnSpPr>
            <p:spPr>
              <a:xfrm rot="10800000">
                <a:off x="757000" y="2333635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4307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94" name="Google Shape;3094;p25"/>
              <p:cNvCxnSpPr/>
              <p:nvPr/>
            </p:nvCxnSpPr>
            <p:spPr>
              <a:xfrm rot="10800000">
                <a:off x="757000" y="2492378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4307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95" name="Google Shape;3095;p25"/>
              <p:cNvCxnSpPr/>
              <p:nvPr/>
            </p:nvCxnSpPr>
            <p:spPr>
              <a:xfrm rot="10800000">
                <a:off x="757000" y="2651122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4307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96" name="Google Shape;3096;p25"/>
              <p:cNvCxnSpPr/>
              <p:nvPr/>
            </p:nvCxnSpPr>
            <p:spPr>
              <a:xfrm rot="10800000">
                <a:off x="757000" y="2809865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4307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97" name="Google Shape;3097;p25"/>
              <p:cNvCxnSpPr/>
              <p:nvPr/>
            </p:nvCxnSpPr>
            <p:spPr>
              <a:xfrm rot="10800000">
                <a:off x="757000" y="2968609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4307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98" name="Google Shape;3098;p25"/>
              <p:cNvCxnSpPr/>
              <p:nvPr/>
            </p:nvCxnSpPr>
            <p:spPr>
              <a:xfrm rot="10800000">
                <a:off x="757000" y="3127352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4307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99" name="Google Shape;3099;p25"/>
              <p:cNvCxnSpPr/>
              <p:nvPr/>
            </p:nvCxnSpPr>
            <p:spPr>
              <a:xfrm rot="10800000">
                <a:off x="757000" y="3286096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4307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00" name="Google Shape;3100;p25"/>
              <p:cNvCxnSpPr/>
              <p:nvPr/>
            </p:nvCxnSpPr>
            <p:spPr>
              <a:xfrm rot="10800000">
                <a:off x="757000" y="3444840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4307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01" name="Google Shape;3101;p25"/>
              <p:cNvCxnSpPr/>
              <p:nvPr/>
            </p:nvCxnSpPr>
            <p:spPr>
              <a:xfrm rot="10800000">
                <a:off x="757000" y="3603583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4307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02" name="Google Shape;3102;p25"/>
              <p:cNvCxnSpPr/>
              <p:nvPr/>
            </p:nvCxnSpPr>
            <p:spPr>
              <a:xfrm rot="10800000">
                <a:off x="757000" y="3762327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4307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03" name="Google Shape;3103;p25"/>
              <p:cNvCxnSpPr/>
              <p:nvPr/>
            </p:nvCxnSpPr>
            <p:spPr>
              <a:xfrm rot="10800000">
                <a:off x="757000" y="3921070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4307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04" name="Google Shape;3104;p25"/>
              <p:cNvCxnSpPr/>
              <p:nvPr/>
            </p:nvCxnSpPr>
            <p:spPr>
              <a:xfrm rot="10800000">
                <a:off x="757000" y="4079814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4307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05" name="Google Shape;3105;p25"/>
              <p:cNvCxnSpPr/>
              <p:nvPr/>
            </p:nvCxnSpPr>
            <p:spPr>
              <a:xfrm rot="10800000">
                <a:off x="757000" y="4238557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4307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06" name="Google Shape;3106;p25"/>
              <p:cNvCxnSpPr/>
              <p:nvPr/>
            </p:nvCxnSpPr>
            <p:spPr>
              <a:xfrm rot="10800000">
                <a:off x="757000" y="4397301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4307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07" name="Google Shape;3107;p25"/>
              <p:cNvCxnSpPr/>
              <p:nvPr/>
            </p:nvCxnSpPr>
            <p:spPr>
              <a:xfrm rot="10800000">
                <a:off x="757000" y="4556044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4307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08" name="Google Shape;3108;p25"/>
              <p:cNvCxnSpPr/>
              <p:nvPr/>
            </p:nvCxnSpPr>
            <p:spPr>
              <a:xfrm rot="10800000">
                <a:off x="757000" y="4714788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4307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09" name="Google Shape;3109;p25"/>
              <p:cNvCxnSpPr/>
              <p:nvPr/>
            </p:nvCxnSpPr>
            <p:spPr>
              <a:xfrm rot="10800000">
                <a:off x="757000" y="4873531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4307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10" name="Google Shape;3110;p25"/>
              <p:cNvCxnSpPr/>
              <p:nvPr/>
            </p:nvCxnSpPr>
            <p:spPr>
              <a:xfrm rot="10800000">
                <a:off x="757000" y="5032275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4307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111" name="Google Shape;3111;p25"/>
            <p:cNvGrpSpPr/>
            <p:nvPr/>
          </p:nvGrpSpPr>
          <p:grpSpPr>
            <a:xfrm>
              <a:off x="25250" y="-43"/>
              <a:ext cx="731775" cy="5143393"/>
              <a:chOff x="25250" y="-43"/>
              <a:chExt cx="731775" cy="5143393"/>
            </a:xfrm>
          </p:grpSpPr>
          <p:sp>
            <p:nvSpPr>
              <p:cNvPr id="3112" name="Google Shape;3112;p25"/>
              <p:cNvSpPr/>
              <p:nvPr/>
            </p:nvSpPr>
            <p:spPr>
              <a:xfrm rot="-5400000">
                <a:off x="-2148879" y="2313691"/>
                <a:ext cx="5143393" cy="515925"/>
              </a:xfrm>
              <a:custGeom>
                <a:avLst/>
                <a:gdLst/>
                <a:ahLst/>
                <a:cxnLst/>
                <a:rect l="l" t="t" r="r" b="b"/>
                <a:pathLst>
                  <a:path w="169288" h="17380" extrusionOk="0">
                    <a:moveTo>
                      <a:pt x="0" y="17380"/>
                    </a:moveTo>
                    <a:lnTo>
                      <a:pt x="0" y="1"/>
                    </a:lnTo>
                    <a:lnTo>
                      <a:pt x="169288" y="1"/>
                    </a:lnTo>
                    <a:lnTo>
                      <a:pt x="169288" y="1738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000000"/>
                  </a:gs>
                </a:gsLst>
                <a:lin ang="5400012" scaled="0"/>
              </a:gra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3" name="Google Shape;3113;p25"/>
              <p:cNvSpPr/>
              <p:nvPr/>
            </p:nvSpPr>
            <p:spPr>
              <a:xfrm rot="-5400000">
                <a:off x="256304" y="4753789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4570" y="3270"/>
                    </a:moveTo>
                    <a:lnTo>
                      <a:pt x="1535" y="3270"/>
                    </a:lnTo>
                    <a:cubicBezTo>
                      <a:pt x="701" y="3270"/>
                      <a:pt x="1" y="2569"/>
                      <a:pt x="1" y="1735"/>
                    </a:cubicBezTo>
                    <a:lnTo>
                      <a:pt x="1" y="1535"/>
                    </a:lnTo>
                    <a:cubicBezTo>
                      <a:pt x="1" y="701"/>
                      <a:pt x="701" y="1"/>
                      <a:pt x="1535" y="1"/>
                    </a:cubicBezTo>
                    <a:lnTo>
                      <a:pt x="4570" y="1"/>
                    </a:lnTo>
                    <a:cubicBezTo>
                      <a:pt x="5404" y="1"/>
                      <a:pt x="6105" y="701"/>
                      <a:pt x="6105" y="1535"/>
                    </a:cubicBezTo>
                    <a:lnTo>
                      <a:pt x="6105" y="1735"/>
                    </a:lnTo>
                    <a:cubicBezTo>
                      <a:pt x="6105" y="2569"/>
                      <a:pt x="5404" y="3270"/>
                      <a:pt x="4570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4" name="Google Shape;3114;p25"/>
              <p:cNvSpPr/>
              <p:nvPr/>
            </p:nvSpPr>
            <p:spPr>
              <a:xfrm rot="-5400000">
                <a:off x="269186" y="4753789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1535" y="0"/>
                    </a:moveTo>
                    <a:cubicBezTo>
                      <a:pt x="701" y="0"/>
                      <a:pt x="1" y="701"/>
                      <a:pt x="1" y="1535"/>
                    </a:cubicBezTo>
                    <a:lnTo>
                      <a:pt x="1" y="1735"/>
                    </a:lnTo>
                    <a:cubicBezTo>
                      <a:pt x="1" y="2569"/>
                      <a:pt x="701" y="3269"/>
                      <a:pt x="1535" y="3269"/>
                    </a:cubicBezTo>
                    <a:lnTo>
                      <a:pt x="4570" y="3269"/>
                    </a:lnTo>
                    <a:cubicBezTo>
                      <a:pt x="5404" y="3269"/>
                      <a:pt x="6105" y="2569"/>
                      <a:pt x="6105" y="1735"/>
                    </a:cubicBezTo>
                    <a:lnTo>
                      <a:pt x="6105" y="1535"/>
                    </a:lnTo>
                    <a:cubicBezTo>
                      <a:pt x="6105" y="701"/>
                      <a:pt x="5404" y="0"/>
                      <a:pt x="45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5" name="Google Shape;3115;p25"/>
              <p:cNvSpPr/>
              <p:nvPr/>
            </p:nvSpPr>
            <p:spPr>
              <a:xfrm rot="-5400000">
                <a:off x="174681" y="4663511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5" y="11776"/>
                    </a:moveTo>
                    <a:lnTo>
                      <a:pt x="835" y="11776"/>
                    </a:lnTo>
                    <a:cubicBezTo>
                      <a:pt x="368" y="11776"/>
                      <a:pt x="1" y="11409"/>
                      <a:pt x="1" y="10942"/>
                    </a:cubicBezTo>
                    <a:lnTo>
                      <a:pt x="1" y="834"/>
                    </a:lnTo>
                    <a:cubicBezTo>
                      <a:pt x="1" y="401"/>
                      <a:pt x="368" y="0"/>
                      <a:pt x="835" y="0"/>
                    </a:cubicBezTo>
                    <a:lnTo>
                      <a:pt x="835" y="0"/>
                    </a:lnTo>
                    <a:cubicBezTo>
                      <a:pt x="1268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268" y="11776"/>
                      <a:pt x="835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6" name="Google Shape;3116;p25"/>
              <p:cNvSpPr/>
              <p:nvPr/>
            </p:nvSpPr>
            <p:spPr>
              <a:xfrm rot="-5400000">
                <a:off x="174681" y="4591566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5" y="11776"/>
                    </a:moveTo>
                    <a:lnTo>
                      <a:pt x="835" y="11776"/>
                    </a:lnTo>
                    <a:cubicBezTo>
                      <a:pt x="401" y="11776"/>
                      <a:pt x="1" y="11409"/>
                      <a:pt x="1" y="10942"/>
                    </a:cubicBezTo>
                    <a:lnTo>
                      <a:pt x="1" y="834"/>
                    </a:lnTo>
                    <a:cubicBezTo>
                      <a:pt x="1" y="401"/>
                      <a:pt x="401" y="0"/>
                      <a:pt x="835" y="0"/>
                    </a:cubicBezTo>
                    <a:lnTo>
                      <a:pt x="835" y="0"/>
                    </a:lnTo>
                    <a:cubicBezTo>
                      <a:pt x="1302" y="0"/>
                      <a:pt x="1669" y="401"/>
                      <a:pt x="1669" y="834"/>
                    </a:cubicBezTo>
                    <a:lnTo>
                      <a:pt x="1669" y="10942"/>
                    </a:lnTo>
                    <a:cubicBezTo>
                      <a:pt x="1669" y="11409"/>
                      <a:pt x="1302" y="11776"/>
                      <a:pt x="835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7" name="Google Shape;3117;p25"/>
              <p:cNvSpPr/>
              <p:nvPr/>
            </p:nvSpPr>
            <p:spPr>
              <a:xfrm rot="-5400000">
                <a:off x="256304" y="4381849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4571" y="3270"/>
                    </a:moveTo>
                    <a:lnTo>
                      <a:pt x="1535" y="3270"/>
                    </a:lnTo>
                    <a:cubicBezTo>
                      <a:pt x="668" y="3270"/>
                      <a:pt x="1" y="2569"/>
                      <a:pt x="1" y="1735"/>
                    </a:cubicBezTo>
                    <a:lnTo>
                      <a:pt x="1" y="1535"/>
                    </a:lnTo>
                    <a:cubicBezTo>
                      <a:pt x="1" y="701"/>
                      <a:pt x="701" y="1"/>
                      <a:pt x="1535" y="1"/>
                    </a:cubicBezTo>
                    <a:lnTo>
                      <a:pt x="4571" y="1"/>
                    </a:lnTo>
                    <a:cubicBezTo>
                      <a:pt x="5404" y="1"/>
                      <a:pt x="6105" y="701"/>
                      <a:pt x="6105" y="1535"/>
                    </a:cubicBezTo>
                    <a:lnTo>
                      <a:pt x="6105" y="1735"/>
                    </a:lnTo>
                    <a:cubicBezTo>
                      <a:pt x="6105" y="2569"/>
                      <a:pt x="5404" y="3270"/>
                      <a:pt x="4571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8" name="Google Shape;3118;p25"/>
              <p:cNvSpPr/>
              <p:nvPr/>
            </p:nvSpPr>
            <p:spPr>
              <a:xfrm rot="-5400000">
                <a:off x="269186" y="4381849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1535" y="0"/>
                    </a:moveTo>
                    <a:cubicBezTo>
                      <a:pt x="701" y="0"/>
                      <a:pt x="1" y="701"/>
                      <a:pt x="1" y="1535"/>
                    </a:cubicBezTo>
                    <a:lnTo>
                      <a:pt x="1" y="1735"/>
                    </a:lnTo>
                    <a:cubicBezTo>
                      <a:pt x="1" y="2569"/>
                      <a:pt x="668" y="3269"/>
                      <a:pt x="1535" y="3269"/>
                    </a:cubicBezTo>
                    <a:lnTo>
                      <a:pt x="4571" y="3269"/>
                    </a:lnTo>
                    <a:cubicBezTo>
                      <a:pt x="5404" y="3269"/>
                      <a:pt x="6105" y="2569"/>
                      <a:pt x="6105" y="1735"/>
                    </a:cubicBezTo>
                    <a:lnTo>
                      <a:pt x="6105" y="1535"/>
                    </a:lnTo>
                    <a:cubicBezTo>
                      <a:pt x="6105" y="701"/>
                      <a:pt x="5404" y="0"/>
                      <a:pt x="457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9" name="Google Shape;3119;p25"/>
              <p:cNvSpPr/>
              <p:nvPr/>
            </p:nvSpPr>
            <p:spPr>
              <a:xfrm rot="-5400000">
                <a:off x="174681" y="4292575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401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401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0" name="Google Shape;3120;p25"/>
              <p:cNvSpPr/>
              <p:nvPr/>
            </p:nvSpPr>
            <p:spPr>
              <a:xfrm rot="-5400000">
                <a:off x="174696" y="4219612"/>
                <a:ext cx="5067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400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400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1" name="Google Shape;3121;p25"/>
              <p:cNvSpPr/>
              <p:nvPr/>
            </p:nvSpPr>
            <p:spPr>
              <a:xfrm rot="-5400000">
                <a:off x="256805" y="4010411"/>
                <a:ext cx="184483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3270" extrusionOk="0">
                    <a:moveTo>
                      <a:pt x="4571" y="3270"/>
                    </a:moveTo>
                    <a:lnTo>
                      <a:pt x="1502" y="3270"/>
                    </a:lnTo>
                    <a:cubicBezTo>
                      <a:pt x="668" y="3270"/>
                      <a:pt x="1" y="2569"/>
                      <a:pt x="1" y="1735"/>
                    </a:cubicBezTo>
                    <a:lnTo>
                      <a:pt x="1" y="1535"/>
                    </a:lnTo>
                    <a:cubicBezTo>
                      <a:pt x="1" y="701"/>
                      <a:pt x="668" y="1"/>
                      <a:pt x="1502" y="1"/>
                    </a:cubicBezTo>
                    <a:lnTo>
                      <a:pt x="4571" y="1"/>
                    </a:lnTo>
                    <a:cubicBezTo>
                      <a:pt x="5405" y="1"/>
                      <a:pt x="6072" y="701"/>
                      <a:pt x="6072" y="1535"/>
                    </a:cubicBezTo>
                    <a:lnTo>
                      <a:pt x="6072" y="1735"/>
                    </a:lnTo>
                    <a:cubicBezTo>
                      <a:pt x="6072" y="2569"/>
                      <a:pt x="5405" y="3270"/>
                      <a:pt x="4571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2" name="Google Shape;3122;p25"/>
              <p:cNvSpPr/>
              <p:nvPr/>
            </p:nvSpPr>
            <p:spPr>
              <a:xfrm rot="-5400000">
                <a:off x="269688" y="4010411"/>
                <a:ext cx="184483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3270" extrusionOk="0">
                    <a:moveTo>
                      <a:pt x="1502" y="0"/>
                    </a:moveTo>
                    <a:cubicBezTo>
                      <a:pt x="668" y="0"/>
                      <a:pt x="1" y="701"/>
                      <a:pt x="1" y="1535"/>
                    </a:cubicBezTo>
                    <a:lnTo>
                      <a:pt x="1" y="1735"/>
                    </a:lnTo>
                    <a:cubicBezTo>
                      <a:pt x="1" y="2569"/>
                      <a:pt x="668" y="3269"/>
                      <a:pt x="1502" y="3269"/>
                    </a:cubicBezTo>
                    <a:lnTo>
                      <a:pt x="4571" y="3269"/>
                    </a:lnTo>
                    <a:cubicBezTo>
                      <a:pt x="5405" y="3269"/>
                      <a:pt x="6072" y="2569"/>
                      <a:pt x="6072" y="1735"/>
                    </a:cubicBezTo>
                    <a:lnTo>
                      <a:pt x="6072" y="1535"/>
                    </a:lnTo>
                    <a:cubicBezTo>
                      <a:pt x="6072" y="701"/>
                      <a:pt x="5405" y="0"/>
                      <a:pt x="457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3" name="Google Shape;3123;p25"/>
              <p:cNvSpPr/>
              <p:nvPr/>
            </p:nvSpPr>
            <p:spPr>
              <a:xfrm rot="-5400000">
                <a:off x="174681" y="3920635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4" name="Google Shape;3124;p25"/>
              <p:cNvSpPr/>
              <p:nvPr/>
            </p:nvSpPr>
            <p:spPr>
              <a:xfrm rot="-5400000">
                <a:off x="174696" y="3847672"/>
                <a:ext cx="5067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5" name="Google Shape;3125;p25"/>
              <p:cNvSpPr/>
              <p:nvPr/>
            </p:nvSpPr>
            <p:spPr>
              <a:xfrm rot="-5400000">
                <a:off x="256304" y="3638973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4570" y="3270"/>
                    </a:moveTo>
                    <a:lnTo>
                      <a:pt x="1535" y="3270"/>
                    </a:lnTo>
                    <a:cubicBezTo>
                      <a:pt x="701" y="3270"/>
                      <a:pt x="0" y="2569"/>
                      <a:pt x="0" y="1735"/>
                    </a:cubicBezTo>
                    <a:lnTo>
                      <a:pt x="0" y="1535"/>
                    </a:lnTo>
                    <a:cubicBezTo>
                      <a:pt x="0" y="701"/>
                      <a:pt x="701" y="1"/>
                      <a:pt x="1535" y="1"/>
                    </a:cubicBezTo>
                    <a:lnTo>
                      <a:pt x="4570" y="1"/>
                    </a:lnTo>
                    <a:cubicBezTo>
                      <a:pt x="5438" y="1"/>
                      <a:pt x="6105" y="701"/>
                      <a:pt x="6105" y="1535"/>
                    </a:cubicBezTo>
                    <a:lnTo>
                      <a:pt x="6105" y="1735"/>
                    </a:lnTo>
                    <a:cubicBezTo>
                      <a:pt x="6105" y="2569"/>
                      <a:pt x="5438" y="3270"/>
                      <a:pt x="4570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6" name="Google Shape;3126;p25"/>
              <p:cNvSpPr/>
              <p:nvPr/>
            </p:nvSpPr>
            <p:spPr>
              <a:xfrm rot="-5400000">
                <a:off x="269186" y="3638973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1535" y="0"/>
                    </a:moveTo>
                    <a:cubicBezTo>
                      <a:pt x="701" y="0"/>
                      <a:pt x="0" y="701"/>
                      <a:pt x="0" y="1535"/>
                    </a:cubicBezTo>
                    <a:lnTo>
                      <a:pt x="0" y="1735"/>
                    </a:lnTo>
                    <a:cubicBezTo>
                      <a:pt x="0" y="2569"/>
                      <a:pt x="701" y="3269"/>
                      <a:pt x="1535" y="3269"/>
                    </a:cubicBezTo>
                    <a:lnTo>
                      <a:pt x="4570" y="3269"/>
                    </a:lnTo>
                    <a:cubicBezTo>
                      <a:pt x="5438" y="3269"/>
                      <a:pt x="6105" y="2569"/>
                      <a:pt x="6105" y="1735"/>
                    </a:cubicBezTo>
                    <a:lnTo>
                      <a:pt x="6105" y="1535"/>
                    </a:lnTo>
                    <a:cubicBezTo>
                      <a:pt x="6105" y="701"/>
                      <a:pt x="5438" y="0"/>
                      <a:pt x="45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7" name="Google Shape;3127;p25"/>
              <p:cNvSpPr/>
              <p:nvPr/>
            </p:nvSpPr>
            <p:spPr>
              <a:xfrm rot="-5400000">
                <a:off x="174681" y="3548696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268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8" name="Google Shape;3128;p25"/>
              <p:cNvSpPr/>
              <p:nvPr/>
            </p:nvSpPr>
            <p:spPr>
              <a:xfrm rot="-5400000">
                <a:off x="174681" y="3475718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268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9" name="Google Shape;3129;p25"/>
              <p:cNvSpPr/>
              <p:nvPr/>
            </p:nvSpPr>
            <p:spPr>
              <a:xfrm rot="-5400000">
                <a:off x="256304" y="3267033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4570" y="3270"/>
                    </a:moveTo>
                    <a:lnTo>
                      <a:pt x="1535" y="3270"/>
                    </a:lnTo>
                    <a:cubicBezTo>
                      <a:pt x="701" y="3270"/>
                      <a:pt x="0" y="2569"/>
                      <a:pt x="0" y="1735"/>
                    </a:cubicBezTo>
                    <a:lnTo>
                      <a:pt x="0" y="1535"/>
                    </a:lnTo>
                    <a:cubicBezTo>
                      <a:pt x="0" y="701"/>
                      <a:pt x="701" y="1"/>
                      <a:pt x="1535" y="1"/>
                    </a:cubicBezTo>
                    <a:lnTo>
                      <a:pt x="4570" y="1"/>
                    </a:lnTo>
                    <a:cubicBezTo>
                      <a:pt x="5404" y="1"/>
                      <a:pt x="6105" y="701"/>
                      <a:pt x="6105" y="1535"/>
                    </a:cubicBezTo>
                    <a:lnTo>
                      <a:pt x="6105" y="1735"/>
                    </a:lnTo>
                    <a:cubicBezTo>
                      <a:pt x="6105" y="2569"/>
                      <a:pt x="5404" y="3270"/>
                      <a:pt x="4570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0" name="Google Shape;3130;p25"/>
              <p:cNvSpPr/>
              <p:nvPr/>
            </p:nvSpPr>
            <p:spPr>
              <a:xfrm rot="-5400000">
                <a:off x="269186" y="3267033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1535" y="0"/>
                    </a:moveTo>
                    <a:cubicBezTo>
                      <a:pt x="701" y="0"/>
                      <a:pt x="0" y="701"/>
                      <a:pt x="0" y="1535"/>
                    </a:cubicBezTo>
                    <a:lnTo>
                      <a:pt x="0" y="1735"/>
                    </a:lnTo>
                    <a:cubicBezTo>
                      <a:pt x="0" y="2569"/>
                      <a:pt x="701" y="3269"/>
                      <a:pt x="1535" y="3269"/>
                    </a:cubicBezTo>
                    <a:lnTo>
                      <a:pt x="4570" y="3269"/>
                    </a:lnTo>
                    <a:cubicBezTo>
                      <a:pt x="5404" y="3269"/>
                      <a:pt x="6105" y="2569"/>
                      <a:pt x="6105" y="1735"/>
                    </a:cubicBezTo>
                    <a:lnTo>
                      <a:pt x="6105" y="1535"/>
                    </a:lnTo>
                    <a:cubicBezTo>
                      <a:pt x="6105" y="701"/>
                      <a:pt x="5404" y="0"/>
                      <a:pt x="45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1" name="Google Shape;3131;p25"/>
              <p:cNvSpPr/>
              <p:nvPr/>
            </p:nvSpPr>
            <p:spPr>
              <a:xfrm rot="-5400000">
                <a:off x="174681" y="3176756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1" y="11409"/>
                      <a:pt x="1" y="10942"/>
                    </a:cubicBezTo>
                    <a:lnTo>
                      <a:pt x="1" y="834"/>
                    </a:lnTo>
                    <a:cubicBezTo>
                      <a:pt x="1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268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268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2" name="Google Shape;3132;p25"/>
              <p:cNvSpPr/>
              <p:nvPr/>
            </p:nvSpPr>
            <p:spPr>
              <a:xfrm rot="-5400000">
                <a:off x="174681" y="3103778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268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268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3" name="Google Shape;3133;p25"/>
              <p:cNvSpPr/>
              <p:nvPr/>
            </p:nvSpPr>
            <p:spPr>
              <a:xfrm rot="-5400000">
                <a:off x="256304" y="2895094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4570" y="3270"/>
                    </a:moveTo>
                    <a:lnTo>
                      <a:pt x="1535" y="3270"/>
                    </a:lnTo>
                    <a:cubicBezTo>
                      <a:pt x="668" y="3270"/>
                      <a:pt x="1" y="2569"/>
                      <a:pt x="1" y="1735"/>
                    </a:cubicBezTo>
                    <a:lnTo>
                      <a:pt x="1" y="1535"/>
                    </a:lnTo>
                    <a:cubicBezTo>
                      <a:pt x="1" y="701"/>
                      <a:pt x="701" y="1"/>
                      <a:pt x="1535" y="1"/>
                    </a:cubicBezTo>
                    <a:lnTo>
                      <a:pt x="4570" y="1"/>
                    </a:lnTo>
                    <a:cubicBezTo>
                      <a:pt x="5404" y="1"/>
                      <a:pt x="6105" y="701"/>
                      <a:pt x="6105" y="1535"/>
                    </a:cubicBezTo>
                    <a:lnTo>
                      <a:pt x="6105" y="1735"/>
                    </a:lnTo>
                    <a:cubicBezTo>
                      <a:pt x="6105" y="2569"/>
                      <a:pt x="5404" y="3270"/>
                      <a:pt x="4570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4" name="Google Shape;3134;p25"/>
              <p:cNvSpPr/>
              <p:nvPr/>
            </p:nvSpPr>
            <p:spPr>
              <a:xfrm rot="-5400000">
                <a:off x="269186" y="2895094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1535" y="0"/>
                    </a:moveTo>
                    <a:cubicBezTo>
                      <a:pt x="701" y="0"/>
                      <a:pt x="1" y="701"/>
                      <a:pt x="1" y="1535"/>
                    </a:cubicBezTo>
                    <a:lnTo>
                      <a:pt x="1" y="1735"/>
                    </a:lnTo>
                    <a:cubicBezTo>
                      <a:pt x="1" y="2569"/>
                      <a:pt x="668" y="3269"/>
                      <a:pt x="1535" y="3269"/>
                    </a:cubicBezTo>
                    <a:lnTo>
                      <a:pt x="4570" y="3269"/>
                    </a:lnTo>
                    <a:cubicBezTo>
                      <a:pt x="5404" y="3269"/>
                      <a:pt x="6105" y="2569"/>
                      <a:pt x="6105" y="1735"/>
                    </a:cubicBezTo>
                    <a:lnTo>
                      <a:pt x="6105" y="1535"/>
                    </a:lnTo>
                    <a:cubicBezTo>
                      <a:pt x="6105" y="701"/>
                      <a:pt x="5404" y="0"/>
                      <a:pt x="45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5" name="Google Shape;3135;p25"/>
              <p:cNvSpPr/>
              <p:nvPr/>
            </p:nvSpPr>
            <p:spPr>
              <a:xfrm rot="-5400000">
                <a:off x="174681" y="2805820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401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401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6" name="Google Shape;3136;p25"/>
              <p:cNvSpPr/>
              <p:nvPr/>
            </p:nvSpPr>
            <p:spPr>
              <a:xfrm rot="-5400000">
                <a:off x="174681" y="2732872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5" y="11776"/>
                    </a:moveTo>
                    <a:lnTo>
                      <a:pt x="835" y="11776"/>
                    </a:lnTo>
                    <a:cubicBezTo>
                      <a:pt x="401" y="11776"/>
                      <a:pt x="1" y="11409"/>
                      <a:pt x="1" y="10942"/>
                    </a:cubicBezTo>
                    <a:lnTo>
                      <a:pt x="1" y="834"/>
                    </a:lnTo>
                    <a:cubicBezTo>
                      <a:pt x="1" y="401"/>
                      <a:pt x="401" y="0"/>
                      <a:pt x="835" y="0"/>
                    </a:cubicBezTo>
                    <a:lnTo>
                      <a:pt x="835" y="0"/>
                    </a:lnTo>
                    <a:cubicBezTo>
                      <a:pt x="1302" y="0"/>
                      <a:pt x="1669" y="401"/>
                      <a:pt x="1669" y="834"/>
                    </a:cubicBezTo>
                    <a:lnTo>
                      <a:pt x="1669" y="10942"/>
                    </a:lnTo>
                    <a:cubicBezTo>
                      <a:pt x="1669" y="11409"/>
                      <a:pt x="1302" y="11776"/>
                      <a:pt x="835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7" name="Google Shape;3137;p25"/>
              <p:cNvSpPr/>
              <p:nvPr/>
            </p:nvSpPr>
            <p:spPr>
              <a:xfrm rot="-5400000">
                <a:off x="256805" y="2523656"/>
                <a:ext cx="184483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3270" extrusionOk="0">
                    <a:moveTo>
                      <a:pt x="4571" y="3270"/>
                    </a:moveTo>
                    <a:lnTo>
                      <a:pt x="1502" y="3270"/>
                    </a:lnTo>
                    <a:cubicBezTo>
                      <a:pt x="668" y="3270"/>
                      <a:pt x="1" y="2569"/>
                      <a:pt x="1" y="1735"/>
                    </a:cubicBezTo>
                    <a:lnTo>
                      <a:pt x="1" y="1535"/>
                    </a:lnTo>
                    <a:cubicBezTo>
                      <a:pt x="1" y="701"/>
                      <a:pt x="668" y="1"/>
                      <a:pt x="1502" y="1"/>
                    </a:cubicBezTo>
                    <a:lnTo>
                      <a:pt x="4571" y="1"/>
                    </a:lnTo>
                    <a:cubicBezTo>
                      <a:pt x="5404" y="1"/>
                      <a:pt x="6072" y="701"/>
                      <a:pt x="6072" y="1535"/>
                    </a:cubicBezTo>
                    <a:lnTo>
                      <a:pt x="6072" y="1735"/>
                    </a:lnTo>
                    <a:cubicBezTo>
                      <a:pt x="6072" y="2569"/>
                      <a:pt x="5404" y="3270"/>
                      <a:pt x="4571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8" name="Google Shape;3138;p25"/>
              <p:cNvSpPr/>
              <p:nvPr/>
            </p:nvSpPr>
            <p:spPr>
              <a:xfrm rot="-5400000">
                <a:off x="269688" y="2523656"/>
                <a:ext cx="184483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3270" extrusionOk="0">
                    <a:moveTo>
                      <a:pt x="1502" y="0"/>
                    </a:moveTo>
                    <a:cubicBezTo>
                      <a:pt x="668" y="0"/>
                      <a:pt x="1" y="701"/>
                      <a:pt x="1" y="1535"/>
                    </a:cubicBezTo>
                    <a:lnTo>
                      <a:pt x="1" y="1735"/>
                    </a:lnTo>
                    <a:cubicBezTo>
                      <a:pt x="1" y="2569"/>
                      <a:pt x="668" y="3269"/>
                      <a:pt x="1502" y="3269"/>
                    </a:cubicBezTo>
                    <a:lnTo>
                      <a:pt x="4571" y="3269"/>
                    </a:lnTo>
                    <a:cubicBezTo>
                      <a:pt x="5404" y="3269"/>
                      <a:pt x="6072" y="2569"/>
                      <a:pt x="6072" y="1735"/>
                    </a:cubicBezTo>
                    <a:lnTo>
                      <a:pt x="6072" y="1535"/>
                    </a:lnTo>
                    <a:cubicBezTo>
                      <a:pt x="6072" y="701"/>
                      <a:pt x="5404" y="0"/>
                      <a:pt x="457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9" name="Google Shape;3139;p25"/>
              <p:cNvSpPr/>
              <p:nvPr/>
            </p:nvSpPr>
            <p:spPr>
              <a:xfrm rot="-5400000">
                <a:off x="174681" y="2433880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0" name="Google Shape;3140;p25"/>
              <p:cNvSpPr/>
              <p:nvPr/>
            </p:nvSpPr>
            <p:spPr>
              <a:xfrm rot="-5400000">
                <a:off x="174696" y="2360917"/>
                <a:ext cx="5067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1" name="Google Shape;3141;p25"/>
              <p:cNvSpPr/>
              <p:nvPr/>
            </p:nvSpPr>
            <p:spPr>
              <a:xfrm rot="-5400000">
                <a:off x="256304" y="2152218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4570" y="3270"/>
                    </a:moveTo>
                    <a:lnTo>
                      <a:pt x="1535" y="3270"/>
                    </a:lnTo>
                    <a:cubicBezTo>
                      <a:pt x="701" y="3270"/>
                      <a:pt x="0" y="2569"/>
                      <a:pt x="0" y="1735"/>
                    </a:cubicBezTo>
                    <a:lnTo>
                      <a:pt x="0" y="1535"/>
                    </a:lnTo>
                    <a:cubicBezTo>
                      <a:pt x="0" y="701"/>
                      <a:pt x="701" y="1"/>
                      <a:pt x="1535" y="1"/>
                    </a:cubicBezTo>
                    <a:lnTo>
                      <a:pt x="4570" y="1"/>
                    </a:lnTo>
                    <a:cubicBezTo>
                      <a:pt x="5438" y="1"/>
                      <a:pt x="6105" y="701"/>
                      <a:pt x="6105" y="1535"/>
                    </a:cubicBezTo>
                    <a:lnTo>
                      <a:pt x="6105" y="1735"/>
                    </a:lnTo>
                    <a:cubicBezTo>
                      <a:pt x="6105" y="2569"/>
                      <a:pt x="5438" y="3270"/>
                      <a:pt x="4570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2" name="Google Shape;3142;p25"/>
              <p:cNvSpPr/>
              <p:nvPr/>
            </p:nvSpPr>
            <p:spPr>
              <a:xfrm rot="-5400000">
                <a:off x="269186" y="2152218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1535" y="0"/>
                    </a:moveTo>
                    <a:cubicBezTo>
                      <a:pt x="701" y="0"/>
                      <a:pt x="0" y="701"/>
                      <a:pt x="0" y="1535"/>
                    </a:cubicBezTo>
                    <a:lnTo>
                      <a:pt x="0" y="1735"/>
                    </a:lnTo>
                    <a:cubicBezTo>
                      <a:pt x="0" y="2569"/>
                      <a:pt x="701" y="3269"/>
                      <a:pt x="1535" y="3269"/>
                    </a:cubicBezTo>
                    <a:lnTo>
                      <a:pt x="4570" y="3269"/>
                    </a:lnTo>
                    <a:cubicBezTo>
                      <a:pt x="5438" y="3269"/>
                      <a:pt x="6105" y="2569"/>
                      <a:pt x="6105" y="1735"/>
                    </a:cubicBezTo>
                    <a:lnTo>
                      <a:pt x="6105" y="1535"/>
                    </a:lnTo>
                    <a:cubicBezTo>
                      <a:pt x="6105" y="701"/>
                      <a:pt x="5438" y="0"/>
                      <a:pt x="45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3" name="Google Shape;3143;p25"/>
              <p:cNvSpPr/>
              <p:nvPr/>
            </p:nvSpPr>
            <p:spPr>
              <a:xfrm rot="-5400000">
                <a:off x="174681" y="2061941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4" name="Google Shape;3144;p25"/>
              <p:cNvSpPr/>
              <p:nvPr/>
            </p:nvSpPr>
            <p:spPr>
              <a:xfrm rot="-5400000">
                <a:off x="174696" y="1988978"/>
                <a:ext cx="5067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268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5" name="Google Shape;3145;p25"/>
              <p:cNvSpPr/>
              <p:nvPr/>
            </p:nvSpPr>
            <p:spPr>
              <a:xfrm rot="-5400000">
                <a:off x="256304" y="1780278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4570" y="3270"/>
                    </a:moveTo>
                    <a:lnTo>
                      <a:pt x="1535" y="3270"/>
                    </a:lnTo>
                    <a:cubicBezTo>
                      <a:pt x="701" y="3270"/>
                      <a:pt x="0" y="2569"/>
                      <a:pt x="0" y="1735"/>
                    </a:cubicBezTo>
                    <a:lnTo>
                      <a:pt x="0" y="1535"/>
                    </a:lnTo>
                    <a:cubicBezTo>
                      <a:pt x="0" y="701"/>
                      <a:pt x="701" y="1"/>
                      <a:pt x="1535" y="1"/>
                    </a:cubicBezTo>
                    <a:lnTo>
                      <a:pt x="4570" y="1"/>
                    </a:lnTo>
                    <a:cubicBezTo>
                      <a:pt x="5404" y="1"/>
                      <a:pt x="6105" y="701"/>
                      <a:pt x="6105" y="1535"/>
                    </a:cubicBezTo>
                    <a:lnTo>
                      <a:pt x="6105" y="1735"/>
                    </a:lnTo>
                    <a:cubicBezTo>
                      <a:pt x="6105" y="2569"/>
                      <a:pt x="5404" y="3270"/>
                      <a:pt x="4570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6" name="Google Shape;3146;p25"/>
              <p:cNvSpPr/>
              <p:nvPr/>
            </p:nvSpPr>
            <p:spPr>
              <a:xfrm rot="-5400000">
                <a:off x="269186" y="1780278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1535" y="0"/>
                    </a:moveTo>
                    <a:cubicBezTo>
                      <a:pt x="701" y="0"/>
                      <a:pt x="0" y="701"/>
                      <a:pt x="0" y="1535"/>
                    </a:cubicBezTo>
                    <a:lnTo>
                      <a:pt x="0" y="1735"/>
                    </a:lnTo>
                    <a:cubicBezTo>
                      <a:pt x="0" y="2569"/>
                      <a:pt x="701" y="3269"/>
                      <a:pt x="1535" y="3269"/>
                    </a:cubicBezTo>
                    <a:lnTo>
                      <a:pt x="4570" y="3269"/>
                    </a:lnTo>
                    <a:cubicBezTo>
                      <a:pt x="5404" y="3269"/>
                      <a:pt x="6105" y="2569"/>
                      <a:pt x="6105" y="1735"/>
                    </a:cubicBezTo>
                    <a:lnTo>
                      <a:pt x="6105" y="1535"/>
                    </a:lnTo>
                    <a:cubicBezTo>
                      <a:pt x="6105" y="701"/>
                      <a:pt x="5404" y="0"/>
                      <a:pt x="45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7" name="Google Shape;3147;p25"/>
              <p:cNvSpPr/>
              <p:nvPr/>
            </p:nvSpPr>
            <p:spPr>
              <a:xfrm rot="-5400000">
                <a:off x="174681" y="1690001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268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268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8" name="Google Shape;3148;p25"/>
              <p:cNvSpPr/>
              <p:nvPr/>
            </p:nvSpPr>
            <p:spPr>
              <a:xfrm rot="-5400000">
                <a:off x="174681" y="1618056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5" y="11776"/>
                    </a:moveTo>
                    <a:lnTo>
                      <a:pt x="835" y="11776"/>
                    </a:lnTo>
                    <a:cubicBezTo>
                      <a:pt x="401" y="11776"/>
                      <a:pt x="1" y="11409"/>
                      <a:pt x="1" y="10942"/>
                    </a:cubicBezTo>
                    <a:lnTo>
                      <a:pt x="1" y="834"/>
                    </a:lnTo>
                    <a:cubicBezTo>
                      <a:pt x="1" y="401"/>
                      <a:pt x="401" y="0"/>
                      <a:pt x="835" y="0"/>
                    </a:cubicBezTo>
                    <a:lnTo>
                      <a:pt x="835" y="0"/>
                    </a:lnTo>
                    <a:cubicBezTo>
                      <a:pt x="1302" y="0"/>
                      <a:pt x="1669" y="401"/>
                      <a:pt x="1669" y="834"/>
                    </a:cubicBezTo>
                    <a:lnTo>
                      <a:pt x="1669" y="10942"/>
                    </a:lnTo>
                    <a:cubicBezTo>
                      <a:pt x="1669" y="11409"/>
                      <a:pt x="1302" y="11776"/>
                      <a:pt x="835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9" name="Google Shape;3149;p25"/>
              <p:cNvSpPr/>
              <p:nvPr/>
            </p:nvSpPr>
            <p:spPr>
              <a:xfrm rot="-5400000">
                <a:off x="256304" y="1408339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4570" y="3270"/>
                    </a:moveTo>
                    <a:lnTo>
                      <a:pt x="1535" y="3270"/>
                    </a:lnTo>
                    <a:cubicBezTo>
                      <a:pt x="668" y="3270"/>
                      <a:pt x="0" y="2569"/>
                      <a:pt x="0" y="1735"/>
                    </a:cubicBezTo>
                    <a:lnTo>
                      <a:pt x="0" y="1535"/>
                    </a:lnTo>
                    <a:cubicBezTo>
                      <a:pt x="0" y="701"/>
                      <a:pt x="668" y="1"/>
                      <a:pt x="1535" y="1"/>
                    </a:cubicBezTo>
                    <a:lnTo>
                      <a:pt x="4570" y="1"/>
                    </a:lnTo>
                    <a:cubicBezTo>
                      <a:pt x="5404" y="1"/>
                      <a:pt x="6105" y="701"/>
                      <a:pt x="6105" y="1535"/>
                    </a:cubicBezTo>
                    <a:lnTo>
                      <a:pt x="6105" y="1735"/>
                    </a:lnTo>
                    <a:cubicBezTo>
                      <a:pt x="6105" y="2569"/>
                      <a:pt x="5404" y="3270"/>
                      <a:pt x="4570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0" name="Google Shape;3150;p25"/>
              <p:cNvSpPr/>
              <p:nvPr/>
            </p:nvSpPr>
            <p:spPr>
              <a:xfrm rot="-5400000">
                <a:off x="269186" y="1408339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1535" y="0"/>
                    </a:moveTo>
                    <a:cubicBezTo>
                      <a:pt x="668" y="0"/>
                      <a:pt x="0" y="701"/>
                      <a:pt x="0" y="1535"/>
                    </a:cubicBezTo>
                    <a:lnTo>
                      <a:pt x="0" y="1735"/>
                    </a:lnTo>
                    <a:cubicBezTo>
                      <a:pt x="0" y="2569"/>
                      <a:pt x="668" y="3269"/>
                      <a:pt x="1535" y="3269"/>
                    </a:cubicBezTo>
                    <a:lnTo>
                      <a:pt x="4570" y="3269"/>
                    </a:lnTo>
                    <a:cubicBezTo>
                      <a:pt x="5404" y="3269"/>
                      <a:pt x="6105" y="2569"/>
                      <a:pt x="6105" y="1735"/>
                    </a:cubicBezTo>
                    <a:lnTo>
                      <a:pt x="6105" y="1535"/>
                    </a:lnTo>
                    <a:cubicBezTo>
                      <a:pt x="6105" y="701"/>
                      <a:pt x="5404" y="0"/>
                      <a:pt x="45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1" name="Google Shape;3151;p25"/>
              <p:cNvSpPr/>
              <p:nvPr/>
            </p:nvSpPr>
            <p:spPr>
              <a:xfrm rot="-5400000">
                <a:off x="174681" y="1319064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400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400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2" name="Google Shape;3152;p25"/>
              <p:cNvSpPr/>
              <p:nvPr/>
            </p:nvSpPr>
            <p:spPr>
              <a:xfrm rot="-5400000">
                <a:off x="174681" y="1246117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5" y="11776"/>
                    </a:moveTo>
                    <a:lnTo>
                      <a:pt x="835" y="11776"/>
                    </a:lnTo>
                    <a:cubicBezTo>
                      <a:pt x="368" y="11776"/>
                      <a:pt x="1" y="11409"/>
                      <a:pt x="1" y="10942"/>
                    </a:cubicBezTo>
                    <a:lnTo>
                      <a:pt x="1" y="834"/>
                    </a:lnTo>
                    <a:cubicBezTo>
                      <a:pt x="1" y="401"/>
                      <a:pt x="368" y="0"/>
                      <a:pt x="835" y="0"/>
                    </a:cubicBezTo>
                    <a:lnTo>
                      <a:pt x="835" y="0"/>
                    </a:lnTo>
                    <a:cubicBezTo>
                      <a:pt x="1302" y="0"/>
                      <a:pt x="1669" y="401"/>
                      <a:pt x="1669" y="834"/>
                    </a:cubicBezTo>
                    <a:lnTo>
                      <a:pt x="1669" y="10942"/>
                    </a:lnTo>
                    <a:cubicBezTo>
                      <a:pt x="1669" y="11409"/>
                      <a:pt x="1302" y="11776"/>
                      <a:pt x="835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3" name="Google Shape;3153;p25"/>
              <p:cNvSpPr/>
              <p:nvPr/>
            </p:nvSpPr>
            <p:spPr>
              <a:xfrm rot="-5400000">
                <a:off x="256805" y="1036901"/>
                <a:ext cx="184483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3270" extrusionOk="0">
                    <a:moveTo>
                      <a:pt x="4570" y="3270"/>
                    </a:moveTo>
                    <a:lnTo>
                      <a:pt x="1502" y="3270"/>
                    </a:lnTo>
                    <a:cubicBezTo>
                      <a:pt x="668" y="3270"/>
                      <a:pt x="1" y="2569"/>
                      <a:pt x="1" y="1735"/>
                    </a:cubicBezTo>
                    <a:lnTo>
                      <a:pt x="1" y="1535"/>
                    </a:lnTo>
                    <a:cubicBezTo>
                      <a:pt x="1" y="701"/>
                      <a:pt x="668" y="1"/>
                      <a:pt x="1502" y="1"/>
                    </a:cubicBezTo>
                    <a:lnTo>
                      <a:pt x="4570" y="1"/>
                    </a:lnTo>
                    <a:cubicBezTo>
                      <a:pt x="5404" y="1"/>
                      <a:pt x="6072" y="701"/>
                      <a:pt x="6072" y="1535"/>
                    </a:cubicBezTo>
                    <a:lnTo>
                      <a:pt x="6072" y="1735"/>
                    </a:lnTo>
                    <a:cubicBezTo>
                      <a:pt x="6072" y="2569"/>
                      <a:pt x="5404" y="3270"/>
                      <a:pt x="4570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4" name="Google Shape;3154;p25"/>
              <p:cNvSpPr/>
              <p:nvPr/>
            </p:nvSpPr>
            <p:spPr>
              <a:xfrm rot="-5400000">
                <a:off x="269688" y="1036901"/>
                <a:ext cx="184483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3270" extrusionOk="0">
                    <a:moveTo>
                      <a:pt x="1502" y="0"/>
                    </a:moveTo>
                    <a:cubicBezTo>
                      <a:pt x="668" y="0"/>
                      <a:pt x="1" y="701"/>
                      <a:pt x="1" y="1535"/>
                    </a:cubicBezTo>
                    <a:lnTo>
                      <a:pt x="1" y="1735"/>
                    </a:lnTo>
                    <a:cubicBezTo>
                      <a:pt x="1" y="2569"/>
                      <a:pt x="668" y="3269"/>
                      <a:pt x="1502" y="3269"/>
                    </a:cubicBezTo>
                    <a:lnTo>
                      <a:pt x="4570" y="3269"/>
                    </a:lnTo>
                    <a:cubicBezTo>
                      <a:pt x="5404" y="3269"/>
                      <a:pt x="6072" y="2569"/>
                      <a:pt x="6072" y="1735"/>
                    </a:cubicBezTo>
                    <a:lnTo>
                      <a:pt x="6072" y="1535"/>
                    </a:lnTo>
                    <a:cubicBezTo>
                      <a:pt x="6072" y="701"/>
                      <a:pt x="5404" y="0"/>
                      <a:pt x="45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5" name="Google Shape;3155;p25"/>
              <p:cNvSpPr/>
              <p:nvPr/>
            </p:nvSpPr>
            <p:spPr>
              <a:xfrm rot="-5400000">
                <a:off x="174681" y="947125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6" name="Google Shape;3156;p25"/>
              <p:cNvSpPr/>
              <p:nvPr/>
            </p:nvSpPr>
            <p:spPr>
              <a:xfrm rot="-5400000">
                <a:off x="174681" y="874177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5" y="11776"/>
                    </a:moveTo>
                    <a:lnTo>
                      <a:pt x="835" y="11776"/>
                    </a:lnTo>
                    <a:cubicBezTo>
                      <a:pt x="368" y="11776"/>
                      <a:pt x="1" y="11409"/>
                      <a:pt x="1" y="10942"/>
                    </a:cubicBezTo>
                    <a:lnTo>
                      <a:pt x="1" y="834"/>
                    </a:lnTo>
                    <a:cubicBezTo>
                      <a:pt x="1" y="401"/>
                      <a:pt x="368" y="0"/>
                      <a:pt x="835" y="0"/>
                    </a:cubicBezTo>
                    <a:lnTo>
                      <a:pt x="835" y="0"/>
                    </a:lnTo>
                    <a:cubicBezTo>
                      <a:pt x="1302" y="0"/>
                      <a:pt x="1669" y="401"/>
                      <a:pt x="1669" y="834"/>
                    </a:cubicBezTo>
                    <a:lnTo>
                      <a:pt x="1669" y="10942"/>
                    </a:lnTo>
                    <a:cubicBezTo>
                      <a:pt x="1669" y="11409"/>
                      <a:pt x="1302" y="11776"/>
                      <a:pt x="835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7" name="Google Shape;3157;p25"/>
              <p:cNvSpPr/>
              <p:nvPr/>
            </p:nvSpPr>
            <p:spPr>
              <a:xfrm rot="-5400000">
                <a:off x="256304" y="665463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4570" y="3270"/>
                    </a:moveTo>
                    <a:lnTo>
                      <a:pt x="1535" y="3270"/>
                    </a:lnTo>
                    <a:cubicBezTo>
                      <a:pt x="701" y="3270"/>
                      <a:pt x="0" y="2569"/>
                      <a:pt x="0" y="1735"/>
                    </a:cubicBezTo>
                    <a:lnTo>
                      <a:pt x="0" y="1535"/>
                    </a:lnTo>
                    <a:cubicBezTo>
                      <a:pt x="0" y="701"/>
                      <a:pt x="701" y="1"/>
                      <a:pt x="1535" y="1"/>
                    </a:cubicBezTo>
                    <a:lnTo>
                      <a:pt x="4570" y="1"/>
                    </a:lnTo>
                    <a:cubicBezTo>
                      <a:pt x="5437" y="1"/>
                      <a:pt x="6105" y="701"/>
                      <a:pt x="6105" y="1535"/>
                    </a:cubicBezTo>
                    <a:lnTo>
                      <a:pt x="6105" y="1735"/>
                    </a:lnTo>
                    <a:cubicBezTo>
                      <a:pt x="6105" y="2569"/>
                      <a:pt x="5437" y="3270"/>
                      <a:pt x="4570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8" name="Google Shape;3158;p25"/>
              <p:cNvSpPr/>
              <p:nvPr/>
            </p:nvSpPr>
            <p:spPr>
              <a:xfrm rot="-5400000">
                <a:off x="269186" y="665463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1535" y="0"/>
                    </a:moveTo>
                    <a:cubicBezTo>
                      <a:pt x="701" y="0"/>
                      <a:pt x="0" y="701"/>
                      <a:pt x="0" y="1535"/>
                    </a:cubicBezTo>
                    <a:lnTo>
                      <a:pt x="0" y="1735"/>
                    </a:lnTo>
                    <a:cubicBezTo>
                      <a:pt x="0" y="2569"/>
                      <a:pt x="701" y="3269"/>
                      <a:pt x="1535" y="3269"/>
                    </a:cubicBezTo>
                    <a:lnTo>
                      <a:pt x="4570" y="3269"/>
                    </a:lnTo>
                    <a:cubicBezTo>
                      <a:pt x="5437" y="3269"/>
                      <a:pt x="6105" y="2569"/>
                      <a:pt x="6105" y="1735"/>
                    </a:cubicBezTo>
                    <a:lnTo>
                      <a:pt x="6105" y="1535"/>
                    </a:lnTo>
                    <a:cubicBezTo>
                      <a:pt x="6105" y="701"/>
                      <a:pt x="5437" y="0"/>
                      <a:pt x="45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9" name="Google Shape;3159;p25"/>
              <p:cNvSpPr/>
              <p:nvPr/>
            </p:nvSpPr>
            <p:spPr>
              <a:xfrm rot="-5400000">
                <a:off x="174681" y="575186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0" name="Google Shape;3160;p25"/>
              <p:cNvSpPr/>
              <p:nvPr/>
            </p:nvSpPr>
            <p:spPr>
              <a:xfrm rot="-5400000">
                <a:off x="174696" y="502223"/>
                <a:ext cx="5067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268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1" name="Google Shape;3161;p25"/>
              <p:cNvSpPr/>
              <p:nvPr/>
            </p:nvSpPr>
            <p:spPr>
              <a:xfrm rot="-5400000">
                <a:off x="256304" y="293523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4570" y="3270"/>
                    </a:moveTo>
                    <a:lnTo>
                      <a:pt x="1535" y="3270"/>
                    </a:lnTo>
                    <a:cubicBezTo>
                      <a:pt x="701" y="3270"/>
                      <a:pt x="0" y="2569"/>
                      <a:pt x="0" y="1735"/>
                    </a:cubicBezTo>
                    <a:lnTo>
                      <a:pt x="0" y="1535"/>
                    </a:lnTo>
                    <a:cubicBezTo>
                      <a:pt x="0" y="701"/>
                      <a:pt x="701" y="1"/>
                      <a:pt x="1535" y="1"/>
                    </a:cubicBezTo>
                    <a:lnTo>
                      <a:pt x="4570" y="1"/>
                    </a:lnTo>
                    <a:cubicBezTo>
                      <a:pt x="5404" y="1"/>
                      <a:pt x="6105" y="701"/>
                      <a:pt x="6105" y="1535"/>
                    </a:cubicBezTo>
                    <a:lnTo>
                      <a:pt x="6105" y="1735"/>
                    </a:lnTo>
                    <a:cubicBezTo>
                      <a:pt x="6105" y="2569"/>
                      <a:pt x="5404" y="3270"/>
                      <a:pt x="4570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2" name="Google Shape;3162;p25"/>
              <p:cNvSpPr/>
              <p:nvPr/>
            </p:nvSpPr>
            <p:spPr>
              <a:xfrm rot="-5400000">
                <a:off x="174681" y="203246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268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268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63" name="Google Shape;3163;p25"/>
              <p:cNvGrpSpPr/>
              <p:nvPr/>
            </p:nvGrpSpPr>
            <p:grpSpPr>
              <a:xfrm>
                <a:off x="25250" y="249316"/>
                <a:ext cx="385214" cy="185485"/>
                <a:chOff x="25250" y="249316"/>
                <a:chExt cx="385214" cy="185485"/>
              </a:xfrm>
            </p:grpSpPr>
            <p:sp>
              <p:nvSpPr>
                <p:cNvPr id="3164" name="Google Shape;3164;p25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5" name="Google Shape;3165;p25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6" name="Google Shape;3166;p25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67" name="Google Shape;3167;p25"/>
              <p:cNvGrpSpPr/>
              <p:nvPr/>
            </p:nvGrpSpPr>
            <p:grpSpPr>
              <a:xfrm>
                <a:off x="25250" y="621253"/>
                <a:ext cx="385214" cy="185485"/>
                <a:chOff x="25250" y="249316"/>
                <a:chExt cx="385214" cy="185485"/>
              </a:xfrm>
            </p:grpSpPr>
            <p:sp>
              <p:nvSpPr>
                <p:cNvPr id="3168" name="Google Shape;3168;p25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9" name="Google Shape;3169;p25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0" name="Google Shape;3170;p25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71" name="Google Shape;3171;p25"/>
              <p:cNvGrpSpPr/>
              <p:nvPr/>
            </p:nvGrpSpPr>
            <p:grpSpPr>
              <a:xfrm>
                <a:off x="25250" y="992691"/>
                <a:ext cx="385214" cy="185485"/>
                <a:chOff x="25250" y="249316"/>
                <a:chExt cx="385214" cy="185485"/>
              </a:xfrm>
            </p:grpSpPr>
            <p:sp>
              <p:nvSpPr>
                <p:cNvPr id="3172" name="Google Shape;3172;p25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3" name="Google Shape;3173;p25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4" name="Google Shape;3174;p25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75" name="Google Shape;3175;p25"/>
              <p:cNvGrpSpPr/>
              <p:nvPr/>
            </p:nvGrpSpPr>
            <p:grpSpPr>
              <a:xfrm>
                <a:off x="25250" y="1364378"/>
                <a:ext cx="385214" cy="185485"/>
                <a:chOff x="25250" y="249316"/>
                <a:chExt cx="385214" cy="185485"/>
              </a:xfrm>
            </p:grpSpPr>
            <p:sp>
              <p:nvSpPr>
                <p:cNvPr id="3176" name="Google Shape;3176;p25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7" name="Google Shape;3177;p25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8" name="Google Shape;3178;p25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79" name="Google Shape;3179;p25"/>
              <p:cNvGrpSpPr/>
              <p:nvPr/>
            </p:nvGrpSpPr>
            <p:grpSpPr>
              <a:xfrm>
                <a:off x="25250" y="1736066"/>
                <a:ext cx="385214" cy="185485"/>
                <a:chOff x="25250" y="249316"/>
                <a:chExt cx="385214" cy="185485"/>
              </a:xfrm>
            </p:grpSpPr>
            <p:sp>
              <p:nvSpPr>
                <p:cNvPr id="3180" name="Google Shape;3180;p25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1" name="Google Shape;3181;p25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2" name="Google Shape;3182;p25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83" name="Google Shape;3183;p25"/>
              <p:cNvGrpSpPr/>
              <p:nvPr/>
            </p:nvGrpSpPr>
            <p:grpSpPr>
              <a:xfrm>
                <a:off x="25250" y="2108003"/>
                <a:ext cx="385214" cy="185485"/>
                <a:chOff x="25250" y="249316"/>
                <a:chExt cx="385214" cy="185485"/>
              </a:xfrm>
            </p:grpSpPr>
            <p:sp>
              <p:nvSpPr>
                <p:cNvPr id="3184" name="Google Shape;3184;p25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5" name="Google Shape;3185;p25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6" name="Google Shape;3186;p25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87" name="Google Shape;3187;p25"/>
              <p:cNvGrpSpPr/>
              <p:nvPr/>
            </p:nvGrpSpPr>
            <p:grpSpPr>
              <a:xfrm>
                <a:off x="25250" y="2479441"/>
                <a:ext cx="385214" cy="185485"/>
                <a:chOff x="25250" y="249316"/>
                <a:chExt cx="385214" cy="185485"/>
              </a:xfrm>
            </p:grpSpPr>
            <p:sp>
              <p:nvSpPr>
                <p:cNvPr id="3188" name="Google Shape;3188;p25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9" name="Google Shape;3189;p25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0" name="Google Shape;3190;p25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91" name="Google Shape;3191;p25"/>
              <p:cNvGrpSpPr/>
              <p:nvPr/>
            </p:nvGrpSpPr>
            <p:grpSpPr>
              <a:xfrm>
                <a:off x="25250" y="2851128"/>
                <a:ext cx="385214" cy="185485"/>
                <a:chOff x="25250" y="249316"/>
                <a:chExt cx="385214" cy="185485"/>
              </a:xfrm>
            </p:grpSpPr>
            <p:sp>
              <p:nvSpPr>
                <p:cNvPr id="3192" name="Google Shape;3192;p25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3" name="Google Shape;3193;p25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4" name="Google Shape;3194;p25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95" name="Google Shape;3195;p25"/>
              <p:cNvGrpSpPr/>
              <p:nvPr/>
            </p:nvGrpSpPr>
            <p:grpSpPr>
              <a:xfrm>
                <a:off x="25250" y="3222828"/>
                <a:ext cx="385214" cy="185485"/>
                <a:chOff x="25250" y="249316"/>
                <a:chExt cx="385214" cy="185485"/>
              </a:xfrm>
            </p:grpSpPr>
            <p:sp>
              <p:nvSpPr>
                <p:cNvPr id="3196" name="Google Shape;3196;p25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7" name="Google Shape;3197;p25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8" name="Google Shape;3198;p25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99" name="Google Shape;3199;p25"/>
              <p:cNvGrpSpPr/>
              <p:nvPr/>
            </p:nvGrpSpPr>
            <p:grpSpPr>
              <a:xfrm>
                <a:off x="25250" y="3594766"/>
                <a:ext cx="385214" cy="185485"/>
                <a:chOff x="25250" y="249316"/>
                <a:chExt cx="385214" cy="185485"/>
              </a:xfrm>
            </p:grpSpPr>
            <p:sp>
              <p:nvSpPr>
                <p:cNvPr id="3200" name="Google Shape;3200;p25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1" name="Google Shape;3201;p25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2" name="Google Shape;3202;p25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03" name="Google Shape;3203;p25"/>
              <p:cNvGrpSpPr/>
              <p:nvPr/>
            </p:nvGrpSpPr>
            <p:grpSpPr>
              <a:xfrm>
                <a:off x="25250" y="3966203"/>
                <a:ext cx="385214" cy="185485"/>
                <a:chOff x="25250" y="249316"/>
                <a:chExt cx="385214" cy="185485"/>
              </a:xfrm>
            </p:grpSpPr>
            <p:sp>
              <p:nvSpPr>
                <p:cNvPr id="3204" name="Google Shape;3204;p25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5" name="Google Shape;3205;p25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6" name="Google Shape;3206;p25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07" name="Google Shape;3207;p25"/>
              <p:cNvGrpSpPr/>
              <p:nvPr/>
            </p:nvGrpSpPr>
            <p:grpSpPr>
              <a:xfrm>
                <a:off x="25250" y="4337891"/>
                <a:ext cx="385214" cy="185485"/>
                <a:chOff x="25250" y="249316"/>
                <a:chExt cx="385214" cy="185485"/>
              </a:xfrm>
            </p:grpSpPr>
            <p:sp>
              <p:nvSpPr>
                <p:cNvPr id="3208" name="Google Shape;3208;p25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9" name="Google Shape;3209;p25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0" name="Google Shape;3210;p25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11" name="Google Shape;3211;p25"/>
              <p:cNvGrpSpPr/>
              <p:nvPr/>
            </p:nvGrpSpPr>
            <p:grpSpPr>
              <a:xfrm>
                <a:off x="25250" y="4709566"/>
                <a:ext cx="385214" cy="185485"/>
                <a:chOff x="25250" y="249316"/>
                <a:chExt cx="385214" cy="185485"/>
              </a:xfrm>
            </p:grpSpPr>
            <p:sp>
              <p:nvSpPr>
                <p:cNvPr id="3212" name="Google Shape;3212;p25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3" name="Google Shape;3213;p25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4" name="Google Shape;3214;p25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215" name="Google Shape;3215;p25"/>
              <p:cNvSpPr/>
              <p:nvPr/>
            </p:nvSpPr>
            <p:spPr>
              <a:xfrm rot="5400000" flipH="1">
                <a:off x="-1852659" y="2533666"/>
                <a:ext cx="5143393" cy="75975"/>
              </a:xfrm>
              <a:custGeom>
                <a:avLst/>
                <a:gdLst/>
                <a:ahLst/>
                <a:cxnLst/>
                <a:rect l="l" t="t" r="r" b="b"/>
                <a:pathLst>
                  <a:path w="169288" h="1535" extrusionOk="0">
                    <a:moveTo>
                      <a:pt x="0" y="1534"/>
                    </a:moveTo>
                    <a:lnTo>
                      <a:pt x="0" y="0"/>
                    </a:lnTo>
                    <a:lnTo>
                      <a:pt x="169288" y="0"/>
                    </a:lnTo>
                    <a:lnTo>
                      <a:pt x="169288" y="1534"/>
                    </a:lnTo>
                    <a:close/>
                  </a:path>
                </a:pathLst>
              </a:custGeom>
              <a:solidFill>
                <a:srgbClr val="20124D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_1_1">
    <p:bg>
      <p:bgPr>
        <a:gradFill>
          <a:gsLst>
            <a:gs pos="0">
              <a:srgbClr val="1C4587"/>
            </a:gs>
            <a:gs pos="29000">
              <a:srgbClr val="000000"/>
            </a:gs>
            <a:gs pos="100000">
              <a:srgbClr val="000000"/>
            </a:gs>
          </a:gsLst>
          <a:lin ang="5400012" scaled="0"/>
        </a:gradFill>
        <a:effectLst/>
      </p:bgPr>
    </p:bg>
    <p:spTree>
      <p:nvGrpSpPr>
        <p:cNvPr id="1" name="Shape 3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7" name="Google Shape;3217;p26"/>
          <p:cNvGrpSpPr/>
          <p:nvPr/>
        </p:nvGrpSpPr>
        <p:grpSpPr>
          <a:xfrm>
            <a:off x="25250" y="-43"/>
            <a:ext cx="9128450" cy="5143393"/>
            <a:chOff x="25250" y="-43"/>
            <a:chExt cx="9128450" cy="5143393"/>
          </a:xfrm>
        </p:grpSpPr>
        <p:grpSp>
          <p:nvGrpSpPr>
            <p:cNvPr id="3218" name="Google Shape;3218;p26"/>
            <p:cNvGrpSpPr/>
            <p:nvPr/>
          </p:nvGrpSpPr>
          <p:grpSpPr>
            <a:xfrm flipH="1">
              <a:off x="25250" y="111225"/>
              <a:ext cx="8396700" cy="4921050"/>
              <a:chOff x="757000" y="111225"/>
              <a:chExt cx="8396700" cy="4921050"/>
            </a:xfrm>
          </p:grpSpPr>
          <p:cxnSp>
            <p:nvCxnSpPr>
              <p:cNvPr id="3219" name="Google Shape;3219;p26"/>
              <p:cNvCxnSpPr/>
              <p:nvPr/>
            </p:nvCxnSpPr>
            <p:spPr>
              <a:xfrm rot="10800000">
                <a:off x="757000" y="111225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C2E6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20" name="Google Shape;3220;p26"/>
              <p:cNvCxnSpPr/>
              <p:nvPr/>
            </p:nvCxnSpPr>
            <p:spPr>
              <a:xfrm rot="10800000">
                <a:off x="757000" y="269969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C2E6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21" name="Google Shape;3221;p26"/>
              <p:cNvCxnSpPr/>
              <p:nvPr/>
            </p:nvCxnSpPr>
            <p:spPr>
              <a:xfrm rot="10800000">
                <a:off x="757000" y="428712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C2E6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22" name="Google Shape;3222;p26"/>
              <p:cNvCxnSpPr/>
              <p:nvPr/>
            </p:nvCxnSpPr>
            <p:spPr>
              <a:xfrm rot="10800000">
                <a:off x="757000" y="587456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C2E6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23" name="Google Shape;3223;p26"/>
              <p:cNvCxnSpPr/>
              <p:nvPr/>
            </p:nvCxnSpPr>
            <p:spPr>
              <a:xfrm rot="10800000">
                <a:off x="757000" y="746199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C2E6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24" name="Google Shape;3224;p26"/>
              <p:cNvCxnSpPr/>
              <p:nvPr/>
            </p:nvCxnSpPr>
            <p:spPr>
              <a:xfrm rot="10800000">
                <a:off x="757000" y="904943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C2E6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25" name="Google Shape;3225;p26"/>
              <p:cNvCxnSpPr/>
              <p:nvPr/>
            </p:nvCxnSpPr>
            <p:spPr>
              <a:xfrm rot="10800000">
                <a:off x="757000" y="1063686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C2E6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26" name="Google Shape;3226;p26"/>
              <p:cNvCxnSpPr/>
              <p:nvPr/>
            </p:nvCxnSpPr>
            <p:spPr>
              <a:xfrm rot="10800000">
                <a:off x="757000" y="1222430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C2E6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27" name="Google Shape;3227;p26"/>
              <p:cNvCxnSpPr/>
              <p:nvPr/>
            </p:nvCxnSpPr>
            <p:spPr>
              <a:xfrm rot="10800000">
                <a:off x="757000" y="1381173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C2E6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28" name="Google Shape;3228;p26"/>
              <p:cNvCxnSpPr/>
              <p:nvPr/>
            </p:nvCxnSpPr>
            <p:spPr>
              <a:xfrm rot="10800000">
                <a:off x="757000" y="1539917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C2E6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29" name="Google Shape;3229;p26"/>
              <p:cNvCxnSpPr/>
              <p:nvPr/>
            </p:nvCxnSpPr>
            <p:spPr>
              <a:xfrm rot="10800000">
                <a:off x="757000" y="1698660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C2E6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30" name="Google Shape;3230;p26"/>
              <p:cNvCxnSpPr/>
              <p:nvPr/>
            </p:nvCxnSpPr>
            <p:spPr>
              <a:xfrm rot="10800000">
                <a:off x="757000" y="1857404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C2E6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31" name="Google Shape;3231;p26"/>
              <p:cNvCxnSpPr/>
              <p:nvPr/>
            </p:nvCxnSpPr>
            <p:spPr>
              <a:xfrm rot="10800000">
                <a:off x="757000" y="2016148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C2E6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32" name="Google Shape;3232;p26"/>
              <p:cNvCxnSpPr/>
              <p:nvPr/>
            </p:nvCxnSpPr>
            <p:spPr>
              <a:xfrm rot="10800000">
                <a:off x="757000" y="2174891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C2E6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33" name="Google Shape;3233;p26"/>
              <p:cNvCxnSpPr/>
              <p:nvPr/>
            </p:nvCxnSpPr>
            <p:spPr>
              <a:xfrm rot="10800000">
                <a:off x="757000" y="2333635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C2E6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34" name="Google Shape;3234;p26"/>
              <p:cNvCxnSpPr/>
              <p:nvPr/>
            </p:nvCxnSpPr>
            <p:spPr>
              <a:xfrm rot="10800000">
                <a:off x="757000" y="2492378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C2E6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35" name="Google Shape;3235;p26"/>
              <p:cNvCxnSpPr/>
              <p:nvPr/>
            </p:nvCxnSpPr>
            <p:spPr>
              <a:xfrm rot="10800000">
                <a:off x="757000" y="2651122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C2E6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36" name="Google Shape;3236;p26"/>
              <p:cNvCxnSpPr/>
              <p:nvPr/>
            </p:nvCxnSpPr>
            <p:spPr>
              <a:xfrm rot="10800000">
                <a:off x="757000" y="2809865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C2E6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37" name="Google Shape;3237;p26"/>
              <p:cNvCxnSpPr/>
              <p:nvPr/>
            </p:nvCxnSpPr>
            <p:spPr>
              <a:xfrm rot="10800000">
                <a:off x="757000" y="2968609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C2E6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38" name="Google Shape;3238;p26"/>
              <p:cNvCxnSpPr/>
              <p:nvPr/>
            </p:nvCxnSpPr>
            <p:spPr>
              <a:xfrm rot="10800000">
                <a:off x="757000" y="3127352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C2E6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39" name="Google Shape;3239;p26"/>
              <p:cNvCxnSpPr/>
              <p:nvPr/>
            </p:nvCxnSpPr>
            <p:spPr>
              <a:xfrm rot="10800000">
                <a:off x="757000" y="3286096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C2E6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0" name="Google Shape;3240;p26"/>
              <p:cNvCxnSpPr/>
              <p:nvPr/>
            </p:nvCxnSpPr>
            <p:spPr>
              <a:xfrm rot="10800000">
                <a:off x="757000" y="3444840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C2E6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1" name="Google Shape;3241;p26"/>
              <p:cNvCxnSpPr/>
              <p:nvPr/>
            </p:nvCxnSpPr>
            <p:spPr>
              <a:xfrm rot="10800000">
                <a:off x="757000" y="3603583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C2E6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2" name="Google Shape;3242;p26"/>
              <p:cNvCxnSpPr/>
              <p:nvPr/>
            </p:nvCxnSpPr>
            <p:spPr>
              <a:xfrm rot="10800000">
                <a:off x="757000" y="3762327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C2E6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3" name="Google Shape;3243;p26"/>
              <p:cNvCxnSpPr/>
              <p:nvPr/>
            </p:nvCxnSpPr>
            <p:spPr>
              <a:xfrm rot="10800000">
                <a:off x="757000" y="3921070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C2E6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4" name="Google Shape;3244;p26"/>
              <p:cNvCxnSpPr/>
              <p:nvPr/>
            </p:nvCxnSpPr>
            <p:spPr>
              <a:xfrm rot="10800000">
                <a:off x="757000" y="4079814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C2E6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5" name="Google Shape;3245;p26"/>
              <p:cNvCxnSpPr/>
              <p:nvPr/>
            </p:nvCxnSpPr>
            <p:spPr>
              <a:xfrm rot="10800000">
                <a:off x="757000" y="4238557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C2E6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6" name="Google Shape;3246;p26"/>
              <p:cNvCxnSpPr/>
              <p:nvPr/>
            </p:nvCxnSpPr>
            <p:spPr>
              <a:xfrm rot="10800000">
                <a:off x="757000" y="4397301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C2E6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7" name="Google Shape;3247;p26"/>
              <p:cNvCxnSpPr/>
              <p:nvPr/>
            </p:nvCxnSpPr>
            <p:spPr>
              <a:xfrm rot="10800000">
                <a:off x="757000" y="4556044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C2E6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8" name="Google Shape;3248;p26"/>
              <p:cNvCxnSpPr/>
              <p:nvPr/>
            </p:nvCxnSpPr>
            <p:spPr>
              <a:xfrm rot="10800000">
                <a:off x="757000" y="4714788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C2E6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9" name="Google Shape;3249;p26"/>
              <p:cNvCxnSpPr/>
              <p:nvPr/>
            </p:nvCxnSpPr>
            <p:spPr>
              <a:xfrm rot="10800000">
                <a:off x="757000" y="4873531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C2E6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0" name="Google Shape;3250;p26"/>
              <p:cNvCxnSpPr/>
              <p:nvPr/>
            </p:nvCxnSpPr>
            <p:spPr>
              <a:xfrm rot="10800000">
                <a:off x="757000" y="5032275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C2E6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251" name="Google Shape;3251;p26"/>
            <p:cNvGrpSpPr/>
            <p:nvPr/>
          </p:nvGrpSpPr>
          <p:grpSpPr>
            <a:xfrm flipH="1">
              <a:off x="8421925" y="-43"/>
              <a:ext cx="731775" cy="5143393"/>
              <a:chOff x="25250" y="-43"/>
              <a:chExt cx="731775" cy="5143393"/>
            </a:xfrm>
          </p:grpSpPr>
          <p:sp>
            <p:nvSpPr>
              <p:cNvPr id="3252" name="Google Shape;3252;p26"/>
              <p:cNvSpPr/>
              <p:nvPr/>
            </p:nvSpPr>
            <p:spPr>
              <a:xfrm rot="-5400000">
                <a:off x="-2148879" y="2313691"/>
                <a:ext cx="5143393" cy="515925"/>
              </a:xfrm>
              <a:custGeom>
                <a:avLst/>
                <a:gdLst/>
                <a:ahLst/>
                <a:cxnLst/>
                <a:rect l="l" t="t" r="r" b="b"/>
                <a:pathLst>
                  <a:path w="169288" h="17380" extrusionOk="0">
                    <a:moveTo>
                      <a:pt x="0" y="17380"/>
                    </a:moveTo>
                    <a:lnTo>
                      <a:pt x="0" y="1"/>
                    </a:lnTo>
                    <a:lnTo>
                      <a:pt x="169288" y="1"/>
                    </a:lnTo>
                    <a:lnTo>
                      <a:pt x="169288" y="1738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000000"/>
                  </a:gs>
                </a:gsLst>
                <a:lin ang="5400012" scaled="0"/>
              </a:gra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3" name="Google Shape;3253;p26"/>
              <p:cNvSpPr/>
              <p:nvPr/>
            </p:nvSpPr>
            <p:spPr>
              <a:xfrm rot="-5400000">
                <a:off x="256304" y="4753789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4570" y="3270"/>
                    </a:moveTo>
                    <a:lnTo>
                      <a:pt x="1535" y="3270"/>
                    </a:lnTo>
                    <a:cubicBezTo>
                      <a:pt x="701" y="3270"/>
                      <a:pt x="1" y="2569"/>
                      <a:pt x="1" y="1735"/>
                    </a:cubicBezTo>
                    <a:lnTo>
                      <a:pt x="1" y="1535"/>
                    </a:lnTo>
                    <a:cubicBezTo>
                      <a:pt x="1" y="701"/>
                      <a:pt x="701" y="1"/>
                      <a:pt x="1535" y="1"/>
                    </a:cubicBezTo>
                    <a:lnTo>
                      <a:pt x="4570" y="1"/>
                    </a:lnTo>
                    <a:cubicBezTo>
                      <a:pt x="5404" y="1"/>
                      <a:pt x="6105" y="701"/>
                      <a:pt x="6105" y="1535"/>
                    </a:cubicBezTo>
                    <a:lnTo>
                      <a:pt x="6105" y="1735"/>
                    </a:lnTo>
                    <a:cubicBezTo>
                      <a:pt x="6105" y="2569"/>
                      <a:pt x="5404" y="3270"/>
                      <a:pt x="4570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4" name="Google Shape;3254;p26"/>
              <p:cNvSpPr/>
              <p:nvPr/>
            </p:nvSpPr>
            <p:spPr>
              <a:xfrm rot="-5400000">
                <a:off x="269186" y="4753789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1535" y="0"/>
                    </a:moveTo>
                    <a:cubicBezTo>
                      <a:pt x="701" y="0"/>
                      <a:pt x="1" y="701"/>
                      <a:pt x="1" y="1535"/>
                    </a:cubicBezTo>
                    <a:lnTo>
                      <a:pt x="1" y="1735"/>
                    </a:lnTo>
                    <a:cubicBezTo>
                      <a:pt x="1" y="2569"/>
                      <a:pt x="701" y="3269"/>
                      <a:pt x="1535" y="3269"/>
                    </a:cubicBezTo>
                    <a:lnTo>
                      <a:pt x="4570" y="3269"/>
                    </a:lnTo>
                    <a:cubicBezTo>
                      <a:pt x="5404" y="3269"/>
                      <a:pt x="6105" y="2569"/>
                      <a:pt x="6105" y="1735"/>
                    </a:cubicBezTo>
                    <a:lnTo>
                      <a:pt x="6105" y="1535"/>
                    </a:lnTo>
                    <a:cubicBezTo>
                      <a:pt x="6105" y="701"/>
                      <a:pt x="5404" y="0"/>
                      <a:pt x="45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5" name="Google Shape;3255;p26"/>
              <p:cNvSpPr/>
              <p:nvPr/>
            </p:nvSpPr>
            <p:spPr>
              <a:xfrm rot="-5400000">
                <a:off x="174681" y="4663511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5" y="11776"/>
                    </a:moveTo>
                    <a:lnTo>
                      <a:pt x="835" y="11776"/>
                    </a:lnTo>
                    <a:cubicBezTo>
                      <a:pt x="368" y="11776"/>
                      <a:pt x="1" y="11409"/>
                      <a:pt x="1" y="10942"/>
                    </a:cubicBezTo>
                    <a:lnTo>
                      <a:pt x="1" y="834"/>
                    </a:lnTo>
                    <a:cubicBezTo>
                      <a:pt x="1" y="401"/>
                      <a:pt x="368" y="0"/>
                      <a:pt x="835" y="0"/>
                    </a:cubicBezTo>
                    <a:lnTo>
                      <a:pt x="835" y="0"/>
                    </a:lnTo>
                    <a:cubicBezTo>
                      <a:pt x="1268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268" y="11776"/>
                      <a:pt x="835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6" name="Google Shape;3256;p26"/>
              <p:cNvSpPr/>
              <p:nvPr/>
            </p:nvSpPr>
            <p:spPr>
              <a:xfrm rot="-5400000">
                <a:off x="174681" y="4591566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5" y="11776"/>
                    </a:moveTo>
                    <a:lnTo>
                      <a:pt x="835" y="11776"/>
                    </a:lnTo>
                    <a:cubicBezTo>
                      <a:pt x="401" y="11776"/>
                      <a:pt x="1" y="11409"/>
                      <a:pt x="1" y="10942"/>
                    </a:cubicBezTo>
                    <a:lnTo>
                      <a:pt x="1" y="834"/>
                    </a:lnTo>
                    <a:cubicBezTo>
                      <a:pt x="1" y="401"/>
                      <a:pt x="401" y="0"/>
                      <a:pt x="835" y="0"/>
                    </a:cubicBezTo>
                    <a:lnTo>
                      <a:pt x="835" y="0"/>
                    </a:lnTo>
                    <a:cubicBezTo>
                      <a:pt x="1302" y="0"/>
                      <a:pt x="1669" y="401"/>
                      <a:pt x="1669" y="834"/>
                    </a:cubicBezTo>
                    <a:lnTo>
                      <a:pt x="1669" y="10942"/>
                    </a:lnTo>
                    <a:cubicBezTo>
                      <a:pt x="1669" y="11409"/>
                      <a:pt x="1302" y="11776"/>
                      <a:pt x="835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7" name="Google Shape;3257;p26"/>
              <p:cNvSpPr/>
              <p:nvPr/>
            </p:nvSpPr>
            <p:spPr>
              <a:xfrm rot="-5400000">
                <a:off x="256304" y="4381849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4571" y="3270"/>
                    </a:moveTo>
                    <a:lnTo>
                      <a:pt x="1535" y="3270"/>
                    </a:lnTo>
                    <a:cubicBezTo>
                      <a:pt x="668" y="3270"/>
                      <a:pt x="1" y="2569"/>
                      <a:pt x="1" y="1735"/>
                    </a:cubicBezTo>
                    <a:lnTo>
                      <a:pt x="1" y="1535"/>
                    </a:lnTo>
                    <a:cubicBezTo>
                      <a:pt x="1" y="701"/>
                      <a:pt x="701" y="1"/>
                      <a:pt x="1535" y="1"/>
                    </a:cubicBezTo>
                    <a:lnTo>
                      <a:pt x="4571" y="1"/>
                    </a:lnTo>
                    <a:cubicBezTo>
                      <a:pt x="5404" y="1"/>
                      <a:pt x="6105" y="701"/>
                      <a:pt x="6105" y="1535"/>
                    </a:cubicBezTo>
                    <a:lnTo>
                      <a:pt x="6105" y="1735"/>
                    </a:lnTo>
                    <a:cubicBezTo>
                      <a:pt x="6105" y="2569"/>
                      <a:pt x="5404" y="3270"/>
                      <a:pt x="4571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8" name="Google Shape;3258;p26"/>
              <p:cNvSpPr/>
              <p:nvPr/>
            </p:nvSpPr>
            <p:spPr>
              <a:xfrm rot="-5400000">
                <a:off x="269186" y="4381849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1535" y="0"/>
                    </a:moveTo>
                    <a:cubicBezTo>
                      <a:pt x="701" y="0"/>
                      <a:pt x="1" y="701"/>
                      <a:pt x="1" y="1535"/>
                    </a:cubicBezTo>
                    <a:lnTo>
                      <a:pt x="1" y="1735"/>
                    </a:lnTo>
                    <a:cubicBezTo>
                      <a:pt x="1" y="2569"/>
                      <a:pt x="668" y="3269"/>
                      <a:pt x="1535" y="3269"/>
                    </a:cubicBezTo>
                    <a:lnTo>
                      <a:pt x="4571" y="3269"/>
                    </a:lnTo>
                    <a:cubicBezTo>
                      <a:pt x="5404" y="3269"/>
                      <a:pt x="6105" y="2569"/>
                      <a:pt x="6105" y="1735"/>
                    </a:cubicBezTo>
                    <a:lnTo>
                      <a:pt x="6105" y="1535"/>
                    </a:lnTo>
                    <a:cubicBezTo>
                      <a:pt x="6105" y="701"/>
                      <a:pt x="5404" y="0"/>
                      <a:pt x="457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9" name="Google Shape;3259;p26"/>
              <p:cNvSpPr/>
              <p:nvPr/>
            </p:nvSpPr>
            <p:spPr>
              <a:xfrm rot="-5400000">
                <a:off x="174681" y="4292575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401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401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0" name="Google Shape;3260;p26"/>
              <p:cNvSpPr/>
              <p:nvPr/>
            </p:nvSpPr>
            <p:spPr>
              <a:xfrm rot="-5400000">
                <a:off x="174696" y="4219612"/>
                <a:ext cx="5067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400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400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1" name="Google Shape;3261;p26"/>
              <p:cNvSpPr/>
              <p:nvPr/>
            </p:nvSpPr>
            <p:spPr>
              <a:xfrm rot="-5400000">
                <a:off x="256805" y="4010411"/>
                <a:ext cx="184483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3270" extrusionOk="0">
                    <a:moveTo>
                      <a:pt x="4571" y="3270"/>
                    </a:moveTo>
                    <a:lnTo>
                      <a:pt x="1502" y="3270"/>
                    </a:lnTo>
                    <a:cubicBezTo>
                      <a:pt x="668" y="3270"/>
                      <a:pt x="1" y="2569"/>
                      <a:pt x="1" y="1735"/>
                    </a:cubicBezTo>
                    <a:lnTo>
                      <a:pt x="1" y="1535"/>
                    </a:lnTo>
                    <a:cubicBezTo>
                      <a:pt x="1" y="701"/>
                      <a:pt x="668" y="1"/>
                      <a:pt x="1502" y="1"/>
                    </a:cubicBezTo>
                    <a:lnTo>
                      <a:pt x="4571" y="1"/>
                    </a:lnTo>
                    <a:cubicBezTo>
                      <a:pt x="5405" y="1"/>
                      <a:pt x="6072" y="701"/>
                      <a:pt x="6072" y="1535"/>
                    </a:cubicBezTo>
                    <a:lnTo>
                      <a:pt x="6072" y="1735"/>
                    </a:lnTo>
                    <a:cubicBezTo>
                      <a:pt x="6072" y="2569"/>
                      <a:pt x="5405" y="3270"/>
                      <a:pt x="4571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2" name="Google Shape;3262;p26"/>
              <p:cNvSpPr/>
              <p:nvPr/>
            </p:nvSpPr>
            <p:spPr>
              <a:xfrm rot="-5400000">
                <a:off x="269688" y="4010411"/>
                <a:ext cx="184483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3270" extrusionOk="0">
                    <a:moveTo>
                      <a:pt x="1502" y="0"/>
                    </a:moveTo>
                    <a:cubicBezTo>
                      <a:pt x="668" y="0"/>
                      <a:pt x="1" y="701"/>
                      <a:pt x="1" y="1535"/>
                    </a:cubicBezTo>
                    <a:lnTo>
                      <a:pt x="1" y="1735"/>
                    </a:lnTo>
                    <a:cubicBezTo>
                      <a:pt x="1" y="2569"/>
                      <a:pt x="668" y="3269"/>
                      <a:pt x="1502" y="3269"/>
                    </a:cubicBezTo>
                    <a:lnTo>
                      <a:pt x="4571" y="3269"/>
                    </a:lnTo>
                    <a:cubicBezTo>
                      <a:pt x="5405" y="3269"/>
                      <a:pt x="6072" y="2569"/>
                      <a:pt x="6072" y="1735"/>
                    </a:cubicBezTo>
                    <a:lnTo>
                      <a:pt x="6072" y="1535"/>
                    </a:lnTo>
                    <a:cubicBezTo>
                      <a:pt x="6072" y="701"/>
                      <a:pt x="5405" y="0"/>
                      <a:pt x="457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3" name="Google Shape;3263;p26"/>
              <p:cNvSpPr/>
              <p:nvPr/>
            </p:nvSpPr>
            <p:spPr>
              <a:xfrm rot="-5400000">
                <a:off x="174681" y="3920635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4" name="Google Shape;3264;p26"/>
              <p:cNvSpPr/>
              <p:nvPr/>
            </p:nvSpPr>
            <p:spPr>
              <a:xfrm rot="-5400000">
                <a:off x="174696" y="3847672"/>
                <a:ext cx="5067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5" name="Google Shape;3265;p26"/>
              <p:cNvSpPr/>
              <p:nvPr/>
            </p:nvSpPr>
            <p:spPr>
              <a:xfrm rot="-5400000">
                <a:off x="256304" y="3638973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4570" y="3270"/>
                    </a:moveTo>
                    <a:lnTo>
                      <a:pt x="1535" y="3270"/>
                    </a:lnTo>
                    <a:cubicBezTo>
                      <a:pt x="701" y="3270"/>
                      <a:pt x="0" y="2569"/>
                      <a:pt x="0" y="1735"/>
                    </a:cubicBezTo>
                    <a:lnTo>
                      <a:pt x="0" y="1535"/>
                    </a:lnTo>
                    <a:cubicBezTo>
                      <a:pt x="0" y="701"/>
                      <a:pt x="701" y="1"/>
                      <a:pt x="1535" y="1"/>
                    </a:cubicBezTo>
                    <a:lnTo>
                      <a:pt x="4570" y="1"/>
                    </a:lnTo>
                    <a:cubicBezTo>
                      <a:pt x="5438" y="1"/>
                      <a:pt x="6105" y="701"/>
                      <a:pt x="6105" y="1535"/>
                    </a:cubicBezTo>
                    <a:lnTo>
                      <a:pt x="6105" y="1735"/>
                    </a:lnTo>
                    <a:cubicBezTo>
                      <a:pt x="6105" y="2569"/>
                      <a:pt x="5438" y="3270"/>
                      <a:pt x="4570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6" name="Google Shape;3266;p26"/>
              <p:cNvSpPr/>
              <p:nvPr/>
            </p:nvSpPr>
            <p:spPr>
              <a:xfrm rot="-5400000">
                <a:off x="269186" y="3638973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1535" y="0"/>
                    </a:moveTo>
                    <a:cubicBezTo>
                      <a:pt x="701" y="0"/>
                      <a:pt x="0" y="701"/>
                      <a:pt x="0" y="1535"/>
                    </a:cubicBezTo>
                    <a:lnTo>
                      <a:pt x="0" y="1735"/>
                    </a:lnTo>
                    <a:cubicBezTo>
                      <a:pt x="0" y="2569"/>
                      <a:pt x="701" y="3269"/>
                      <a:pt x="1535" y="3269"/>
                    </a:cubicBezTo>
                    <a:lnTo>
                      <a:pt x="4570" y="3269"/>
                    </a:lnTo>
                    <a:cubicBezTo>
                      <a:pt x="5438" y="3269"/>
                      <a:pt x="6105" y="2569"/>
                      <a:pt x="6105" y="1735"/>
                    </a:cubicBezTo>
                    <a:lnTo>
                      <a:pt x="6105" y="1535"/>
                    </a:lnTo>
                    <a:cubicBezTo>
                      <a:pt x="6105" y="701"/>
                      <a:pt x="5438" y="0"/>
                      <a:pt x="45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7" name="Google Shape;3267;p26"/>
              <p:cNvSpPr/>
              <p:nvPr/>
            </p:nvSpPr>
            <p:spPr>
              <a:xfrm rot="-5400000">
                <a:off x="174681" y="3548696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268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8" name="Google Shape;3268;p26"/>
              <p:cNvSpPr/>
              <p:nvPr/>
            </p:nvSpPr>
            <p:spPr>
              <a:xfrm rot="-5400000">
                <a:off x="174681" y="3475718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268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9" name="Google Shape;3269;p26"/>
              <p:cNvSpPr/>
              <p:nvPr/>
            </p:nvSpPr>
            <p:spPr>
              <a:xfrm rot="-5400000">
                <a:off x="256304" y="3267033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4570" y="3270"/>
                    </a:moveTo>
                    <a:lnTo>
                      <a:pt x="1535" y="3270"/>
                    </a:lnTo>
                    <a:cubicBezTo>
                      <a:pt x="701" y="3270"/>
                      <a:pt x="0" y="2569"/>
                      <a:pt x="0" y="1735"/>
                    </a:cubicBezTo>
                    <a:lnTo>
                      <a:pt x="0" y="1535"/>
                    </a:lnTo>
                    <a:cubicBezTo>
                      <a:pt x="0" y="701"/>
                      <a:pt x="701" y="1"/>
                      <a:pt x="1535" y="1"/>
                    </a:cubicBezTo>
                    <a:lnTo>
                      <a:pt x="4570" y="1"/>
                    </a:lnTo>
                    <a:cubicBezTo>
                      <a:pt x="5404" y="1"/>
                      <a:pt x="6105" y="701"/>
                      <a:pt x="6105" y="1535"/>
                    </a:cubicBezTo>
                    <a:lnTo>
                      <a:pt x="6105" y="1735"/>
                    </a:lnTo>
                    <a:cubicBezTo>
                      <a:pt x="6105" y="2569"/>
                      <a:pt x="5404" y="3270"/>
                      <a:pt x="4570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0" name="Google Shape;3270;p26"/>
              <p:cNvSpPr/>
              <p:nvPr/>
            </p:nvSpPr>
            <p:spPr>
              <a:xfrm rot="-5400000">
                <a:off x="269186" y="3267033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1535" y="0"/>
                    </a:moveTo>
                    <a:cubicBezTo>
                      <a:pt x="701" y="0"/>
                      <a:pt x="0" y="701"/>
                      <a:pt x="0" y="1535"/>
                    </a:cubicBezTo>
                    <a:lnTo>
                      <a:pt x="0" y="1735"/>
                    </a:lnTo>
                    <a:cubicBezTo>
                      <a:pt x="0" y="2569"/>
                      <a:pt x="701" y="3269"/>
                      <a:pt x="1535" y="3269"/>
                    </a:cubicBezTo>
                    <a:lnTo>
                      <a:pt x="4570" y="3269"/>
                    </a:lnTo>
                    <a:cubicBezTo>
                      <a:pt x="5404" y="3269"/>
                      <a:pt x="6105" y="2569"/>
                      <a:pt x="6105" y="1735"/>
                    </a:cubicBezTo>
                    <a:lnTo>
                      <a:pt x="6105" y="1535"/>
                    </a:lnTo>
                    <a:cubicBezTo>
                      <a:pt x="6105" y="701"/>
                      <a:pt x="5404" y="0"/>
                      <a:pt x="45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1" name="Google Shape;3271;p26"/>
              <p:cNvSpPr/>
              <p:nvPr/>
            </p:nvSpPr>
            <p:spPr>
              <a:xfrm rot="-5400000">
                <a:off x="174681" y="3176756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1" y="11409"/>
                      <a:pt x="1" y="10942"/>
                    </a:cubicBezTo>
                    <a:lnTo>
                      <a:pt x="1" y="834"/>
                    </a:lnTo>
                    <a:cubicBezTo>
                      <a:pt x="1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268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268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2" name="Google Shape;3272;p26"/>
              <p:cNvSpPr/>
              <p:nvPr/>
            </p:nvSpPr>
            <p:spPr>
              <a:xfrm rot="-5400000">
                <a:off x="174681" y="3103778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268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268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3" name="Google Shape;3273;p26"/>
              <p:cNvSpPr/>
              <p:nvPr/>
            </p:nvSpPr>
            <p:spPr>
              <a:xfrm rot="-5400000">
                <a:off x="256304" y="2895094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4570" y="3270"/>
                    </a:moveTo>
                    <a:lnTo>
                      <a:pt x="1535" y="3270"/>
                    </a:lnTo>
                    <a:cubicBezTo>
                      <a:pt x="668" y="3270"/>
                      <a:pt x="1" y="2569"/>
                      <a:pt x="1" y="1735"/>
                    </a:cubicBezTo>
                    <a:lnTo>
                      <a:pt x="1" y="1535"/>
                    </a:lnTo>
                    <a:cubicBezTo>
                      <a:pt x="1" y="701"/>
                      <a:pt x="701" y="1"/>
                      <a:pt x="1535" y="1"/>
                    </a:cubicBezTo>
                    <a:lnTo>
                      <a:pt x="4570" y="1"/>
                    </a:lnTo>
                    <a:cubicBezTo>
                      <a:pt x="5404" y="1"/>
                      <a:pt x="6105" y="701"/>
                      <a:pt x="6105" y="1535"/>
                    </a:cubicBezTo>
                    <a:lnTo>
                      <a:pt x="6105" y="1735"/>
                    </a:lnTo>
                    <a:cubicBezTo>
                      <a:pt x="6105" y="2569"/>
                      <a:pt x="5404" y="3270"/>
                      <a:pt x="4570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4" name="Google Shape;3274;p26"/>
              <p:cNvSpPr/>
              <p:nvPr/>
            </p:nvSpPr>
            <p:spPr>
              <a:xfrm rot="-5400000">
                <a:off x="269186" y="2895094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1535" y="0"/>
                    </a:moveTo>
                    <a:cubicBezTo>
                      <a:pt x="701" y="0"/>
                      <a:pt x="1" y="701"/>
                      <a:pt x="1" y="1535"/>
                    </a:cubicBezTo>
                    <a:lnTo>
                      <a:pt x="1" y="1735"/>
                    </a:lnTo>
                    <a:cubicBezTo>
                      <a:pt x="1" y="2569"/>
                      <a:pt x="668" y="3269"/>
                      <a:pt x="1535" y="3269"/>
                    </a:cubicBezTo>
                    <a:lnTo>
                      <a:pt x="4570" y="3269"/>
                    </a:lnTo>
                    <a:cubicBezTo>
                      <a:pt x="5404" y="3269"/>
                      <a:pt x="6105" y="2569"/>
                      <a:pt x="6105" y="1735"/>
                    </a:cubicBezTo>
                    <a:lnTo>
                      <a:pt x="6105" y="1535"/>
                    </a:lnTo>
                    <a:cubicBezTo>
                      <a:pt x="6105" y="701"/>
                      <a:pt x="5404" y="0"/>
                      <a:pt x="45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5" name="Google Shape;3275;p26"/>
              <p:cNvSpPr/>
              <p:nvPr/>
            </p:nvSpPr>
            <p:spPr>
              <a:xfrm rot="-5400000">
                <a:off x="174681" y="2805820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401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401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6" name="Google Shape;3276;p26"/>
              <p:cNvSpPr/>
              <p:nvPr/>
            </p:nvSpPr>
            <p:spPr>
              <a:xfrm rot="-5400000">
                <a:off x="174681" y="2732872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5" y="11776"/>
                    </a:moveTo>
                    <a:lnTo>
                      <a:pt x="835" y="11776"/>
                    </a:lnTo>
                    <a:cubicBezTo>
                      <a:pt x="401" y="11776"/>
                      <a:pt x="1" y="11409"/>
                      <a:pt x="1" y="10942"/>
                    </a:cubicBezTo>
                    <a:lnTo>
                      <a:pt x="1" y="834"/>
                    </a:lnTo>
                    <a:cubicBezTo>
                      <a:pt x="1" y="401"/>
                      <a:pt x="401" y="0"/>
                      <a:pt x="835" y="0"/>
                    </a:cubicBezTo>
                    <a:lnTo>
                      <a:pt x="835" y="0"/>
                    </a:lnTo>
                    <a:cubicBezTo>
                      <a:pt x="1302" y="0"/>
                      <a:pt x="1669" y="401"/>
                      <a:pt x="1669" y="834"/>
                    </a:cubicBezTo>
                    <a:lnTo>
                      <a:pt x="1669" y="10942"/>
                    </a:lnTo>
                    <a:cubicBezTo>
                      <a:pt x="1669" y="11409"/>
                      <a:pt x="1302" y="11776"/>
                      <a:pt x="835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7" name="Google Shape;3277;p26"/>
              <p:cNvSpPr/>
              <p:nvPr/>
            </p:nvSpPr>
            <p:spPr>
              <a:xfrm rot="-5400000">
                <a:off x="256805" y="2523656"/>
                <a:ext cx="184483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3270" extrusionOk="0">
                    <a:moveTo>
                      <a:pt x="4571" y="3270"/>
                    </a:moveTo>
                    <a:lnTo>
                      <a:pt x="1502" y="3270"/>
                    </a:lnTo>
                    <a:cubicBezTo>
                      <a:pt x="668" y="3270"/>
                      <a:pt x="1" y="2569"/>
                      <a:pt x="1" y="1735"/>
                    </a:cubicBezTo>
                    <a:lnTo>
                      <a:pt x="1" y="1535"/>
                    </a:lnTo>
                    <a:cubicBezTo>
                      <a:pt x="1" y="701"/>
                      <a:pt x="668" y="1"/>
                      <a:pt x="1502" y="1"/>
                    </a:cubicBezTo>
                    <a:lnTo>
                      <a:pt x="4571" y="1"/>
                    </a:lnTo>
                    <a:cubicBezTo>
                      <a:pt x="5404" y="1"/>
                      <a:pt x="6072" y="701"/>
                      <a:pt x="6072" y="1535"/>
                    </a:cubicBezTo>
                    <a:lnTo>
                      <a:pt x="6072" y="1735"/>
                    </a:lnTo>
                    <a:cubicBezTo>
                      <a:pt x="6072" y="2569"/>
                      <a:pt x="5404" y="3270"/>
                      <a:pt x="4571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8" name="Google Shape;3278;p26"/>
              <p:cNvSpPr/>
              <p:nvPr/>
            </p:nvSpPr>
            <p:spPr>
              <a:xfrm rot="-5400000">
                <a:off x="269688" y="2523656"/>
                <a:ext cx="184483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3270" extrusionOk="0">
                    <a:moveTo>
                      <a:pt x="1502" y="0"/>
                    </a:moveTo>
                    <a:cubicBezTo>
                      <a:pt x="668" y="0"/>
                      <a:pt x="1" y="701"/>
                      <a:pt x="1" y="1535"/>
                    </a:cubicBezTo>
                    <a:lnTo>
                      <a:pt x="1" y="1735"/>
                    </a:lnTo>
                    <a:cubicBezTo>
                      <a:pt x="1" y="2569"/>
                      <a:pt x="668" y="3269"/>
                      <a:pt x="1502" y="3269"/>
                    </a:cubicBezTo>
                    <a:lnTo>
                      <a:pt x="4571" y="3269"/>
                    </a:lnTo>
                    <a:cubicBezTo>
                      <a:pt x="5404" y="3269"/>
                      <a:pt x="6072" y="2569"/>
                      <a:pt x="6072" y="1735"/>
                    </a:cubicBezTo>
                    <a:lnTo>
                      <a:pt x="6072" y="1535"/>
                    </a:lnTo>
                    <a:cubicBezTo>
                      <a:pt x="6072" y="701"/>
                      <a:pt x="5404" y="0"/>
                      <a:pt x="457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9" name="Google Shape;3279;p26"/>
              <p:cNvSpPr/>
              <p:nvPr/>
            </p:nvSpPr>
            <p:spPr>
              <a:xfrm rot="-5400000">
                <a:off x="174681" y="2433880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0" name="Google Shape;3280;p26"/>
              <p:cNvSpPr/>
              <p:nvPr/>
            </p:nvSpPr>
            <p:spPr>
              <a:xfrm rot="-5400000">
                <a:off x="174696" y="2360917"/>
                <a:ext cx="5067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1" name="Google Shape;3281;p26"/>
              <p:cNvSpPr/>
              <p:nvPr/>
            </p:nvSpPr>
            <p:spPr>
              <a:xfrm rot="-5400000">
                <a:off x="256304" y="2152218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4570" y="3270"/>
                    </a:moveTo>
                    <a:lnTo>
                      <a:pt x="1535" y="3270"/>
                    </a:lnTo>
                    <a:cubicBezTo>
                      <a:pt x="701" y="3270"/>
                      <a:pt x="0" y="2569"/>
                      <a:pt x="0" y="1735"/>
                    </a:cubicBezTo>
                    <a:lnTo>
                      <a:pt x="0" y="1535"/>
                    </a:lnTo>
                    <a:cubicBezTo>
                      <a:pt x="0" y="701"/>
                      <a:pt x="701" y="1"/>
                      <a:pt x="1535" y="1"/>
                    </a:cubicBezTo>
                    <a:lnTo>
                      <a:pt x="4570" y="1"/>
                    </a:lnTo>
                    <a:cubicBezTo>
                      <a:pt x="5438" y="1"/>
                      <a:pt x="6105" y="701"/>
                      <a:pt x="6105" y="1535"/>
                    </a:cubicBezTo>
                    <a:lnTo>
                      <a:pt x="6105" y="1735"/>
                    </a:lnTo>
                    <a:cubicBezTo>
                      <a:pt x="6105" y="2569"/>
                      <a:pt x="5438" y="3270"/>
                      <a:pt x="4570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2" name="Google Shape;3282;p26"/>
              <p:cNvSpPr/>
              <p:nvPr/>
            </p:nvSpPr>
            <p:spPr>
              <a:xfrm rot="-5400000">
                <a:off x="269186" y="2152218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1535" y="0"/>
                    </a:moveTo>
                    <a:cubicBezTo>
                      <a:pt x="701" y="0"/>
                      <a:pt x="0" y="701"/>
                      <a:pt x="0" y="1535"/>
                    </a:cubicBezTo>
                    <a:lnTo>
                      <a:pt x="0" y="1735"/>
                    </a:lnTo>
                    <a:cubicBezTo>
                      <a:pt x="0" y="2569"/>
                      <a:pt x="701" y="3269"/>
                      <a:pt x="1535" y="3269"/>
                    </a:cubicBezTo>
                    <a:lnTo>
                      <a:pt x="4570" y="3269"/>
                    </a:lnTo>
                    <a:cubicBezTo>
                      <a:pt x="5438" y="3269"/>
                      <a:pt x="6105" y="2569"/>
                      <a:pt x="6105" y="1735"/>
                    </a:cubicBezTo>
                    <a:lnTo>
                      <a:pt x="6105" y="1535"/>
                    </a:lnTo>
                    <a:cubicBezTo>
                      <a:pt x="6105" y="701"/>
                      <a:pt x="5438" y="0"/>
                      <a:pt x="45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3" name="Google Shape;3283;p26"/>
              <p:cNvSpPr/>
              <p:nvPr/>
            </p:nvSpPr>
            <p:spPr>
              <a:xfrm rot="-5400000">
                <a:off x="174681" y="2061941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4" name="Google Shape;3284;p26"/>
              <p:cNvSpPr/>
              <p:nvPr/>
            </p:nvSpPr>
            <p:spPr>
              <a:xfrm rot="-5400000">
                <a:off x="174696" y="1988978"/>
                <a:ext cx="5067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268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5" name="Google Shape;3285;p26"/>
              <p:cNvSpPr/>
              <p:nvPr/>
            </p:nvSpPr>
            <p:spPr>
              <a:xfrm rot="-5400000">
                <a:off x="256304" y="1780278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4570" y="3270"/>
                    </a:moveTo>
                    <a:lnTo>
                      <a:pt x="1535" y="3270"/>
                    </a:lnTo>
                    <a:cubicBezTo>
                      <a:pt x="701" y="3270"/>
                      <a:pt x="0" y="2569"/>
                      <a:pt x="0" y="1735"/>
                    </a:cubicBezTo>
                    <a:lnTo>
                      <a:pt x="0" y="1535"/>
                    </a:lnTo>
                    <a:cubicBezTo>
                      <a:pt x="0" y="701"/>
                      <a:pt x="701" y="1"/>
                      <a:pt x="1535" y="1"/>
                    </a:cubicBezTo>
                    <a:lnTo>
                      <a:pt x="4570" y="1"/>
                    </a:lnTo>
                    <a:cubicBezTo>
                      <a:pt x="5404" y="1"/>
                      <a:pt x="6105" y="701"/>
                      <a:pt x="6105" y="1535"/>
                    </a:cubicBezTo>
                    <a:lnTo>
                      <a:pt x="6105" y="1735"/>
                    </a:lnTo>
                    <a:cubicBezTo>
                      <a:pt x="6105" y="2569"/>
                      <a:pt x="5404" y="3270"/>
                      <a:pt x="4570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6" name="Google Shape;3286;p26"/>
              <p:cNvSpPr/>
              <p:nvPr/>
            </p:nvSpPr>
            <p:spPr>
              <a:xfrm rot="-5400000">
                <a:off x="269186" y="1780278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1535" y="0"/>
                    </a:moveTo>
                    <a:cubicBezTo>
                      <a:pt x="701" y="0"/>
                      <a:pt x="0" y="701"/>
                      <a:pt x="0" y="1535"/>
                    </a:cubicBezTo>
                    <a:lnTo>
                      <a:pt x="0" y="1735"/>
                    </a:lnTo>
                    <a:cubicBezTo>
                      <a:pt x="0" y="2569"/>
                      <a:pt x="701" y="3269"/>
                      <a:pt x="1535" y="3269"/>
                    </a:cubicBezTo>
                    <a:lnTo>
                      <a:pt x="4570" y="3269"/>
                    </a:lnTo>
                    <a:cubicBezTo>
                      <a:pt x="5404" y="3269"/>
                      <a:pt x="6105" y="2569"/>
                      <a:pt x="6105" y="1735"/>
                    </a:cubicBezTo>
                    <a:lnTo>
                      <a:pt x="6105" y="1535"/>
                    </a:lnTo>
                    <a:cubicBezTo>
                      <a:pt x="6105" y="701"/>
                      <a:pt x="5404" y="0"/>
                      <a:pt x="45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7" name="Google Shape;3287;p26"/>
              <p:cNvSpPr/>
              <p:nvPr/>
            </p:nvSpPr>
            <p:spPr>
              <a:xfrm rot="-5400000">
                <a:off x="174681" y="1690001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268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268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8" name="Google Shape;3288;p26"/>
              <p:cNvSpPr/>
              <p:nvPr/>
            </p:nvSpPr>
            <p:spPr>
              <a:xfrm rot="-5400000">
                <a:off x="174681" y="1618056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5" y="11776"/>
                    </a:moveTo>
                    <a:lnTo>
                      <a:pt x="835" y="11776"/>
                    </a:lnTo>
                    <a:cubicBezTo>
                      <a:pt x="401" y="11776"/>
                      <a:pt x="1" y="11409"/>
                      <a:pt x="1" y="10942"/>
                    </a:cubicBezTo>
                    <a:lnTo>
                      <a:pt x="1" y="834"/>
                    </a:lnTo>
                    <a:cubicBezTo>
                      <a:pt x="1" y="401"/>
                      <a:pt x="401" y="0"/>
                      <a:pt x="835" y="0"/>
                    </a:cubicBezTo>
                    <a:lnTo>
                      <a:pt x="835" y="0"/>
                    </a:lnTo>
                    <a:cubicBezTo>
                      <a:pt x="1302" y="0"/>
                      <a:pt x="1669" y="401"/>
                      <a:pt x="1669" y="834"/>
                    </a:cubicBezTo>
                    <a:lnTo>
                      <a:pt x="1669" y="10942"/>
                    </a:lnTo>
                    <a:cubicBezTo>
                      <a:pt x="1669" y="11409"/>
                      <a:pt x="1302" y="11776"/>
                      <a:pt x="835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9" name="Google Shape;3289;p26"/>
              <p:cNvSpPr/>
              <p:nvPr/>
            </p:nvSpPr>
            <p:spPr>
              <a:xfrm rot="-5400000">
                <a:off x="256304" y="1408339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4570" y="3270"/>
                    </a:moveTo>
                    <a:lnTo>
                      <a:pt x="1535" y="3270"/>
                    </a:lnTo>
                    <a:cubicBezTo>
                      <a:pt x="668" y="3270"/>
                      <a:pt x="0" y="2569"/>
                      <a:pt x="0" y="1735"/>
                    </a:cubicBezTo>
                    <a:lnTo>
                      <a:pt x="0" y="1535"/>
                    </a:lnTo>
                    <a:cubicBezTo>
                      <a:pt x="0" y="701"/>
                      <a:pt x="668" y="1"/>
                      <a:pt x="1535" y="1"/>
                    </a:cubicBezTo>
                    <a:lnTo>
                      <a:pt x="4570" y="1"/>
                    </a:lnTo>
                    <a:cubicBezTo>
                      <a:pt x="5404" y="1"/>
                      <a:pt x="6105" y="701"/>
                      <a:pt x="6105" y="1535"/>
                    </a:cubicBezTo>
                    <a:lnTo>
                      <a:pt x="6105" y="1735"/>
                    </a:lnTo>
                    <a:cubicBezTo>
                      <a:pt x="6105" y="2569"/>
                      <a:pt x="5404" y="3270"/>
                      <a:pt x="4570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0" name="Google Shape;3290;p26"/>
              <p:cNvSpPr/>
              <p:nvPr/>
            </p:nvSpPr>
            <p:spPr>
              <a:xfrm rot="-5400000">
                <a:off x="269186" y="1408339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1535" y="0"/>
                    </a:moveTo>
                    <a:cubicBezTo>
                      <a:pt x="668" y="0"/>
                      <a:pt x="0" y="701"/>
                      <a:pt x="0" y="1535"/>
                    </a:cubicBezTo>
                    <a:lnTo>
                      <a:pt x="0" y="1735"/>
                    </a:lnTo>
                    <a:cubicBezTo>
                      <a:pt x="0" y="2569"/>
                      <a:pt x="668" y="3269"/>
                      <a:pt x="1535" y="3269"/>
                    </a:cubicBezTo>
                    <a:lnTo>
                      <a:pt x="4570" y="3269"/>
                    </a:lnTo>
                    <a:cubicBezTo>
                      <a:pt x="5404" y="3269"/>
                      <a:pt x="6105" y="2569"/>
                      <a:pt x="6105" y="1735"/>
                    </a:cubicBezTo>
                    <a:lnTo>
                      <a:pt x="6105" y="1535"/>
                    </a:lnTo>
                    <a:cubicBezTo>
                      <a:pt x="6105" y="701"/>
                      <a:pt x="5404" y="0"/>
                      <a:pt x="45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1" name="Google Shape;3291;p26"/>
              <p:cNvSpPr/>
              <p:nvPr/>
            </p:nvSpPr>
            <p:spPr>
              <a:xfrm rot="-5400000">
                <a:off x="174681" y="1319064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400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400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2" name="Google Shape;3292;p26"/>
              <p:cNvSpPr/>
              <p:nvPr/>
            </p:nvSpPr>
            <p:spPr>
              <a:xfrm rot="-5400000">
                <a:off x="174681" y="1246117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5" y="11776"/>
                    </a:moveTo>
                    <a:lnTo>
                      <a:pt x="835" y="11776"/>
                    </a:lnTo>
                    <a:cubicBezTo>
                      <a:pt x="368" y="11776"/>
                      <a:pt x="1" y="11409"/>
                      <a:pt x="1" y="10942"/>
                    </a:cubicBezTo>
                    <a:lnTo>
                      <a:pt x="1" y="834"/>
                    </a:lnTo>
                    <a:cubicBezTo>
                      <a:pt x="1" y="401"/>
                      <a:pt x="368" y="0"/>
                      <a:pt x="835" y="0"/>
                    </a:cubicBezTo>
                    <a:lnTo>
                      <a:pt x="835" y="0"/>
                    </a:lnTo>
                    <a:cubicBezTo>
                      <a:pt x="1302" y="0"/>
                      <a:pt x="1669" y="401"/>
                      <a:pt x="1669" y="834"/>
                    </a:cubicBezTo>
                    <a:lnTo>
                      <a:pt x="1669" y="10942"/>
                    </a:lnTo>
                    <a:cubicBezTo>
                      <a:pt x="1669" y="11409"/>
                      <a:pt x="1302" y="11776"/>
                      <a:pt x="835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3" name="Google Shape;3293;p26"/>
              <p:cNvSpPr/>
              <p:nvPr/>
            </p:nvSpPr>
            <p:spPr>
              <a:xfrm rot="-5400000">
                <a:off x="256805" y="1036901"/>
                <a:ext cx="184483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3270" extrusionOk="0">
                    <a:moveTo>
                      <a:pt x="4570" y="3270"/>
                    </a:moveTo>
                    <a:lnTo>
                      <a:pt x="1502" y="3270"/>
                    </a:lnTo>
                    <a:cubicBezTo>
                      <a:pt x="668" y="3270"/>
                      <a:pt x="1" y="2569"/>
                      <a:pt x="1" y="1735"/>
                    </a:cubicBezTo>
                    <a:lnTo>
                      <a:pt x="1" y="1535"/>
                    </a:lnTo>
                    <a:cubicBezTo>
                      <a:pt x="1" y="701"/>
                      <a:pt x="668" y="1"/>
                      <a:pt x="1502" y="1"/>
                    </a:cubicBezTo>
                    <a:lnTo>
                      <a:pt x="4570" y="1"/>
                    </a:lnTo>
                    <a:cubicBezTo>
                      <a:pt x="5404" y="1"/>
                      <a:pt x="6072" y="701"/>
                      <a:pt x="6072" y="1535"/>
                    </a:cubicBezTo>
                    <a:lnTo>
                      <a:pt x="6072" y="1735"/>
                    </a:lnTo>
                    <a:cubicBezTo>
                      <a:pt x="6072" y="2569"/>
                      <a:pt x="5404" y="3270"/>
                      <a:pt x="4570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4" name="Google Shape;3294;p26"/>
              <p:cNvSpPr/>
              <p:nvPr/>
            </p:nvSpPr>
            <p:spPr>
              <a:xfrm rot="-5400000">
                <a:off x="269688" y="1036901"/>
                <a:ext cx="184483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3270" extrusionOk="0">
                    <a:moveTo>
                      <a:pt x="1502" y="0"/>
                    </a:moveTo>
                    <a:cubicBezTo>
                      <a:pt x="668" y="0"/>
                      <a:pt x="1" y="701"/>
                      <a:pt x="1" y="1535"/>
                    </a:cubicBezTo>
                    <a:lnTo>
                      <a:pt x="1" y="1735"/>
                    </a:lnTo>
                    <a:cubicBezTo>
                      <a:pt x="1" y="2569"/>
                      <a:pt x="668" y="3269"/>
                      <a:pt x="1502" y="3269"/>
                    </a:cubicBezTo>
                    <a:lnTo>
                      <a:pt x="4570" y="3269"/>
                    </a:lnTo>
                    <a:cubicBezTo>
                      <a:pt x="5404" y="3269"/>
                      <a:pt x="6072" y="2569"/>
                      <a:pt x="6072" y="1735"/>
                    </a:cubicBezTo>
                    <a:lnTo>
                      <a:pt x="6072" y="1535"/>
                    </a:lnTo>
                    <a:cubicBezTo>
                      <a:pt x="6072" y="701"/>
                      <a:pt x="5404" y="0"/>
                      <a:pt x="45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5" name="Google Shape;3295;p26"/>
              <p:cNvSpPr/>
              <p:nvPr/>
            </p:nvSpPr>
            <p:spPr>
              <a:xfrm rot="-5400000">
                <a:off x="174681" y="947125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6" name="Google Shape;3296;p26"/>
              <p:cNvSpPr/>
              <p:nvPr/>
            </p:nvSpPr>
            <p:spPr>
              <a:xfrm rot="-5400000">
                <a:off x="174681" y="874177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5" y="11776"/>
                    </a:moveTo>
                    <a:lnTo>
                      <a:pt x="835" y="11776"/>
                    </a:lnTo>
                    <a:cubicBezTo>
                      <a:pt x="368" y="11776"/>
                      <a:pt x="1" y="11409"/>
                      <a:pt x="1" y="10942"/>
                    </a:cubicBezTo>
                    <a:lnTo>
                      <a:pt x="1" y="834"/>
                    </a:lnTo>
                    <a:cubicBezTo>
                      <a:pt x="1" y="401"/>
                      <a:pt x="368" y="0"/>
                      <a:pt x="835" y="0"/>
                    </a:cubicBezTo>
                    <a:lnTo>
                      <a:pt x="835" y="0"/>
                    </a:lnTo>
                    <a:cubicBezTo>
                      <a:pt x="1302" y="0"/>
                      <a:pt x="1669" y="401"/>
                      <a:pt x="1669" y="834"/>
                    </a:cubicBezTo>
                    <a:lnTo>
                      <a:pt x="1669" y="10942"/>
                    </a:lnTo>
                    <a:cubicBezTo>
                      <a:pt x="1669" y="11409"/>
                      <a:pt x="1302" y="11776"/>
                      <a:pt x="835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7" name="Google Shape;3297;p26"/>
              <p:cNvSpPr/>
              <p:nvPr/>
            </p:nvSpPr>
            <p:spPr>
              <a:xfrm rot="-5400000">
                <a:off x="256304" y="665463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4570" y="3270"/>
                    </a:moveTo>
                    <a:lnTo>
                      <a:pt x="1535" y="3270"/>
                    </a:lnTo>
                    <a:cubicBezTo>
                      <a:pt x="701" y="3270"/>
                      <a:pt x="0" y="2569"/>
                      <a:pt x="0" y="1735"/>
                    </a:cubicBezTo>
                    <a:lnTo>
                      <a:pt x="0" y="1535"/>
                    </a:lnTo>
                    <a:cubicBezTo>
                      <a:pt x="0" y="701"/>
                      <a:pt x="701" y="1"/>
                      <a:pt x="1535" y="1"/>
                    </a:cubicBezTo>
                    <a:lnTo>
                      <a:pt x="4570" y="1"/>
                    </a:lnTo>
                    <a:cubicBezTo>
                      <a:pt x="5437" y="1"/>
                      <a:pt x="6105" y="701"/>
                      <a:pt x="6105" y="1535"/>
                    </a:cubicBezTo>
                    <a:lnTo>
                      <a:pt x="6105" y="1735"/>
                    </a:lnTo>
                    <a:cubicBezTo>
                      <a:pt x="6105" y="2569"/>
                      <a:pt x="5437" y="3270"/>
                      <a:pt x="4570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8" name="Google Shape;3298;p26"/>
              <p:cNvSpPr/>
              <p:nvPr/>
            </p:nvSpPr>
            <p:spPr>
              <a:xfrm rot="-5400000">
                <a:off x="269186" y="665463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1535" y="0"/>
                    </a:moveTo>
                    <a:cubicBezTo>
                      <a:pt x="701" y="0"/>
                      <a:pt x="0" y="701"/>
                      <a:pt x="0" y="1535"/>
                    </a:cubicBezTo>
                    <a:lnTo>
                      <a:pt x="0" y="1735"/>
                    </a:lnTo>
                    <a:cubicBezTo>
                      <a:pt x="0" y="2569"/>
                      <a:pt x="701" y="3269"/>
                      <a:pt x="1535" y="3269"/>
                    </a:cubicBezTo>
                    <a:lnTo>
                      <a:pt x="4570" y="3269"/>
                    </a:lnTo>
                    <a:cubicBezTo>
                      <a:pt x="5437" y="3269"/>
                      <a:pt x="6105" y="2569"/>
                      <a:pt x="6105" y="1735"/>
                    </a:cubicBezTo>
                    <a:lnTo>
                      <a:pt x="6105" y="1535"/>
                    </a:lnTo>
                    <a:cubicBezTo>
                      <a:pt x="6105" y="701"/>
                      <a:pt x="5437" y="0"/>
                      <a:pt x="45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9" name="Google Shape;3299;p26"/>
              <p:cNvSpPr/>
              <p:nvPr/>
            </p:nvSpPr>
            <p:spPr>
              <a:xfrm rot="-5400000">
                <a:off x="174681" y="575186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0" name="Google Shape;3300;p26"/>
              <p:cNvSpPr/>
              <p:nvPr/>
            </p:nvSpPr>
            <p:spPr>
              <a:xfrm rot="-5400000">
                <a:off x="174696" y="502223"/>
                <a:ext cx="5067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268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1" name="Google Shape;3301;p26"/>
              <p:cNvSpPr/>
              <p:nvPr/>
            </p:nvSpPr>
            <p:spPr>
              <a:xfrm rot="-5400000">
                <a:off x="256304" y="293523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4570" y="3270"/>
                    </a:moveTo>
                    <a:lnTo>
                      <a:pt x="1535" y="3270"/>
                    </a:lnTo>
                    <a:cubicBezTo>
                      <a:pt x="701" y="3270"/>
                      <a:pt x="0" y="2569"/>
                      <a:pt x="0" y="1735"/>
                    </a:cubicBezTo>
                    <a:lnTo>
                      <a:pt x="0" y="1535"/>
                    </a:lnTo>
                    <a:cubicBezTo>
                      <a:pt x="0" y="701"/>
                      <a:pt x="701" y="1"/>
                      <a:pt x="1535" y="1"/>
                    </a:cubicBezTo>
                    <a:lnTo>
                      <a:pt x="4570" y="1"/>
                    </a:lnTo>
                    <a:cubicBezTo>
                      <a:pt x="5404" y="1"/>
                      <a:pt x="6105" y="701"/>
                      <a:pt x="6105" y="1535"/>
                    </a:cubicBezTo>
                    <a:lnTo>
                      <a:pt x="6105" y="1735"/>
                    </a:lnTo>
                    <a:cubicBezTo>
                      <a:pt x="6105" y="2569"/>
                      <a:pt x="5404" y="3270"/>
                      <a:pt x="4570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2" name="Google Shape;3302;p26"/>
              <p:cNvSpPr/>
              <p:nvPr/>
            </p:nvSpPr>
            <p:spPr>
              <a:xfrm rot="-5400000">
                <a:off x="174681" y="203246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268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268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03" name="Google Shape;3303;p26"/>
              <p:cNvGrpSpPr/>
              <p:nvPr/>
            </p:nvGrpSpPr>
            <p:grpSpPr>
              <a:xfrm>
                <a:off x="25250" y="249316"/>
                <a:ext cx="385214" cy="185485"/>
                <a:chOff x="25250" y="249316"/>
                <a:chExt cx="385214" cy="185485"/>
              </a:xfrm>
            </p:grpSpPr>
            <p:sp>
              <p:nvSpPr>
                <p:cNvPr id="3304" name="Google Shape;3304;p26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5" name="Google Shape;3305;p26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6" name="Google Shape;3306;p26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07" name="Google Shape;3307;p26"/>
              <p:cNvGrpSpPr/>
              <p:nvPr/>
            </p:nvGrpSpPr>
            <p:grpSpPr>
              <a:xfrm>
                <a:off x="25250" y="621253"/>
                <a:ext cx="385214" cy="185485"/>
                <a:chOff x="25250" y="249316"/>
                <a:chExt cx="385214" cy="185485"/>
              </a:xfrm>
            </p:grpSpPr>
            <p:sp>
              <p:nvSpPr>
                <p:cNvPr id="3308" name="Google Shape;3308;p26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9" name="Google Shape;3309;p26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0" name="Google Shape;3310;p26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11" name="Google Shape;3311;p26"/>
              <p:cNvGrpSpPr/>
              <p:nvPr/>
            </p:nvGrpSpPr>
            <p:grpSpPr>
              <a:xfrm>
                <a:off x="25250" y="992691"/>
                <a:ext cx="385214" cy="185485"/>
                <a:chOff x="25250" y="249316"/>
                <a:chExt cx="385214" cy="185485"/>
              </a:xfrm>
            </p:grpSpPr>
            <p:sp>
              <p:nvSpPr>
                <p:cNvPr id="3312" name="Google Shape;3312;p26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3" name="Google Shape;3313;p26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4" name="Google Shape;3314;p26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15" name="Google Shape;3315;p26"/>
              <p:cNvGrpSpPr/>
              <p:nvPr/>
            </p:nvGrpSpPr>
            <p:grpSpPr>
              <a:xfrm>
                <a:off x="25250" y="1364378"/>
                <a:ext cx="385214" cy="185485"/>
                <a:chOff x="25250" y="249316"/>
                <a:chExt cx="385214" cy="185485"/>
              </a:xfrm>
            </p:grpSpPr>
            <p:sp>
              <p:nvSpPr>
                <p:cNvPr id="3316" name="Google Shape;3316;p26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7" name="Google Shape;3317;p26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8" name="Google Shape;3318;p26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19" name="Google Shape;3319;p26"/>
              <p:cNvGrpSpPr/>
              <p:nvPr/>
            </p:nvGrpSpPr>
            <p:grpSpPr>
              <a:xfrm>
                <a:off x="25250" y="1736066"/>
                <a:ext cx="385214" cy="185485"/>
                <a:chOff x="25250" y="249316"/>
                <a:chExt cx="385214" cy="185485"/>
              </a:xfrm>
            </p:grpSpPr>
            <p:sp>
              <p:nvSpPr>
                <p:cNvPr id="3320" name="Google Shape;3320;p26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1" name="Google Shape;3321;p26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2" name="Google Shape;3322;p26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23" name="Google Shape;3323;p26"/>
              <p:cNvGrpSpPr/>
              <p:nvPr/>
            </p:nvGrpSpPr>
            <p:grpSpPr>
              <a:xfrm>
                <a:off x="25250" y="2108003"/>
                <a:ext cx="385214" cy="185485"/>
                <a:chOff x="25250" y="249316"/>
                <a:chExt cx="385214" cy="185485"/>
              </a:xfrm>
            </p:grpSpPr>
            <p:sp>
              <p:nvSpPr>
                <p:cNvPr id="3324" name="Google Shape;3324;p26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5" name="Google Shape;3325;p26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6" name="Google Shape;3326;p26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27" name="Google Shape;3327;p26"/>
              <p:cNvGrpSpPr/>
              <p:nvPr/>
            </p:nvGrpSpPr>
            <p:grpSpPr>
              <a:xfrm>
                <a:off x="25250" y="2479441"/>
                <a:ext cx="385214" cy="185485"/>
                <a:chOff x="25250" y="249316"/>
                <a:chExt cx="385214" cy="185485"/>
              </a:xfrm>
            </p:grpSpPr>
            <p:sp>
              <p:nvSpPr>
                <p:cNvPr id="3328" name="Google Shape;3328;p26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9" name="Google Shape;3329;p26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0" name="Google Shape;3330;p26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31" name="Google Shape;3331;p26"/>
              <p:cNvGrpSpPr/>
              <p:nvPr/>
            </p:nvGrpSpPr>
            <p:grpSpPr>
              <a:xfrm>
                <a:off x="25250" y="2851128"/>
                <a:ext cx="385214" cy="185485"/>
                <a:chOff x="25250" y="249316"/>
                <a:chExt cx="385214" cy="185485"/>
              </a:xfrm>
            </p:grpSpPr>
            <p:sp>
              <p:nvSpPr>
                <p:cNvPr id="3332" name="Google Shape;3332;p26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3" name="Google Shape;3333;p26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4" name="Google Shape;3334;p26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35" name="Google Shape;3335;p26"/>
              <p:cNvGrpSpPr/>
              <p:nvPr/>
            </p:nvGrpSpPr>
            <p:grpSpPr>
              <a:xfrm>
                <a:off x="25250" y="3222828"/>
                <a:ext cx="385214" cy="185485"/>
                <a:chOff x="25250" y="249316"/>
                <a:chExt cx="385214" cy="185485"/>
              </a:xfrm>
            </p:grpSpPr>
            <p:sp>
              <p:nvSpPr>
                <p:cNvPr id="3336" name="Google Shape;3336;p26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7" name="Google Shape;3337;p26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8" name="Google Shape;3338;p26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39" name="Google Shape;3339;p26"/>
              <p:cNvGrpSpPr/>
              <p:nvPr/>
            </p:nvGrpSpPr>
            <p:grpSpPr>
              <a:xfrm>
                <a:off x="25250" y="3594766"/>
                <a:ext cx="385214" cy="185485"/>
                <a:chOff x="25250" y="249316"/>
                <a:chExt cx="385214" cy="185485"/>
              </a:xfrm>
            </p:grpSpPr>
            <p:sp>
              <p:nvSpPr>
                <p:cNvPr id="3340" name="Google Shape;3340;p26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1" name="Google Shape;3341;p26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2" name="Google Shape;3342;p26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43" name="Google Shape;3343;p26"/>
              <p:cNvGrpSpPr/>
              <p:nvPr/>
            </p:nvGrpSpPr>
            <p:grpSpPr>
              <a:xfrm>
                <a:off x="25250" y="3966203"/>
                <a:ext cx="385214" cy="185485"/>
                <a:chOff x="25250" y="249316"/>
                <a:chExt cx="385214" cy="185485"/>
              </a:xfrm>
            </p:grpSpPr>
            <p:sp>
              <p:nvSpPr>
                <p:cNvPr id="3344" name="Google Shape;3344;p26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5" name="Google Shape;3345;p26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6" name="Google Shape;3346;p26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47" name="Google Shape;3347;p26"/>
              <p:cNvGrpSpPr/>
              <p:nvPr/>
            </p:nvGrpSpPr>
            <p:grpSpPr>
              <a:xfrm>
                <a:off x="25250" y="4337891"/>
                <a:ext cx="385214" cy="185485"/>
                <a:chOff x="25250" y="249316"/>
                <a:chExt cx="385214" cy="185485"/>
              </a:xfrm>
            </p:grpSpPr>
            <p:sp>
              <p:nvSpPr>
                <p:cNvPr id="3348" name="Google Shape;3348;p26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9" name="Google Shape;3349;p26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0" name="Google Shape;3350;p26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51" name="Google Shape;3351;p26"/>
              <p:cNvGrpSpPr/>
              <p:nvPr/>
            </p:nvGrpSpPr>
            <p:grpSpPr>
              <a:xfrm>
                <a:off x="25250" y="4709566"/>
                <a:ext cx="385214" cy="185485"/>
                <a:chOff x="25250" y="249316"/>
                <a:chExt cx="385214" cy="185485"/>
              </a:xfrm>
            </p:grpSpPr>
            <p:sp>
              <p:nvSpPr>
                <p:cNvPr id="3352" name="Google Shape;3352;p26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3" name="Google Shape;3353;p26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4" name="Google Shape;3354;p26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355" name="Google Shape;3355;p26"/>
              <p:cNvSpPr/>
              <p:nvPr/>
            </p:nvSpPr>
            <p:spPr>
              <a:xfrm rot="5400000" flipH="1">
                <a:off x="-1852659" y="2533666"/>
                <a:ext cx="5143393" cy="75975"/>
              </a:xfrm>
              <a:custGeom>
                <a:avLst/>
                <a:gdLst/>
                <a:ahLst/>
                <a:cxnLst/>
                <a:rect l="l" t="t" r="r" b="b"/>
                <a:pathLst>
                  <a:path w="169288" h="1535" extrusionOk="0">
                    <a:moveTo>
                      <a:pt x="0" y="1534"/>
                    </a:moveTo>
                    <a:lnTo>
                      <a:pt x="0" y="0"/>
                    </a:lnTo>
                    <a:lnTo>
                      <a:pt x="169288" y="0"/>
                    </a:lnTo>
                    <a:lnTo>
                      <a:pt x="169288" y="1534"/>
                    </a:lnTo>
                    <a:close/>
                  </a:path>
                </a:pathLst>
              </a:custGeom>
              <a:solidFill>
                <a:srgbClr val="073763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3"/>
          <p:cNvGrpSpPr/>
          <p:nvPr/>
        </p:nvGrpSpPr>
        <p:grpSpPr>
          <a:xfrm>
            <a:off x="25250" y="-43"/>
            <a:ext cx="9128450" cy="5143393"/>
            <a:chOff x="25250" y="-43"/>
            <a:chExt cx="9128450" cy="5143393"/>
          </a:xfrm>
        </p:grpSpPr>
        <p:grpSp>
          <p:nvGrpSpPr>
            <p:cNvPr id="152" name="Google Shape;152;p3"/>
            <p:cNvGrpSpPr/>
            <p:nvPr/>
          </p:nvGrpSpPr>
          <p:grpSpPr>
            <a:xfrm flipH="1">
              <a:off x="25250" y="111225"/>
              <a:ext cx="8396700" cy="4921050"/>
              <a:chOff x="757000" y="111225"/>
              <a:chExt cx="8396700" cy="4921050"/>
            </a:xfrm>
          </p:grpSpPr>
          <p:cxnSp>
            <p:nvCxnSpPr>
              <p:cNvPr id="153" name="Google Shape;153;p3"/>
              <p:cNvCxnSpPr/>
              <p:nvPr/>
            </p:nvCxnSpPr>
            <p:spPr>
              <a:xfrm rot="10800000">
                <a:off x="757000" y="111225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" name="Google Shape;154;p3"/>
              <p:cNvCxnSpPr/>
              <p:nvPr/>
            </p:nvCxnSpPr>
            <p:spPr>
              <a:xfrm rot="10800000">
                <a:off x="757000" y="269969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" name="Google Shape;155;p3"/>
              <p:cNvCxnSpPr/>
              <p:nvPr/>
            </p:nvCxnSpPr>
            <p:spPr>
              <a:xfrm rot="10800000">
                <a:off x="757000" y="428712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" name="Google Shape;156;p3"/>
              <p:cNvCxnSpPr/>
              <p:nvPr/>
            </p:nvCxnSpPr>
            <p:spPr>
              <a:xfrm rot="10800000">
                <a:off x="757000" y="587456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" name="Google Shape;157;p3"/>
              <p:cNvCxnSpPr/>
              <p:nvPr/>
            </p:nvCxnSpPr>
            <p:spPr>
              <a:xfrm rot="10800000">
                <a:off x="757000" y="746199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" name="Google Shape;158;p3"/>
              <p:cNvCxnSpPr/>
              <p:nvPr/>
            </p:nvCxnSpPr>
            <p:spPr>
              <a:xfrm rot="10800000">
                <a:off x="757000" y="904943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" name="Google Shape;159;p3"/>
              <p:cNvCxnSpPr/>
              <p:nvPr/>
            </p:nvCxnSpPr>
            <p:spPr>
              <a:xfrm rot="10800000">
                <a:off x="757000" y="1063686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" name="Google Shape;160;p3"/>
              <p:cNvCxnSpPr/>
              <p:nvPr/>
            </p:nvCxnSpPr>
            <p:spPr>
              <a:xfrm rot="10800000">
                <a:off x="757000" y="1222430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" name="Google Shape;161;p3"/>
              <p:cNvCxnSpPr/>
              <p:nvPr/>
            </p:nvCxnSpPr>
            <p:spPr>
              <a:xfrm rot="10800000">
                <a:off x="757000" y="1381173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" name="Google Shape;162;p3"/>
              <p:cNvCxnSpPr/>
              <p:nvPr/>
            </p:nvCxnSpPr>
            <p:spPr>
              <a:xfrm rot="10800000">
                <a:off x="757000" y="1539917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" name="Google Shape;163;p3"/>
              <p:cNvCxnSpPr/>
              <p:nvPr/>
            </p:nvCxnSpPr>
            <p:spPr>
              <a:xfrm rot="10800000">
                <a:off x="757000" y="1698660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" name="Google Shape;164;p3"/>
              <p:cNvCxnSpPr/>
              <p:nvPr/>
            </p:nvCxnSpPr>
            <p:spPr>
              <a:xfrm rot="10800000">
                <a:off x="757000" y="1857404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" name="Google Shape;165;p3"/>
              <p:cNvCxnSpPr/>
              <p:nvPr/>
            </p:nvCxnSpPr>
            <p:spPr>
              <a:xfrm rot="10800000">
                <a:off x="757000" y="2016148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" name="Google Shape;166;p3"/>
              <p:cNvCxnSpPr/>
              <p:nvPr/>
            </p:nvCxnSpPr>
            <p:spPr>
              <a:xfrm rot="10800000">
                <a:off x="757000" y="2174891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" name="Google Shape;167;p3"/>
              <p:cNvCxnSpPr/>
              <p:nvPr/>
            </p:nvCxnSpPr>
            <p:spPr>
              <a:xfrm rot="10800000">
                <a:off x="757000" y="2333635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" name="Google Shape;168;p3"/>
              <p:cNvCxnSpPr/>
              <p:nvPr/>
            </p:nvCxnSpPr>
            <p:spPr>
              <a:xfrm rot="10800000">
                <a:off x="757000" y="2492378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" name="Google Shape;169;p3"/>
              <p:cNvCxnSpPr/>
              <p:nvPr/>
            </p:nvCxnSpPr>
            <p:spPr>
              <a:xfrm rot="10800000">
                <a:off x="757000" y="2651122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" name="Google Shape;170;p3"/>
              <p:cNvCxnSpPr/>
              <p:nvPr/>
            </p:nvCxnSpPr>
            <p:spPr>
              <a:xfrm rot="10800000">
                <a:off x="757000" y="2809865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" name="Google Shape;171;p3"/>
              <p:cNvCxnSpPr/>
              <p:nvPr/>
            </p:nvCxnSpPr>
            <p:spPr>
              <a:xfrm rot="10800000">
                <a:off x="757000" y="2968609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" name="Google Shape;172;p3"/>
              <p:cNvCxnSpPr/>
              <p:nvPr/>
            </p:nvCxnSpPr>
            <p:spPr>
              <a:xfrm rot="10800000">
                <a:off x="757000" y="3127352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" name="Google Shape;173;p3"/>
              <p:cNvCxnSpPr/>
              <p:nvPr/>
            </p:nvCxnSpPr>
            <p:spPr>
              <a:xfrm rot="10800000">
                <a:off x="757000" y="3286096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" name="Google Shape;174;p3"/>
              <p:cNvCxnSpPr/>
              <p:nvPr/>
            </p:nvCxnSpPr>
            <p:spPr>
              <a:xfrm rot="10800000">
                <a:off x="757000" y="3444840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" name="Google Shape;175;p3"/>
              <p:cNvCxnSpPr/>
              <p:nvPr/>
            </p:nvCxnSpPr>
            <p:spPr>
              <a:xfrm rot="10800000">
                <a:off x="757000" y="3603583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" name="Google Shape;176;p3"/>
              <p:cNvCxnSpPr/>
              <p:nvPr/>
            </p:nvCxnSpPr>
            <p:spPr>
              <a:xfrm rot="10800000">
                <a:off x="757000" y="3762327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p3"/>
              <p:cNvCxnSpPr/>
              <p:nvPr/>
            </p:nvCxnSpPr>
            <p:spPr>
              <a:xfrm rot="10800000">
                <a:off x="757000" y="3921070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" name="Google Shape;178;p3"/>
              <p:cNvCxnSpPr/>
              <p:nvPr/>
            </p:nvCxnSpPr>
            <p:spPr>
              <a:xfrm rot="10800000">
                <a:off x="757000" y="4079814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" name="Google Shape;179;p3"/>
              <p:cNvCxnSpPr/>
              <p:nvPr/>
            </p:nvCxnSpPr>
            <p:spPr>
              <a:xfrm rot="10800000">
                <a:off x="757000" y="4238557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" name="Google Shape;180;p3"/>
              <p:cNvCxnSpPr/>
              <p:nvPr/>
            </p:nvCxnSpPr>
            <p:spPr>
              <a:xfrm rot="10800000">
                <a:off x="757000" y="4397301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3"/>
              <p:cNvCxnSpPr/>
              <p:nvPr/>
            </p:nvCxnSpPr>
            <p:spPr>
              <a:xfrm rot="10800000">
                <a:off x="757000" y="4556044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" name="Google Shape;182;p3"/>
              <p:cNvCxnSpPr/>
              <p:nvPr/>
            </p:nvCxnSpPr>
            <p:spPr>
              <a:xfrm rot="10800000">
                <a:off x="757000" y="4714788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" name="Google Shape;183;p3"/>
              <p:cNvCxnSpPr/>
              <p:nvPr/>
            </p:nvCxnSpPr>
            <p:spPr>
              <a:xfrm rot="10800000">
                <a:off x="757000" y="4873531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" name="Google Shape;184;p3"/>
              <p:cNvCxnSpPr/>
              <p:nvPr/>
            </p:nvCxnSpPr>
            <p:spPr>
              <a:xfrm rot="10800000">
                <a:off x="757000" y="5032275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85" name="Google Shape;185;p3"/>
            <p:cNvGrpSpPr/>
            <p:nvPr/>
          </p:nvGrpSpPr>
          <p:grpSpPr>
            <a:xfrm flipH="1">
              <a:off x="8421925" y="-43"/>
              <a:ext cx="731775" cy="5143393"/>
              <a:chOff x="25250" y="-43"/>
              <a:chExt cx="731775" cy="5143393"/>
            </a:xfrm>
          </p:grpSpPr>
          <p:sp>
            <p:nvSpPr>
              <p:cNvPr id="186" name="Google Shape;186;p3"/>
              <p:cNvSpPr/>
              <p:nvPr/>
            </p:nvSpPr>
            <p:spPr>
              <a:xfrm rot="-5400000">
                <a:off x="-2148879" y="2313691"/>
                <a:ext cx="5143393" cy="515925"/>
              </a:xfrm>
              <a:custGeom>
                <a:avLst/>
                <a:gdLst/>
                <a:ahLst/>
                <a:cxnLst/>
                <a:rect l="l" t="t" r="r" b="b"/>
                <a:pathLst>
                  <a:path w="169288" h="17380" extrusionOk="0">
                    <a:moveTo>
                      <a:pt x="0" y="17380"/>
                    </a:moveTo>
                    <a:lnTo>
                      <a:pt x="0" y="1"/>
                    </a:lnTo>
                    <a:lnTo>
                      <a:pt x="169288" y="1"/>
                    </a:lnTo>
                    <a:lnTo>
                      <a:pt x="169288" y="1738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000000"/>
                  </a:gs>
                </a:gsLst>
                <a:lin ang="5400012" scaled="0"/>
              </a:gra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3"/>
              <p:cNvSpPr/>
              <p:nvPr/>
            </p:nvSpPr>
            <p:spPr>
              <a:xfrm rot="-5400000">
                <a:off x="256304" y="4753789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4570" y="3270"/>
                    </a:moveTo>
                    <a:lnTo>
                      <a:pt x="1535" y="3270"/>
                    </a:lnTo>
                    <a:cubicBezTo>
                      <a:pt x="701" y="3270"/>
                      <a:pt x="1" y="2569"/>
                      <a:pt x="1" y="1735"/>
                    </a:cubicBezTo>
                    <a:lnTo>
                      <a:pt x="1" y="1535"/>
                    </a:lnTo>
                    <a:cubicBezTo>
                      <a:pt x="1" y="701"/>
                      <a:pt x="701" y="1"/>
                      <a:pt x="1535" y="1"/>
                    </a:cubicBezTo>
                    <a:lnTo>
                      <a:pt x="4570" y="1"/>
                    </a:lnTo>
                    <a:cubicBezTo>
                      <a:pt x="5404" y="1"/>
                      <a:pt x="6105" y="701"/>
                      <a:pt x="6105" y="1535"/>
                    </a:cubicBezTo>
                    <a:lnTo>
                      <a:pt x="6105" y="1735"/>
                    </a:lnTo>
                    <a:cubicBezTo>
                      <a:pt x="6105" y="2569"/>
                      <a:pt x="5404" y="3270"/>
                      <a:pt x="4570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 rot="-5400000">
                <a:off x="269186" y="4753789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1535" y="0"/>
                    </a:moveTo>
                    <a:cubicBezTo>
                      <a:pt x="701" y="0"/>
                      <a:pt x="1" y="701"/>
                      <a:pt x="1" y="1535"/>
                    </a:cubicBezTo>
                    <a:lnTo>
                      <a:pt x="1" y="1735"/>
                    </a:lnTo>
                    <a:cubicBezTo>
                      <a:pt x="1" y="2569"/>
                      <a:pt x="701" y="3269"/>
                      <a:pt x="1535" y="3269"/>
                    </a:cubicBezTo>
                    <a:lnTo>
                      <a:pt x="4570" y="3269"/>
                    </a:lnTo>
                    <a:cubicBezTo>
                      <a:pt x="5404" y="3269"/>
                      <a:pt x="6105" y="2569"/>
                      <a:pt x="6105" y="1735"/>
                    </a:cubicBezTo>
                    <a:lnTo>
                      <a:pt x="6105" y="1535"/>
                    </a:lnTo>
                    <a:cubicBezTo>
                      <a:pt x="6105" y="701"/>
                      <a:pt x="5404" y="0"/>
                      <a:pt x="45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 rot="-5400000">
                <a:off x="174681" y="4663511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5" y="11776"/>
                    </a:moveTo>
                    <a:lnTo>
                      <a:pt x="835" y="11776"/>
                    </a:lnTo>
                    <a:cubicBezTo>
                      <a:pt x="368" y="11776"/>
                      <a:pt x="1" y="11409"/>
                      <a:pt x="1" y="10942"/>
                    </a:cubicBezTo>
                    <a:lnTo>
                      <a:pt x="1" y="834"/>
                    </a:lnTo>
                    <a:cubicBezTo>
                      <a:pt x="1" y="401"/>
                      <a:pt x="368" y="0"/>
                      <a:pt x="835" y="0"/>
                    </a:cubicBezTo>
                    <a:lnTo>
                      <a:pt x="835" y="0"/>
                    </a:lnTo>
                    <a:cubicBezTo>
                      <a:pt x="1268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268" y="11776"/>
                      <a:pt x="835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 rot="-5400000">
                <a:off x="174681" y="4591566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5" y="11776"/>
                    </a:moveTo>
                    <a:lnTo>
                      <a:pt x="835" y="11776"/>
                    </a:lnTo>
                    <a:cubicBezTo>
                      <a:pt x="401" y="11776"/>
                      <a:pt x="1" y="11409"/>
                      <a:pt x="1" y="10942"/>
                    </a:cubicBezTo>
                    <a:lnTo>
                      <a:pt x="1" y="834"/>
                    </a:lnTo>
                    <a:cubicBezTo>
                      <a:pt x="1" y="401"/>
                      <a:pt x="401" y="0"/>
                      <a:pt x="835" y="0"/>
                    </a:cubicBezTo>
                    <a:lnTo>
                      <a:pt x="835" y="0"/>
                    </a:lnTo>
                    <a:cubicBezTo>
                      <a:pt x="1302" y="0"/>
                      <a:pt x="1669" y="401"/>
                      <a:pt x="1669" y="834"/>
                    </a:cubicBezTo>
                    <a:lnTo>
                      <a:pt x="1669" y="10942"/>
                    </a:lnTo>
                    <a:cubicBezTo>
                      <a:pt x="1669" y="11409"/>
                      <a:pt x="1302" y="11776"/>
                      <a:pt x="835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 rot="-5400000">
                <a:off x="256304" y="4381849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4571" y="3270"/>
                    </a:moveTo>
                    <a:lnTo>
                      <a:pt x="1535" y="3270"/>
                    </a:lnTo>
                    <a:cubicBezTo>
                      <a:pt x="668" y="3270"/>
                      <a:pt x="1" y="2569"/>
                      <a:pt x="1" y="1735"/>
                    </a:cubicBezTo>
                    <a:lnTo>
                      <a:pt x="1" y="1535"/>
                    </a:lnTo>
                    <a:cubicBezTo>
                      <a:pt x="1" y="701"/>
                      <a:pt x="701" y="1"/>
                      <a:pt x="1535" y="1"/>
                    </a:cubicBezTo>
                    <a:lnTo>
                      <a:pt x="4571" y="1"/>
                    </a:lnTo>
                    <a:cubicBezTo>
                      <a:pt x="5404" y="1"/>
                      <a:pt x="6105" y="701"/>
                      <a:pt x="6105" y="1535"/>
                    </a:cubicBezTo>
                    <a:lnTo>
                      <a:pt x="6105" y="1735"/>
                    </a:lnTo>
                    <a:cubicBezTo>
                      <a:pt x="6105" y="2569"/>
                      <a:pt x="5404" y="3270"/>
                      <a:pt x="4571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 rot="-5400000">
                <a:off x="269186" y="4381849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1535" y="0"/>
                    </a:moveTo>
                    <a:cubicBezTo>
                      <a:pt x="701" y="0"/>
                      <a:pt x="1" y="701"/>
                      <a:pt x="1" y="1535"/>
                    </a:cubicBezTo>
                    <a:lnTo>
                      <a:pt x="1" y="1735"/>
                    </a:lnTo>
                    <a:cubicBezTo>
                      <a:pt x="1" y="2569"/>
                      <a:pt x="668" y="3269"/>
                      <a:pt x="1535" y="3269"/>
                    </a:cubicBezTo>
                    <a:lnTo>
                      <a:pt x="4571" y="3269"/>
                    </a:lnTo>
                    <a:cubicBezTo>
                      <a:pt x="5404" y="3269"/>
                      <a:pt x="6105" y="2569"/>
                      <a:pt x="6105" y="1735"/>
                    </a:cubicBezTo>
                    <a:lnTo>
                      <a:pt x="6105" y="1535"/>
                    </a:lnTo>
                    <a:cubicBezTo>
                      <a:pt x="6105" y="701"/>
                      <a:pt x="5404" y="0"/>
                      <a:pt x="457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3"/>
              <p:cNvSpPr/>
              <p:nvPr/>
            </p:nvSpPr>
            <p:spPr>
              <a:xfrm rot="-5400000">
                <a:off x="174681" y="4292575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401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401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3"/>
              <p:cNvSpPr/>
              <p:nvPr/>
            </p:nvSpPr>
            <p:spPr>
              <a:xfrm rot="-5400000">
                <a:off x="174696" y="4219612"/>
                <a:ext cx="5067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400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400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3"/>
              <p:cNvSpPr/>
              <p:nvPr/>
            </p:nvSpPr>
            <p:spPr>
              <a:xfrm rot="-5400000">
                <a:off x="256805" y="4010411"/>
                <a:ext cx="184483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3270" extrusionOk="0">
                    <a:moveTo>
                      <a:pt x="4571" y="3270"/>
                    </a:moveTo>
                    <a:lnTo>
                      <a:pt x="1502" y="3270"/>
                    </a:lnTo>
                    <a:cubicBezTo>
                      <a:pt x="668" y="3270"/>
                      <a:pt x="1" y="2569"/>
                      <a:pt x="1" y="1735"/>
                    </a:cubicBezTo>
                    <a:lnTo>
                      <a:pt x="1" y="1535"/>
                    </a:lnTo>
                    <a:cubicBezTo>
                      <a:pt x="1" y="701"/>
                      <a:pt x="668" y="1"/>
                      <a:pt x="1502" y="1"/>
                    </a:cubicBezTo>
                    <a:lnTo>
                      <a:pt x="4571" y="1"/>
                    </a:lnTo>
                    <a:cubicBezTo>
                      <a:pt x="5405" y="1"/>
                      <a:pt x="6072" y="701"/>
                      <a:pt x="6072" y="1535"/>
                    </a:cubicBezTo>
                    <a:lnTo>
                      <a:pt x="6072" y="1735"/>
                    </a:lnTo>
                    <a:cubicBezTo>
                      <a:pt x="6072" y="2569"/>
                      <a:pt x="5405" y="3270"/>
                      <a:pt x="4571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3"/>
              <p:cNvSpPr/>
              <p:nvPr/>
            </p:nvSpPr>
            <p:spPr>
              <a:xfrm rot="-5400000">
                <a:off x="269688" y="4010411"/>
                <a:ext cx="184483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3270" extrusionOk="0">
                    <a:moveTo>
                      <a:pt x="1502" y="0"/>
                    </a:moveTo>
                    <a:cubicBezTo>
                      <a:pt x="668" y="0"/>
                      <a:pt x="1" y="701"/>
                      <a:pt x="1" y="1535"/>
                    </a:cubicBezTo>
                    <a:lnTo>
                      <a:pt x="1" y="1735"/>
                    </a:lnTo>
                    <a:cubicBezTo>
                      <a:pt x="1" y="2569"/>
                      <a:pt x="668" y="3269"/>
                      <a:pt x="1502" y="3269"/>
                    </a:cubicBezTo>
                    <a:lnTo>
                      <a:pt x="4571" y="3269"/>
                    </a:lnTo>
                    <a:cubicBezTo>
                      <a:pt x="5405" y="3269"/>
                      <a:pt x="6072" y="2569"/>
                      <a:pt x="6072" y="1735"/>
                    </a:cubicBezTo>
                    <a:lnTo>
                      <a:pt x="6072" y="1535"/>
                    </a:lnTo>
                    <a:cubicBezTo>
                      <a:pt x="6072" y="701"/>
                      <a:pt x="5405" y="0"/>
                      <a:pt x="457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3"/>
              <p:cNvSpPr/>
              <p:nvPr/>
            </p:nvSpPr>
            <p:spPr>
              <a:xfrm rot="-5400000">
                <a:off x="174681" y="3920635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3"/>
              <p:cNvSpPr/>
              <p:nvPr/>
            </p:nvSpPr>
            <p:spPr>
              <a:xfrm rot="-5400000">
                <a:off x="174696" y="3847672"/>
                <a:ext cx="5067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3"/>
              <p:cNvSpPr/>
              <p:nvPr/>
            </p:nvSpPr>
            <p:spPr>
              <a:xfrm rot="-5400000">
                <a:off x="256304" y="3638973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4570" y="3270"/>
                    </a:moveTo>
                    <a:lnTo>
                      <a:pt x="1535" y="3270"/>
                    </a:lnTo>
                    <a:cubicBezTo>
                      <a:pt x="701" y="3270"/>
                      <a:pt x="0" y="2569"/>
                      <a:pt x="0" y="1735"/>
                    </a:cubicBezTo>
                    <a:lnTo>
                      <a:pt x="0" y="1535"/>
                    </a:lnTo>
                    <a:cubicBezTo>
                      <a:pt x="0" y="701"/>
                      <a:pt x="701" y="1"/>
                      <a:pt x="1535" y="1"/>
                    </a:cubicBezTo>
                    <a:lnTo>
                      <a:pt x="4570" y="1"/>
                    </a:lnTo>
                    <a:cubicBezTo>
                      <a:pt x="5438" y="1"/>
                      <a:pt x="6105" y="701"/>
                      <a:pt x="6105" y="1535"/>
                    </a:cubicBezTo>
                    <a:lnTo>
                      <a:pt x="6105" y="1735"/>
                    </a:lnTo>
                    <a:cubicBezTo>
                      <a:pt x="6105" y="2569"/>
                      <a:pt x="5438" y="3270"/>
                      <a:pt x="4570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 rot="-5400000">
                <a:off x="269186" y="3638973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1535" y="0"/>
                    </a:moveTo>
                    <a:cubicBezTo>
                      <a:pt x="701" y="0"/>
                      <a:pt x="0" y="701"/>
                      <a:pt x="0" y="1535"/>
                    </a:cubicBezTo>
                    <a:lnTo>
                      <a:pt x="0" y="1735"/>
                    </a:lnTo>
                    <a:cubicBezTo>
                      <a:pt x="0" y="2569"/>
                      <a:pt x="701" y="3269"/>
                      <a:pt x="1535" y="3269"/>
                    </a:cubicBezTo>
                    <a:lnTo>
                      <a:pt x="4570" y="3269"/>
                    </a:lnTo>
                    <a:cubicBezTo>
                      <a:pt x="5438" y="3269"/>
                      <a:pt x="6105" y="2569"/>
                      <a:pt x="6105" y="1735"/>
                    </a:cubicBezTo>
                    <a:lnTo>
                      <a:pt x="6105" y="1535"/>
                    </a:lnTo>
                    <a:cubicBezTo>
                      <a:pt x="6105" y="701"/>
                      <a:pt x="5438" y="0"/>
                      <a:pt x="45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 rot="-5400000">
                <a:off x="174681" y="3548696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268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 rot="-5400000">
                <a:off x="174681" y="3475718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268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 rot="-5400000">
                <a:off x="256304" y="3267033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4570" y="3270"/>
                    </a:moveTo>
                    <a:lnTo>
                      <a:pt x="1535" y="3270"/>
                    </a:lnTo>
                    <a:cubicBezTo>
                      <a:pt x="701" y="3270"/>
                      <a:pt x="0" y="2569"/>
                      <a:pt x="0" y="1735"/>
                    </a:cubicBezTo>
                    <a:lnTo>
                      <a:pt x="0" y="1535"/>
                    </a:lnTo>
                    <a:cubicBezTo>
                      <a:pt x="0" y="701"/>
                      <a:pt x="701" y="1"/>
                      <a:pt x="1535" y="1"/>
                    </a:cubicBezTo>
                    <a:lnTo>
                      <a:pt x="4570" y="1"/>
                    </a:lnTo>
                    <a:cubicBezTo>
                      <a:pt x="5404" y="1"/>
                      <a:pt x="6105" y="701"/>
                      <a:pt x="6105" y="1535"/>
                    </a:cubicBezTo>
                    <a:lnTo>
                      <a:pt x="6105" y="1735"/>
                    </a:lnTo>
                    <a:cubicBezTo>
                      <a:pt x="6105" y="2569"/>
                      <a:pt x="5404" y="3270"/>
                      <a:pt x="4570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 rot="-5400000">
                <a:off x="269186" y="3267033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1535" y="0"/>
                    </a:moveTo>
                    <a:cubicBezTo>
                      <a:pt x="701" y="0"/>
                      <a:pt x="0" y="701"/>
                      <a:pt x="0" y="1535"/>
                    </a:cubicBezTo>
                    <a:lnTo>
                      <a:pt x="0" y="1735"/>
                    </a:lnTo>
                    <a:cubicBezTo>
                      <a:pt x="0" y="2569"/>
                      <a:pt x="701" y="3269"/>
                      <a:pt x="1535" y="3269"/>
                    </a:cubicBezTo>
                    <a:lnTo>
                      <a:pt x="4570" y="3269"/>
                    </a:lnTo>
                    <a:cubicBezTo>
                      <a:pt x="5404" y="3269"/>
                      <a:pt x="6105" y="2569"/>
                      <a:pt x="6105" y="1735"/>
                    </a:cubicBezTo>
                    <a:lnTo>
                      <a:pt x="6105" y="1535"/>
                    </a:lnTo>
                    <a:cubicBezTo>
                      <a:pt x="6105" y="701"/>
                      <a:pt x="5404" y="0"/>
                      <a:pt x="45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 rot="-5400000">
                <a:off x="174681" y="3176756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1" y="11409"/>
                      <a:pt x="1" y="10942"/>
                    </a:cubicBezTo>
                    <a:lnTo>
                      <a:pt x="1" y="834"/>
                    </a:lnTo>
                    <a:cubicBezTo>
                      <a:pt x="1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268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268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 rot="-5400000">
                <a:off x="174681" y="3103778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268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268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 rot="-5400000">
                <a:off x="256304" y="2895094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4570" y="3270"/>
                    </a:moveTo>
                    <a:lnTo>
                      <a:pt x="1535" y="3270"/>
                    </a:lnTo>
                    <a:cubicBezTo>
                      <a:pt x="668" y="3270"/>
                      <a:pt x="1" y="2569"/>
                      <a:pt x="1" y="1735"/>
                    </a:cubicBezTo>
                    <a:lnTo>
                      <a:pt x="1" y="1535"/>
                    </a:lnTo>
                    <a:cubicBezTo>
                      <a:pt x="1" y="701"/>
                      <a:pt x="701" y="1"/>
                      <a:pt x="1535" y="1"/>
                    </a:cubicBezTo>
                    <a:lnTo>
                      <a:pt x="4570" y="1"/>
                    </a:lnTo>
                    <a:cubicBezTo>
                      <a:pt x="5404" y="1"/>
                      <a:pt x="6105" y="701"/>
                      <a:pt x="6105" y="1535"/>
                    </a:cubicBezTo>
                    <a:lnTo>
                      <a:pt x="6105" y="1735"/>
                    </a:lnTo>
                    <a:cubicBezTo>
                      <a:pt x="6105" y="2569"/>
                      <a:pt x="5404" y="3270"/>
                      <a:pt x="4570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 rot="-5400000">
                <a:off x="269186" y="2895094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1535" y="0"/>
                    </a:moveTo>
                    <a:cubicBezTo>
                      <a:pt x="701" y="0"/>
                      <a:pt x="1" y="701"/>
                      <a:pt x="1" y="1535"/>
                    </a:cubicBezTo>
                    <a:lnTo>
                      <a:pt x="1" y="1735"/>
                    </a:lnTo>
                    <a:cubicBezTo>
                      <a:pt x="1" y="2569"/>
                      <a:pt x="668" y="3269"/>
                      <a:pt x="1535" y="3269"/>
                    </a:cubicBezTo>
                    <a:lnTo>
                      <a:pt x="4570" y="3269"/>
                    </a:lnTo>
                    <a:cubicBezTo>
                      <a:pt x="5404" y="3269"/>
                      <a:pt x="6105" y="2569"/>
                      <a:pt x="6105" y="1735"/>
                    </a:cubicBezTo>
                    <a:lnTo>
                      <a:pt x="6105" y="1535"/>
                    </a:lnTo>
                    <a:cubicBezTo>
                      <a:pt x="6105" y="701"/>
                      <a:pt x="5404" y="0"/>
                      <a:pt x="45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3"/>
              <p:cNvSpPr/>
              <p:nvPr/>
            </p:nvSpPr>
            <p:spPr>
              <a:xfrm rot="-5400000">
                <a:off x="174681" y="2805820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401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401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3"/>
              <p:cNvSpPr/>
              <p:nvPr/>
            </p:nvSpPr>
            <p:spPr>
              <a:xfrm rot="-5400000">
                <a:off x="174681" y="2732872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5" y="11776"/>
                    </a:moveTo>
                    <a:lnTo>
                      <a:pt x="835" y="11776"/>
                    </a:lnTo>
                    <a:cubicBezTo>
                      <a:pt x="401" y="11776"/>
                      <a:pt x="1" y="11409"/>
                      <a:pt x="1" y="10942"/>
                    </a:cubicBezTo>
                    <a:lnTo>
                      <a:pt x="1" y="834"/>
                    </a:lnTo>
                    <a:cubicBezTo>
                      <a:pt x="1" y="401"/>
                      <a:pt x="401" y="0"/>
                      <a:pt x="835" y="0"/>
                    </a:cubicBezTo>
                    <a:lnTo>
                      <a:pt x="835" y="0"/>
                    </a:lnTo>
                    <a:cubicBezTo>
                      <a:pt x="1302" y="0"/>
                      <a:pt x="1669" y="401"/>
                      <a:pt x="1669" y="834"/>
                    </a:cubicBezTo>
                    <a:lnTo>
                      <a:pt x="1669" y="10942"/>
                    </a:lnTo>
                    <a:cubicBezTo>
                      <a:pt x="1669" y="11409"/>
                      <a:pt x="1302" y="11776"/>
                      <a:pt x="835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 rot="-5400000">
                <a:off x="256805" y="2523656"/>
                <a:ext cx="184483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3270" extrusionOk="0">
                    <a:moveTo>
                      <a:pt x="4571" y="3270"/>
                    </a:moveTo>
                    <a:lnTo>
                      <a:pt x="1502" y="3270"/>
                    </a:lnTo>
                    <a:cubicBezTo>
                      <a:pt x="668" y="3270"/>
                      <a:pt x="1" y="2569"/>
                      <a:pt x="1" y="1735"/>
                    </a:cubicBezTo>
                    <a:lnTo>
                      <a:pt x="1" y="1535"/>
                    </a:lnTo>
                    <a:cubicBezTo>
                      <a:pt x="1" y="701"/>
                      <a:pt x="668" y="1"/>
                      <a:pt x="1502" y="1"/>
                    </a:cubicBezTo>
                    <a:lnTo>
                      <a:pt x="4571" y="1"/>
                    </a:lnTo>
                    <a:cubicBezTo>
                      <a:pt x="5404" y="1"/>
                      <a:pt x="6072" y="701"/>
                      <a:pt x="6072" y="1535"/>
                    </a:cubicBezTo>
                    <a:lnTo>
                      <a:pt x="6072" y="1735"/>
                    </a:lnTo>
                    <a:cubicBezTo>
                      <a:pt x="6072" y="2569"/>
                      <a:pt x="5404" y="3270"/>
                      <a:pt x="4571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 rot="-5400000">
                <a:off x="269688" y="2523656"/>
                <a:ext cx="184483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3270" extrusionOk="0">
                    <a:moveTo>
                      <a:pt x="1502" y="0"/>
                    </a:moveTo>
                    <a:cubicBezTo>
                      <a:pt x="668" y="0"/>
                      <a:pt x="1" y="701"/>
                      <a:pt x="1" y="1535"/>
                    </a:cubicBezTo>
                    <a:lnTo>
                      <a:pt x="1" y="1735"/>
                    </a:lnTo>
                    <a:cubicBezTo>
                      <a:pt x="1" y="2569"/>
                      <a:pt x="668" y="3269"/>
                      <a:pt x="1502" y="3269"/>
                    </a:cubicBezTo>
                    <a:lnTo>
                      <a:pt x="4571" y="3269"/>
                    </a:lnTo>
                    <a:cubicBezTo>
                      <a:pt x="5404" y="3269"/>
                      <a:pt x="6072" y="2569"/>
                      <a:pt x="6072" y="1735"/>
                    </a:cubicBezTo>
                    <a:lnTo>
                      <a:pt x="6072" y="1535"/>
                    </a:lnTo>
                    <a:cubicBezTo>
                      <a:pt x="6072" y="701"/>
                      <a:pt x="5404" y="0"/>
                      <a:pt x="457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 rot="-5400000">
                <a:off x="174681" y="2433880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 rot="-5400000">
                <a:off x="174696" y="2360917"/>
                <a:ext cx="5067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 rot="-5400000">
                <a:off x="256304" y="2152218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4570" y="3270"/>
                    </a:moveTo>
                    <a:lnTo>
                      <a:pt x="1535" y="3270"/>
                    </a:lnTo>
                    <a:cubicBezTo>
                      <a:pt x="701" y="3270"/>
                      <a:pt x="0" y="2569"/>
                      <a:pt x="0" y="1735"/>
                    </a:cubicBezTo>
                    <a:lnTo>
                      <a:pt x="0" y="1535"/>
                    </a:lnTo>
                    <a:cubicBezTo>
                      <a:pt x="0" y="701"/>
                      <a:pt x="701" y="1"/>
                      <a:pt x="1535" y="1"/>
                    </a:cubicBezTo>
                    <a:lnTo>
                      <a:pt x="4570" y="1"/>
                    </a:lnTo>
                    <a:cubicBezTo>
                      <a:pt x="5438" y="1"/>
                      <a:pt x="6105" y="701"/>
                      <a:pt x="6105" y="1535"/>
                    </a:cubicBezTo>
                    <a:lnTo>
                      <a:pt x="6105" y="1735"/>
                    </a:lnTo>
                    <a:cubicBezTo>
                      <a:pt x="6105" y="2569"/>
                      <a:pt x="5438" y="3270"/>
                      <a:pt x="4570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 rot="-5400000">
                <a:off x="269186" y="2152218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1535" y="0"/>
                    </a:moveTo>
                    <a:cubicBezTo>
                      <a:pt x="701" y="0"/>
                      <a:pt x="0" y="701"/>
                      <a:pt x="0" y="1535"/>
                    </a:cubicBezTo>
                    <a:lnTo>
                      <a:pt x="0" y="1735"/>
                    </a:lnTo>
                    <a:cubicBezTo>
                      <a:pt x="0" y="2569"/>
                      <a:pt x="701" y="3269"/>
                      <a:pt x="1535" y="3269"/>
                    </a:cubicBezTo>
                    <a:lnTo>
                      <a:pt x="4570" y="3269"/>
                    </a:lnTo>
                    <a:cubicBezTo>
                      <a:pt x="5438" y="3269"/>
                      <a:pt x="6105" y="2569"/>
                      <a:pt x="6105" y="1735"/>
                    </a:cubicBezTo>
                    <a:lnTo>
                      <a:pt x="6105" y="1535"/>
                    </a:lnTo>
                    <a:cubicBezTo>
                      <a:pt x="6105" y="701"/>
                      <a:pt x="5438" y="0"/>
                      <a:pt x="45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 rot="-5400000">
                <a:off x="174681" y="2061941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 rot="-5400000">
                <a:off x="174696" y="1988978"/>
                <a:ext cx="5067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268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 rot="-5400000">
                <a:off x="256304" y="1780278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4570" y="3270"/>
                    </a:moveTo>
                    <a:lnTo>
                      <a:pt x="1535" y="3270"/>
                    </a:lnTo>
                    <a:cubicBezTo>
                      <a:pt x="701" y="3270"/>
                      <a:pt x="0" y="2569"/>
                      <a:pt x="0" y="1735"/>
                    </a:cubicBezTo>
                    <a:lnTo>
                      <a:pt x="0" y="1535"/>
                    </a:lnTo>
                    <a:cubicBezTo>
                      <a:pt x="0" y="701"/>
                      <a:pt x="701" y="1"/>
                      <a:pt x="1535" y="1"/>
                    </a:cubicBezTo>
                    <a:lnTo>
                      <a:pt x="4570" y="1"/>
                    </a:lnTo>
                    <a:cubicBezTo>
                      <a:pt x="5404" y="1"/>
                      <a:pt x="6105" y="701"/>
                      <a:pt x="6105" y="1535"/>
                    </a:cubicBezTo>
                    <a:lnTo>
                      <a:pt x="6105" y="1735"/>
                    </a:lnTo>
                    <a:cubicBezTo>
                      <a:pt x="6105" y="2569"/>
                      <a:pt x="5404" y="3270"/>
                      <a:pt x="4570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3"/>
              <p:cNvSpPr/>
              <p:nvPr/>
            </p:nvSpPr>
            <p:spPr>
              <a:xfrm rot="-5400000">
                <a:off x="269186" y="1780278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1535" y="0"/>
                    </a:moveTo>
                    <a:cubicBezTo>
                      <a:pt x="701" y="0"/>
                      <a:pt x="0" y="701"/>
                      <a:pt x="0" y="1535"/>
                    </a:cubicBezTo>
                    <a:lnTo>
                      <a:pt x="0" y="1735"/>
                    </a:lnTo>
                    <a:cubicBezTo>
                      <a:pt x="0" y="2569"/>
                      <a:pt x="701" y="3269"/>
                      <a:pt x="1535" y="3269"/>
                    </a:cubicBezTo>
                    <a:lnTo>
                      <a:pt x="4570" y="3269"/>
                    </a:lnTo>
                    <a:cubicBezTo>
                      <a:pt x="5404" y="3269"/>
                      <a:pt x="6105" y="2569"/>
                      <a:pt x="6105" y="1735"/>
                    </a:cubicBezTo>
                    <a:lnTo>
                      <a:pt x="6105" y="1535"/>
                    </a:lnTo>
                    <a:cubicBezTo>
                      <a:pt x="6105" y="701"/>
                      <a:pt x="5404" y="0"/>
                      <a:pt x="45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3"/>
              <p:cNvSpPr/>
              <p:nvPr/>
            </p:nvSpPr>
            <p:spPr>
              <a:xfrm rot="-5400000">
                <a:off x="174681" y="1690001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268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268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3"/>
              <p:cNvSpPr/>
              <p:nvPr/>
            </p:nvSpPr>
            <p:spPr>
              <a:xfrm rot="-5400000">
                <a:off x="174681" y="1618056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5" y="11776"/>
                    </a:moveTo>
                    <a:lnTo>
                      <a:pt x="835" y="11776"/>
                    </a:lnTo>
                    <a:cubicBezTo>
                      <a:pt x="401" y="11776"/>
                      <a:pt x="1" y="11409"/>
                      <a:pt x="1" y="10942"/>
                    </a:cubicBezTo>
                    <a:lnTo>
                      <a:pt x="1" y="834"/>
                    </a:lnTo>
                    <a:cubicBezTo>
                      <a:pt x="1" y="401"/>
                      <a:pt x="401" y="0"/>
                      <a:pt x="835" y="0"/>
                    </a:cubicBezTo>
                    <a:lnTo>
                      <a:pt x="835" y="0"/>
                    </a:lnTo>
                    <a:cubicBezTo>
                      <a:pt x="1302" y="0"/>
                      <a:pt x="1669" y="401"/>
                      <a:pt x="1669" y="834"/>
                    </a:cubicBezTo>
                    <a:lnTo>
                      <a:pt x="1669" y="10942"/>
                    </a:lnTo>
                    <a:cubicBezTo>
                      <a:pt x="1669" y="11409"/>
                      <a:pt x="1302" y="11776"/>
                      <a:pt x="835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3"/>
              <p:cNvSpPr/>
              <p:nvPr/>
            </p:nvSpPr>
            <p:spPr>
              <a:xfrm rot="-5400000">
                <a:off x="256304" y="1408339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4570" y="3270"/>
                    </a:moveTo>
                    <a:lnTo>
                      <a:pt x="1535" y="3270"/>
                    </a:lnTo>
                    <a:cubicBezTo>
                      <a:pt x="668" y="3270"/>
                      <a:pt x="0" y="2569"/>
                      <a:pt x="0" y="1735"/>
                    </a:cubicBezTo>
                    <a:lnTo>
                      <a:pt x="0" y="1535"/>
                    </a:lnTo>
                    <a:cubicBezTo>
                      <a:pt x="0" y="701"/>
                      <a:pt x="668" y="1"/>
                      <a:pt x="1535" y="1"/>
                    </a:cubicBezTo>
                    <a:lnTo>
                      <a:pt x="4570" y="1"/>
                    </a:lnTo>
                    <a:cubicBezTo>
                      <a:pt x="5404" y="1"/>
                      <a:pt x="6105" y="701"/>
                      <a:pt x="6105" y="1535"/>
                    </a:cubicBezTo>
                    <a:lnTo>
                      <a:pt x="6105" y="1735"/>
                    </a:lnTo>
                    <a:cubicBezTo>
                      <a:pt x="6105" y="2569"/>
                      <a:pt x="5404" y="3270"/>
                      <a:pt x="4570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3"/>
              <p:cNvSpPr/>
              <p:nvPr/>
            </p:nvSpPr>
            <p:spPr>
              <a:xfrm rot="-5400000">
                <a:off x="269186" y="1408339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1535" y="0"/>
                    </a:moveTo>
                    <a:cubicBezTo>
                      <a:pt x="668" y="0"/>
                      <a:pt x="0" y="701"/>
                      <a:pt x="0" y="1535"/>
                    </a:cubicBezTo>
                    <a:lnTo>
                      <a:pt x="0" y="1735"/>
                    </a:lnTo>
                    <a:cubicBezTo>
                      <a:pt x="0" y="2569"/>
                      <a:pt x="668" y="3269"/>
                      <a:pt x="1535" y="3269"/>
                    </a:cubicBezTo>
                    <a:lnTo>
                      <a:pt x="4570" y="3269"/>
                    </a:lnTo>
                    <a:cubicBezTo>
                      <a:pt x="5404" y="3269"/>
                      <a:pt x="6105" y="2569"/>
                      <a:pt x="6105" y="1735"/>
                    </a:cubicBezTo>
                    <a:lnTo>
                      <a:pt x="6105" y="1535"/>
                    </a:lnTo>
                    <a:cubicBezTo>
                      <a:pt x="6105" y="701"/>
                      <a:pt x="5404" y="0"/>
                      <a:pt x="45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3"/>
              <p:cNvSpPr/>
              <p:nvPr/>
            </p:nvSpPr>
            <p:spPr>
              <a:xfrm rot="-5400000">
                <a:off x="174681" y="1319064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400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400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3"/>
              <p:cNvSpPr/>
              <p:nvPr/>
            </p:nvSpPr>
            <p:spPr>
              <a:xfrm rot="-5400000">
                <a:off x="174681" y="1246117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5" y="11776"/>
                    </a:moveTo>
                    <a:lnTo>
                      <a:pt x="835" y="11776"/>
                    </a:lnTo>
                    <a:cubicBezTo>
                      <a:pt x="368" y="11776"/>
                      <a:pt x="1" y="11409"/>
                      <a:pt x="1" y="10942"/>
                    </a:cubicBezTo>
                    <a:lnTo>
                      <a:pt x="1" y="834"/>
                    </a:lnTo>
                    <a:cubicBezTo>
                      <a:pt x="1" y="401"/>
                      <a:pt x="368" y="0"/>
                      <a:pt x="835" y="0"/>
                    </a:cubicBezTo>
                    <a:lnTo>
                      <a:pt x="835" y="0"/>
                    </a:lnTo>
                    <a:cubicBezTo>
                      <a:pt x="1302" y="0"/>
                      <a:pt x="1669" y="401"/>
                      <a:pt x="1669" y="834"/>
                    </a:cubicBezTo>
                    <a:lnTo>
                      <a:pt x="1669" y="10942"/>
                    </a:lnTo>
                    <a:cubicBezTo>
                      <a:pt x="1669" y="11409"/>
                      <a:pt x="1302" y="11776"/>
                      <a:pt x="835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3"/>
              <p:cNvSpPr/>
              <p:nvPr/>
            </p:nvSpPr>
            <p:spPr>
              <a:xfrm rot="-5400000">
                <a:off x="256805" y="1036901"/>
                <a:ext cx="184483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3270" extrusionOk="0">
                    <a:moveTo>
                      <a:pt x="4570" y="3270"/>
                    </a:moveTo>
                    <a:lnTo>
                      <a:pt x="1502" y="3270"/>
                    </a:lnTo>
                    <a:cubicBezTo>
                      <a:pt x="668" y="3270"/>
                      <a:pt x="1" y="2569"/>
                      <a:pt x="1" y="1735"/>
                    </a:cubicBezTo>
                    <a:lnTo>
                      <a:pt x="1" y="1535"/>
                    </a:lnTo>
                    <a:cubicBezTo>
                      <a:pt x="1" y="701"/>
                      <a:pt x="668" y="1"/>
                      <a:pt x="1502" y="1"/>
                    </a:cubicBezTo>
                    <a:lnTo>
                      <a:pt x="4570" y="1"/>
                    </a:lnTo>
                    <a:cubicBezTo>
                      <a:pt x="5404" y="1"/>
                      <a:pt x="6072" y="701"/>
                      <a:pt x="6072" y="1535"/>
                    </a:cubicBezTo>
                    <a:lnTo>
                      <a:pt x="6072" y="1735"/>
                    </a:lnTo>
                    <a:cubicBezTo>
                      <a:pt x="6072" y="2569"/>
                      <a:pt x="5404" y="3270"/>
                      <a:pt x="4570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3"/>
              <p:cNvSpPr/>
              <p:nvPr/>
            </p:nvSpPr>
            <p:spPr>
              <a:xfrm rot="-5400000">
                <a:off x="269688" y="1036901"/>
                <a:ext cx="184483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3270" extrusionOk="0">
                    <a:moveTo>
                      <a:pt x="1502" y="0"/>
                    </a:moveTo>
                    <a:cubicBezTo>
                      <a:pt x="668" y="0"/>
                      <a:pt x="1" y="701"/>
                      <a:pt x="1" y="1535"/>
                    </a:cubicBezTo>
                    <a:lnTo>
                      <a:pt x="1" y="1735"/>
                    </a:lnTo>
                    <a:cubicBezTo>
                      <a:pt x="1" y="2569"/>
                      <a:pt x="668" y="3269"/>
                      <a:pt x="1502" y="3269"/>
                    </a:cubicBezTo>
                    <a:lnTo>
                      <a:pt x="4570" y="3269"/>
                    </a:lnTo>
                    <a:cubicBezTo>
                      <a:pt x="5404" y="3269"/>
                      <a:pt x="6072" y="2569"/>
                      <a:pt x="6072" y="1735"/>
                    </a:cubicBezTo>
                    <a:lnTo>
                      <a:pt x="6072" y="1535"/>
                    </a:lnTo>
                    <a:cubicBezTo>
                      <a:pt x="6072" y="701"/>
                      <a:pt x="5404" y="0"/>
                      <a:pt x="45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3"/>
              <p:cNvSpPr/>
              <p:nvPr/>
            </p:nvSpPr>
            <p:spPr>
              <a:xfrm rot="-5400000">
                <a:off x="174681" y="947125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3"/>
              <p:cNvSpPr/>
              <p:nvPr/>
            </p:nvSpPr>
            <p:spPr>
              <a:xfrm rot="-5400000">
                <a:off x="174681" y="874177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5" y="11776"/>
                    </a:moveTo>
                    <a:lnTo>
                      <a:pt x="835" y="11776"/>
                    </a:lnTo>
                    <a:cubicBezTo>
                      <a:pt x="368" y="11776"/>
                      <a:pt x="1" y="11409"/>
                      <a:pt x="1" y="10942"/>
                    </a:cubicBezTo>
                    <a:lnTo>
                      <a:pt x="1" y="834"/>
                    </a:lnTo>
                    <a:cubicBezTo>
                      <a:pt x="1" y="401"/>
                      <a:pt x="368" y="0"/>
                      <a:pt x="835" y="0"/>
                    </a:cubicBezTo>
                    <a:lnTo>
                      <a:pt x="835" y="0"/>
                    </a:lnTo>
                    <a:cubicBezTo>
                      <a:pt x="1302" y="0"/>
                      <a:pt x="1669" y="401"/>
                      <a:pt x="1669" y="834"/>
                    </a:cubicBezTo>
                    <a:lnTo>
                      <a:pt x="1669" y="10942"/>
                    </a:lnTo>
                    <a:cubicBezTo>
                      <a:pt x="1669" y="11409"/>
                      <a:pt x="1302" y="11776"/>
                      <a:pt x="835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3"/>
              <p:cNvSpPr/>
              <p:nvPr/>
            </p:nvSpPr>
            <p:spPr>
              <a:xfrm rot="-5400000">
                <a:off x="256304" y="665463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4570" y="3270"/>
                    </a:moveTo>
                    <a:lnTo>
                      <a:pt x="1535" y="3270"/>
                    </a:lnTo>
                    <a:cubicBezTo>
                      <a:pt x="701" y="3270"/>
                      <a:pt x="0" y="2569"/>
                      <a:pt x="0" y="1735"/>
                    </a:cubicBezTo>
                    <a:lnTo>
                      <a:pt x="0" y="1535"/>
                    </a:lnTo>
                    <a:cubicBezTo>
                      <a:pt x="0" y="701"/>
                      <a:pt x="701" y="1"/>
                      <a:pt x="1535" y="1"/>
                    </a:cubicBezTo>
                    <a:lnTo>
                      <a:pt x="4570" y="1"/>
                    </a:lnTo>
                    <a:cubicBezTo>
                      <a:pt x="5437" y="1"/>
                      <a:pt x="6105" y="701"/>
                      <a:pt x="6105" y="1535"/>
                    </a:cubicBezTo>
                    <a:lnTo>
                      <a:pt x="6105" y="1735"/>
                    </a:lnTo>
                    <a:cubicBezTo>
                      <a:pt x="6105" y="2569"/>
                      <a:pt x="5437" y="3270"/>
                      <a:pt x="4570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3"/>
              <p:cNvSpPr/>
              <p:nvPr/>
            </p:nvSpPr>
            <p:spPr>
              <a:xfrm rot="-5400000">
                <a:off x="269186" y="665463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1535" y="0"/>
                    </a:moveTo>
                    <a:cubicBezTo>
                      <a:pt x="701" y="0"/>
                      <a:pt x="0" y="701"/>
                      <a:pt x="0" y="1535"/>
                    </a:cubicBezTo>
                    <a:lnTo>
                      <a:pt x="0" y="1735"/>
                    </a:lnTo>
                    <a:cubicBezTo>
                      <a:pt x="0" y="2569"/>
                      <a:pt x="701" y="3269"/>
                      <a:pt x="1535" y="3269"/>
                    </a:cubicBezTo>
                    <a:lnTo>
                      <a:pt x="4570" y="3269"/>
                    </a:lnTo>
                    <a:cubicBezTo>
                      <a:pt x="5437" y="3269"/>
                      <a:pt x="6105" y="2569"/>
                      <a:pt x="6105" y="1735"/>
                    </a:cubicBezTo>
                    <a:lnTo>
                      <a:pt x="6105" y="1535"/>
                    </a:lnTo>
                    <a:cubicBezTo>
                      <a:pt x="6105" y="701"/>
                      <a:pt x="5437" y="0"/>
                      <a:pt x="45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3"/>
              <p:cNvSpPr/>
              <p:nvPr/>
            </p:nvSpPr>
            <p:spPr>
              <a:xfrm rot="-5400000">
                <a:off x="174681" y="575186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3"/>
              <p:cNvSpPr/>
              <p:nvPr/>
            </p:nvSpPr>
            <p:spPr>
              <a:xfrm rot="-5400000">
                <a:off x="174696" y="502223"/>
                <a:ext cx="5067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268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3"/>
              <p:cNvSpPr/>
              <p:nvPr/>
            </p:nvSpPr>
            <p:spPr>
              <a:xfrm rot="-5400000">
                <a:off x="256304" y="293523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4570" y="3270"/>
                    </a:moveTo>
                    <a:lnTo>
                      <a:pt x="1535" y="3270"/>
                    </a:lnTo>
                    <a:cubicBezTo>
                      <a:pt x="701" y="3270"/>
                      <a:pt x="0" y="2569"/>
                      <a:pt x="0" y="1735"/>
                    </a:cubicBezTo>
                    <a:lnTo>
                      <a:pt x="0" y="1535"/>
                    </a:lnTo>
                    <a:cubicBezTo>
                      <a:pt x="0" y="701"/>
                      <a:pt x="701" y="1"/>
                      <a:pt x="1535" y="1"/>
                    </a:cubicBezTo>
                    <a:lnTo>
                      <a:pt x="4570" y="1"/>
                    </a:lnTo>
                    <a:cubicBezTo>
                      <a:pt x="5404" y="1"/>
                      <a:pt x="6105" y="701"/>
                      <a:pt x="6105" y="1535"/>
                    </a:cubicBezTo>
                    <a:lnTo>
                      <a:pt x="6105" y="1735"/>
                    </a:lnTo>
                    <a:cubicBezTo>
                      <a:pt x="6105" y="2569"/>
                      <a:pt x="5404" y="3270"/>
                      <a:pt x="4570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3"/>
              <p:cNvSpPr/>
              <p:nvPr/>
            </p:nvSpPr>
            <p:spPr>
              <a:xfrm rot="-5400000">
                <a:off x="174681" y="203246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268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268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7" name="Google Shape;237;p3"/>
              <p:cNvGrpSpPr/>
              <p:nvPr/>
            </p:nvGrpSpPr>
            <p:grpSpPr>
              <a:xfrm>
                <a:off x="25250" y="249316"/>
                <a:ext cx="385214" cy="185485"/>
                <a:chOff x="25250" y="249316"/>
                <a:chExt cx="385214" cy="185485"/>
              </a:xfrm>
            </p:grpSpPr>
            <p:sp>
              <p:nvSpPr>
                <p:cNvPr id="238" name="Google Shape;238;p3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3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3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1" name="Google Shape;241;p3"/>
              <p:cNvGrpSpPr/>
              <p:nvPr/>
            </p:nvGrpSpPr>
            <p:grpSpPr>
              <a:xfrm>
                <a:off x="25250" y="621253"/>
                <a:ext cx="385214" cy="185485"/>
                <a:chOff x="25250" y="249316"/>
                <a:chExt cx="385214" cy="185485"/>
              </a:xfrm>
            </p:grpSpPr>
            <p:sp>
              <p:nvSpPr>
                <p:cNvPr id="242" name="Google Shape;242;p3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3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3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5" name="Google Shape;245;p3"/>
              <p:cNvGrpSpPr/>
              <p:nvPr/>
            </p:nvGrpSpPr>
            <p:grpSpPr>
              <a:xfrm>
                <a:off x="25250" y="992691"/>
                <a:ext cx="385214" cy="185485"/>
                <a:chOff x="25250" y="249316"/>
                <a:chExt cx="385214" cy="185485"/>
              </a:xfrm>
            </p:grpSpPr>
            <p:sp>
              <p:nvSpPr>
                <p:cNvPr id="246" name="Google Shape;246;p3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3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48;p3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9" name="Google Shape;249;p3"/>
              <p:cNvGrpSpPr/>
              <p:nvPr/>
            </p:nvGrpSpPr>
            <p:grpSpPr>
              <a:xfrm>
                <a:off x="25250" y="1364378"/>
                <a:ext cx="385214" cy="185485"/>
                <a:chOff x="25250" y="249316"/>
                <a:chExt cx="385214" cy="185485"/>
              </a:xfrm>
            </p:grpSpPr>
            <p:sp>
              <p:nvSpPr>
                <p:cNvPr id="250" name="Google Shape;250;p3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3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3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3" name="Google Shape;253;p3"/>
              <p:cNvGrpSpPr/>
              <p:nvPr/>
            </p:nvGrpSpPr>
            <p:grpSpPr>
              <a:xfrm>
                <a:off x="25250" y="1736066"/>
                <a:ext cx="385214" cy="185485"/>
                <a:chOff x="25250" y="249316"/>
                <a:chExt cx="385214" cy="185485"/>
              </a:xfrm>
            </p:grpSpPr>
            <p:sp>
              <p:nvSpPr>
                <p:cNvPr id="254" name="Google Shape;254;p3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3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3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7" name="Google Shape;257;p3"/>
              <p:cNvGrpSpPr/>
              <p:nvPr/>
            </p:nvGrpSpPr>
            <p:grpSpPr>
              <a:xfrm>
                <a:off x="25250" y="2108003"/>
                <a:ext cx="385214" cy="185485"/>
                <a:chOff x="25250" y="249316"/>
                <a:chExt cx="385214" cy="185485"/>
              </a:xfrm>
            </p:grpSpPr>
            <p:sp>
              <p:nvSpPr>
                <p:cNvPr id="258" name="Google Shape;258;p3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3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3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1" name="Google Shape;261;p3"/>
              <p:cNvGrpSpPr/>
              <p:nvPr/>
            </p:nvGrpSpPr>
            <p:grpSpPr>
              <a:xfrm>
                <a:off x="25250" y="2479441"/>
                <a:ext cx="385214" cy="185485"/>
                <a:chOff x="25250" y="249316"/>
                <a:chExt cx="385214" cy="185485"/>
              </a:xfrm>
            </p:grpSpPr>
            <p:sp>
              <p:nvSpPr>
                <p:cNvPr id="262" name="Google Shape;262;p3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3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3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5" name="Google Shape;265;p3"/>
              <p:cNvGrpSpPr/>
              <p:nvPr/>
            </p:nvGrpSpPr>
            <p:grpSpPr>
              <a:xfrm>
                <a:off x="25250" y="2851128"/>
                <a:ext cx="385214" cy="185485"/>
                <a:chOff x="25250" y="249316"/>
                <a:chExt cx="385214" cy="185485"/>
              </a:xfrm>
            </p:grpSpPr>
            <p:sp>
              <p:nvSpPr>
                <p:cNvPr id="266" name="Google Shape;266;p3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3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3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9" name="Google Shape;269;p3"/>
              <p:cNvGrpSpPr/>
              <p:nvPr/>
            </p:nvGrpSpPr>
            <p:grpSpPr>
              <a:xfrm>
                <a:off x="25250" y="3222828"/>
                <a:ext cx="385214" cy="185485"/>
                <a:chOff x="25250" y="249316"/>
                <a:chExt cx="385214" cy="185485"/>
              </a:xfrm>
            </p:grpSpPr>
            <p:sp>
              <p:nvSpPr>
                <p:cNvPr id="270" name="Google Shape;270;p3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3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3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3" name="Google Shape;273;p3"/>
              <p:cNvGrpSpPr/>
              <p:nvPr/>
            </p:nvGrpSpPr>
            <p:grpSpPr>
              <a:xfrm>
                <a:off x="25250" y="3594766"/>
                <a:ext cx="385214" cy="185485"/>
                <a:chOff x="25250" y="249316"/>
                <a:chExt cx="385214" cy="185485"/>
              </a:xfrm>
            </p:grpSpPr>
            <p:sp>
              <p:nvSpPr>
                <p:cNvPr id="274" name="Google Shape;274;p3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3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3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7" name="Google Shape;277;p3"/>
              <p:cNvGrpSpPr/>
              <p:nvPr/>
            </p:nvGrpSpPr>
            <p:grpSpPr>
              <a:xfrm>
                <a:off x="25250" y="3966203"/>
                <a:ext cx="385214" cy="185485"/>
                <a:chOff x="25250" y="249316"/>
                <a:chExt cx="385214" cy="185485"/>
              </a:xfrm>
            </p:grpSpPr>
            <p:sp>
              <p:nvSpPr>
                <p:cNvPr id="278" name="Google Shape;278;p3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3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3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1" name="Google Shape;281;p3"/>
              <p:cNvGrpSpPr/>
              <p:nvPr/>
            </p:nvGrpSpPr>
            <p:grpSpPr>
              <a:xfrm>
                <a:off x="25250" y="4337891"/>
                <a:ext cx="385214" cy="185485"/>
                <a:chOff x="25250" y="249316"/>
                <a:chExt cx="385214" cy="185485"/>
              </a:xfrm>
            </p:grpSpPr>
            <p:sp>
              <p:nvSpPr>
                <p:cNvPr id="282" name="Google Shape;282;p3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3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3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5" name="Google Shape;285;p3"/>
              <p:cNvGrpSpPr/>
              <p:nvPr/>
            </p:nvGrpSpPr>
            <p:grpSpPr>
              <a:xfrm>
                <a:off x="25250" y="4709566"/>
                <a:ext cx="385214" cy="185485"/>
                <a:chOff x="25250" y="249316"/>
                <a:chExt cx="385214" cy="185485"/>
              </a:xfrm>
            </p:grpSpPr>
            <p:sp>
              <p:nvSpPr>
                <p:cNvPr id="286" name="Google Shape;286;p3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" name="Google Shape;287;p3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" name="Google Shape;288;p3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9" name="Google Shape;289;p3"/>
              <p:cNvSpPr/>
              <p:nvPr/>
            </p:nvSpPr>
            <p:spPr>
              <a:xfrm rot="5400000" flipH="1">
                <a:off x="-1852659" y="2533666"/>
                <a:ext cx="5143393" cy="75975"/>
              </a:xfrm>
              <a:custGeom>
                <a:avLst/>
                <a:gdLst/>
                <a:ahLst/>
                <a:cxnLst/>
                <a:rect l="l" t="t" r="r" b="b"/>
                <a:pathLst>
                  <a:path w="169288" h="1535" extrusionOk="0">
                    <a:moveTo>
                      <a:pt x="0" y="1534"/>
                    </a:moveTo>
                    <a:lnTo>
                      <a:pt x="0" y="0"/>
                    </a:lnTo>
                    <a:lnTo>
                      <a:pt x="169288" y="0"/>
                    </a:lnTo>
                    <a:lnTo>
                      <a:pt x="169288" y="1534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0" name="Google Shape;290;p3"/>
          <p:cNvSpPr txBox="1">
            <a:spLocks noGrp="1"/>
          </p:cNvSpPr>
          <p:nvPr>
            <p:ph type="subTitle" idx="1"/>
          </p:nvPr>
        </p:nvSpPr>
        <p:spPr>
          <a:xfrm>
            <a:off x="2649125" y="4274050"/>
            <a:ext cx="3845700" cy="3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91" name="Google Shape;291;p3"/>
          <p:cNvSpPr txBox="1">
            <a:spLocks noGrp="1"/>
          </p:cNvSpPr>
          <p:nvPr>
            <p:ph type="title"/>
          </p:nvPr>
        </p:nvSpPr>
        <p:spPr>
          <a:xfrm>
            <a:off x="2025063" y="1166432"/>
            <a:ext cx="5091000" cy="841800"/>
          </a:xfrm>
          <a:prstGeom prst="rect">
            <a:avLst/>
          </a:prstGeom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9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92" name="Google Shape;292;p3"/>
          <p:cNvSpPr txBox="1">
            <a:spLocks noGrp="1"/>
          </p:cNvSpPr>
          <p:nvPr>
            <p:ph type="title" idx="2" hasCustomPrompt="1"/>
          </p:nvPr>
        </p:nvSpPr>
        <p:spPr>
          <a:xfrm>
            <a:off x="3852850" y="24194"/>
            <a:ext cx="1441200" cy="1275600"/>
          </a:xfrm>
          <a:prstGeom prst="rect">
            <a:avLst/>
          </a:prstGeom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" name="Google Shape;436;p5"/>
          <p:cNvGrpSpPr/>
          <p:nvPr/>
        </p:nvGrpSpPr>
        <p:grpSpPr>
          <a:xfrm>
            <a:off x="25250" y="-43"/>
            <a:ext cx="9128450" cy="5143393"/>
            <a:chOff x="25250" y="-43"/>
            <a:chExt cx="9128450" cy="5143393"/>
          </a:xfrm>
        </p:grpSpPr>
        <p:grpSp>
          <p:nvGrpSpPr>
            <p:cNvPr id="437" name="Google Shape;437;p5"/>
            <p:cNvGrpSpPr/>
            <p:nvPr/>
          </p:nvGrpSpPr>
          <p:grpSpPr>
            <a:xfrm flipH="1">
              <a:off x="25250" y="111225"/>
              <a:ext cx="8396700" cy="4921050"/>
              <a:chOff x="757000" y="111225"/>
              <a:chExt cx="8396700" cy="4921050"/>
            </a:xfrm>
          </p:grpSpPr>
          <p:cxnSp>
            <p:nvCxnSpPr>
              <p:cNvPr id="438" name="Google Shape;438;p5"/>
              <p:cNvCxnSpPr/>
              <p:nvPr/>
            </p:nvCxnSpPr>
            <p:spPr>
              <a:xfrm rot="10800000">
                <a:off x="757000" y="111225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9" name="Google Shape;439;p5"/>
              <p:cNvCxnSpPr/>
              <p:nvPr/>
            </p:nvCxnSpPr>
            <p:spPr>
              <a:xfrm rot="10800000">
                <a:off x="757000" y="269969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0" name="Google Shape;440;p5"/>
              <p:cNvCxnSpPr/>
              <p:nvPr/>
            </p:nvCxnSpPr>
            <p:spPr>
              <a:xfrm rot="10800000">
                <a:off x="757000" y="428712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1" name="Google Shape;441;p5"/>
              <p:cNvCxnSpPr/>
              <p:nvPr/>
            </p:nvCxnSpPr>
            <p:spPr>
              <a:xfrm rot="10800000">
                <a:off x="757000" y="587456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2" name="Google Shape;442;p5"/>
              <p:cNvCxnSpPr/>
              <p:nvPr/>
            </p:nvCxnSpPr>
            <p:spPr>
              <a:xfrm rot="10800000">
                <a:off x="757000" y="746199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3" name="Google Shape;443;p5"/>
              <p:cNvCxnSpPr/>
              <p:nvPr/>
            </p:nvCxnSpPr>
            <p:spPr>
              <a:xfrm rot="10800000">
                <a:off x="757000" y="904943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4" name="Google Shape;444;p5"/>
              <p:cNvCxnSpPr/>
              <p:nvPr/>
            </p:nvCxnSpPr>
            <p:spPr>
              <a:xfrm rot="10800000">
                <a:off x="757000" y="1063686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5" name="Google Shape;445;p5"/>
              <p:cNvCxnSpPr/>
              <p:nvPr/>
            </p:nvCxnSpPr>
            <p:spPr>
              <a:xfrm rot="10800000">
                <a:off x="757000" y="1222430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6" name="Google Shape;446;p5"/>
              <p:cNvCxnSpPr/>
              <p:nvPr/>
            </p:nvCxnSpPr>
            <p:spPr>
              <a:xfrm rot="10800000">
                <a:off x="757000" y="1381173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7" name="Google Shape;447;p5"/>
              <p:cNvCxnSpPr/>
              <p:nvPr/>
            </p:nvCxnSpPr>
            <p:spPr>
              <a:xfrm rot="10800000">
                <a:off x="757000" y="1539917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8" name="Google Shape;448;p5"/>
              <p:cNvCxnSpPr/>
              <p:nvPr/>
            </p:nvCxnSpPr>
            <p:spPr>
              <a:xfrm rot="10800000">
                <a:off x="757000" y="1698660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9" name="Google Shape;449;p5"/>
              <p:cNvCxnSpPr/>
              <p:nvPr/>
            </p:nvCxnSpPr>
            <p:spPr>
              <a:xfrm rot="10800000">
                <a:off x="757000" y="1857404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0" name="Google Shape;450;p5"/>
              <p:cNvCxnSpPr/>
              <p:nvPr/>
            </p:nvCxnSpPr>
            <p:spPr>
              <a:xfrm rot="10800000">
                <a:off x="757000" y="2016148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1" name="Google Shape;451;p5"/>
              <p:cNvCxnSpPr/>
              <p:nvPr/>
            </p:nvCxnSpPr>
            <p:spPr>
              <a:xfrm rot="10800000">
                <a:off x="757000" y="2174891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2" name="Google Shape;452;p5"/>
              <p:cNvCxnSpPr/>
              <p:nvPr/>
            </p:nvCxnSpPr>
            <p:spPr>
              <a:xfrm rot="10800000">
                <a:off x="757000" y="2333635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" name="Google Shape;453;p5"/>
              <p:cNvCxnSpPr/>
              <p:nvPr/>
            </p:nvCxnSpPr>
            <p:spPr>
              <a:xfrm rot="10800000">
                <a:off x="757000" y="2492378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" name="Google Shape;454;p5"/>
              <p:cNvCxnSpPr/>
              <p:nvPr/>
            </p:nvCxnSpPr>
            <p:spPr>
              <a:xfrm rot="10800000">
                <a:off x="757000" y="2651122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" name="Google Shape;455;p5"/>
              <p:cNvCxnSpPr/>
              <p:nvPr/>
            </p:nvCxnSpPr>
            <p:spPr>
              <a:xfrm rot="10800000">
                <a:off x="757000" y="2809865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" name="Google Shape;456;p5"/>
              <p:cNvCxnSpPr/>
              <p:nvPr/>
            </p:nvCxnSpPr>
            <p:spPr>
              <a:xfrm rot="10800000">
                <a:off x="757000" y="2968609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" name="Google Shape;457;p5"/>
              <p:cNvCxnSpPr/>
              <p:nvPr/>
            </p:nvCxnSpPr>
            <p:spPr>
              <a:xfrm rot="10800000">
                <a:off x="757000" y="3127352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5"/>
              <p:cNvCxnSpPr/>
              <p:nvPr/>
            </p:nvCxnSpPr>
            <p:spPr>
              <a:xfrm rot="10800000">
                <a:off x="757000" y="3286096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5"/>
              <p:cNvCxnSpPr/>
              <p:nvPr/>
            </p:nvCxnSpPr>
            <p:spPr>
              <a:xfrm rot="10800000">
                <a:off x="757000" y="3444840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0" name="Google Shape;460;p5"/>
              <p:cNvCxnSpPr/>
              <p:nvPr/>
            </p:nvCxnSpPr>
            <p:spPr>
              <a:xfrm rot="10800000">
                <a:off x="757000" y="3603583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1" name="Google Shape;461;p5"/>
              <p:cNvCxnSpPr/>
              <p:nvPr/>
            </p:nvCxnSpPr>
            <p:spPr>
              <a:xfrm rot="10800000">
                <a:off x="757000" y="3762327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" name="Google Shape;462;p5"/>
              <p:cNvCxnSpPr/>
              <p:nvPr/>
            </p:nvCxnSpPr>
            <p:spPr>
              <a:xfrm rot="10800000">
                <a:off x="757000" y="3921070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" name="Google Shape;463;p5"/>
              <p:cNvCxnSpPr/>
              <p:nvPr/>
            </p:nvCxnSpPr>
            <p:spPr>
              <a:xfrm rot="10800000">
                <a:off x="757000" y="4079814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" name="Google Shape;464;p5"/>
              <p:cNvCxnSpPr/>
              <p:nvPr/>
            </p:nvCxnSpPr>
            <p:spPr>
              <a:xfrm rot="10800000">
                <a:off x="757000" y="4238557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5" name="Google Shape;465;p5"/>
              <p:cNvCxnSpPr/>
              <p:nvPr/>
            </p:nvCxnSpPr>
            <p:spPr>
              <a:xfrm rot="10800000">
                <a:off x="757000" y="4397301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6" name="Google Shape;466;p5"/>
              <p:cNvCxnSpPr/>
              <p:nvPr/>
            </p:nvCxnSpPr>
            <p:spPr>
              <a:xfrm rot="10800000">
                <a:off x="757000" y="4556044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" name="Google Shape;467;p5"/>
              <p:cNvCxnSpPr/>
              <p:nvPr/>
            </p:nvCxnSpPr>
            <p:spPr>
              <a:xfrm rot="10800000">
                <a:off x="757000" y="4714788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8" name="Google Shape;468;p5"/>
              <p:cNvCxnSpPr/>
              <p:nvPr/>
            </p:nvCxnSpPr>
            <p:spPr>
              <a:xfrm rot="10800000">
                <a:off x="757000" y="4873531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9" name="Google Shape;469;p5"/>
              <p:cNvCxnSpPr/>
              <p:nvPr/>
            </p:nvCxnSpPr>
            <p:spPr>
              <a:xfrm rot="10800000">
                <a:off x="757000" y="5032275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70" name="Google Shape;470;p5"/>
            <p:cNvGrpSpPr/>
            <p:nvPr/>
          </p:nvGrpSpPr>
          <p:grpSpPr>
            <a:xfrm flipH="1">
              <a:off x="8421925" y="-43"/>
              <a:ext cx="731775" cy="5143393"/>
              <a:chOff x="25250" y="-43"/>
              <a:chExt cx="731775" cy="5143393"/>
            </a:xfrm>
          </p:grpSpPr>
          <p:sp>
            <p:nvSpPr>
              <p:cNvPr id="471" name="Google Shape;471;p5"/>
              <p:cNvSpPr/>
              <p:nvPr/>
            </p:nvSpPr>
            <p:spPr>
              <a:xfrm rot="-5400000">
                <a:off x="-2148879" y="2313691"/>
                <a:ext cx="5143393" cy="515925"/>
              </a:xfrm>
              <a:custGeom>
                <a:avLst/>
                <a:gdLst/>
                <a:ahLst/>
                <a:cxnLst/>
                <a:rect l="l" t="t" r="r" b="b"/>
                <a:pathLst>
                  <a:path w="169288" h="17380" extrusionOk="0">
                    <a:moveTo>
                      <a:pt x="0" y="17380"/>
                    </a:moveTo>
                    <a:lnTo>
                      <a:pt x="0" y="1"/>
                    </a:lnTo>
                    <a:lnTo>
                      <a:pt x="169288" y="1"/>
                    </a:lnTo>
                    <a:lnTo>
                      <a:pt x="169288" y="1738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000000"/>
                  </a:gs>
                </a:gsLst>
                <a:lin ang="5400012" scaled="0"/>
              </a:gra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5"/>
              <p:cNvSpPr/>
              <p:nvPr/>
            </p:nvSpPr>
            <p:spPr>
              <a:xfrm rot="-5400000">
                <a:off x="256304" y="4753789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4570" y="3270"/>
                    </a:moveTo>
                    <a:lnTo>
                      <a:pt x="1535" y="3270"/>
                    </a:lnTo>
                    <a:cubicBezTo>
                      <a:pt x="701" y="3270"/>
                      <a:pt x="1" y="2569"/>
                      <a:pt x="1" y="1735"/>
                    </a:cubicBezTo>
                    <a:lnTo>
                      <a:pt x="1" y="1535"/>
                    </a:lnTo>
                    <a:cubicBezTo>
                      <a:pt x="1" y="701"/>
                      <a:pt x="701" y="1"/>
                      <a:pt x="1535" y="1"/>
                    </a:cubicBezTo>
                    <a:lnTo>
                      <a:pt x="4570" y="1"/>
                    </a:lnTo>
                    <a:cubicBezTo>
                      <a:pt x="5404" y="1"/>
                      <a:pt x="6105" y="701"/>
                      <a:pt x="6105" y="1535"/>
                    </a:cubicBezTo>
                    <a:lnTo>
                      <a:pt x="6105" y="1735"/>
                    </a:lnTo>
                    <a:cubicBezTo>
                      <a:pt x="6105" y="2569"/>
                      <a:pt x="5404" y="3270"/>
                      <a:pt x="4570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5"/>
              <p:cNvSpPr/>
              <p:nvPr/>
            </p:nvSpPr>
            <p:spPr>
              <a:xfrm rot="-5400000">
                <a:off x="269186" y="4753789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1535" y="0"/>
                    </a:moveTo>
                    <a:cubicBezTo>
                      <a:pt x="701" y="0"/>
                      <a:pt x="1" y="701"/>
                      <a:pt x="1" y="1535"/>
                    </a:cubicBezTo>
                    <a:lnTo>
                      <a:pt x="1" y="1735"/>
                    </a:lnTo>
                    <a:cubicBezTo>
                      <a:pt x="1" y="2569"/>
                      <a:pt x="701" y="3269"/>
                      <a:pt x="1535" y="3269"/>
                    </a:cubicBezTo>
                    <a:lnTo>
                      <a:pt x="4570" y="3269"/>
                    </a:lnTo>
                    <a:cubicBezTo>
                      <a:pt x="5404" y="3269"/>
                      <a:pt x="6105" y="2569"/>
                      <a:pt x="6105" y="1735"/>
                    </a:cubicBezTo>
                    <a:lnTo>
                      <a:pt x="6105" y="1535"/>
                    </a:lnTo>
                    <a:cubicBezTo>
                      <a:pt x="6105" y="701"/>
                      <a:pt x="5404" y="0"/>
                      <a:pt x="45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5"/>
              <p:cNvSpPr/>
              <p:nvPr/>
            </p:nvSpPr>
            <p:spPr>
              <a:xfrm rot="-5400000">
                <a:off x="174681" y="4663511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5" y="11776"/>
                    </a:moveTo>
                    <a:lnTo>
                      <a:pt x="835" y="11776"/>
                    </a:lnTo>
                    <a:cubicBezTo>
                      <a:pt x="368" y="11776"/>
                      <a:pt x="1" y="11409"/>
                      <a:pt x="1" y="10942"/>
                    </a:cubicBezTo>
                    <a:lnTo>
                      <a:pt x="1" y="834"/>
                    </a:lnTo>
                    <a:cubicBezTo>
                      <a:pt x="1" y="401"/>
                      <a:pt x="368" y="0"/>
                      <a:pt x="835" y="0"/>
                    </a:cubicBezTo>
                    <a:lnTo>
                      <a:pt x="835" y="0"/>
                    </a:lnTo>
                    <a:cubicBezTo>
                      <a:pt x="1268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268" y="11776"/>
                      <a:pt x="835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5"/>
              <p:cNvSpPr/>
              <p:nvPr/>
            </p:nvSpPr>
            <p:spPr>
              <a:xfrm rot="-5400000">
                <a:off x="174681" y="4591566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5" y="11776"/>
                    </a:moveTo>
                    <a:lnTo>
                      <a:pt x="835" y="11776"/>
                    </a:lnTo>
                    <a:cubicBezTo>
                      <a:pt x="401" y="11776"/>
                      <a:pt x="1" y="11409"/>
                      <a:pt x="1" y="10942"/>
                    </a:cubicBezTo>
                    <a:lnTo>
                      <a:pt x="1" y="834"/>
                    </a:lnTo>
                    <a:cubicBezTo>
                      <a:pt x="1" y="401"/>
                      <a:pt x="401" y="0"/>
                      <a:pt x="835" y="0"/>
                    </a:cubicBezTo>
                    <a:lnTo>
                      <a:pt x="835" y="0"/>
                    </a:lnTo>
                    <a:cubicBezTo>
                      <a:pt x="1302" y="0"/>
                      <a:pt x="1669" y="401"/>
                      <a:pt x="1669" y="834"/>
                    </a:cubicBezTo>
                    <a:lnTo>
                      <a:pt x="1669" y="10942"/>
                    </a:lnTo>
                    <a:cubicBezTo>
                      <a:pt x="1669" y="11409"/>
                      <a:pt x="1302" y="11776"/>
                      <a:pt x="835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5"/>
              <p:cNvSpPr/>
              <p:nvPr/>
            </p:nvSpPr>
            <p:spPr>
              <a:xfrm rot="-5400000">
                <a:off x="256304" y="4381849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4571" y="3270"/>
                    </a:moveTo>
                    <a:lnTo>
                      <a:pt x="1535" y="3270"/>
                    </a:lnTo>
                    <a:cubicBezTo>
                      <a:pt x="668" y="3270"/>
                      <a:pt x="1" y="2569"/>
                      <a:pt x="1" y="1735"/>
                    </a:cubicBezTo>
                    <a:lnTo>
                      <a:pt x="1" y="1535"/>
                    </a:lnTo>
                    <a:cubicBezTo>
                      <a:pt x="1" y="701"/>
                      <a:pt x="701" y="1"/>
                      <a:pt x="1535" y="1"/>
                    </a:cubicBezTo>
                    <a:lnTo>
                      <a:pt x="4571" y="1"/>
                    </a:lnTo>
                    <a:cubicBezTo>
                      <a:pt x="5404" y="1"/>
                      <a:pt x="6105" y="701"/>
                      <a:pt x="6105" y="1535"/>
                    </a:cubicBezTo>
                    <a:lnTo>
                      <a:pt x="6105" y="1735"/>
                    </a:lnTo>
                    <a:cubicBezTo>
                      <a:pt x="6105" y="2569"/>
                      <a:pt x="5404" y="3270"/>
                      <a:pt x="4571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5"/>
              <p:cNvSpPr/>
              <p:nvPr/>
            </p:nvSpPr>
            <p:spPr>
              <a:xfrm rot="-5400000">
                <a:off x="269186" y="4381849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1535" y="0"/>
                    </a:moveTo>
                    <a:cubicBezTo>
                      <a:pt x="701" y="0"/>
                      <a:pt x="1" y="701"/>
                      <a:pt x="1" y="1535"/>
                    </a:cubicBezTo>
                    <a:lnTo>
                      <a:pt x="1" y="1735"/>
                    </a:lnTo>
                    <a:cubicBezTo>
                      <a:pt x="1" y="2569"/>
                      <a:pt x="668" y="3269"/>
                      <a:pt x="1535" y="3269"/>
                    </a:cubicBezTo>
                    <a:lnTo>
                      <a:pt x="4571" y="3269"/>
                    </a:lnTo>
                    <a:cubicBezTo>
                      <a:pt x="5404" y="3269"/>
                      <a:pt x="6105" y="2569"/>
                      <a:pt x="6105" y="1735"/>
                    </a:cubicBezTo>
                    <a:lnTo>
                      <a:pt x="6105" y="1535"/>
                    </a:lnTo>
                    <a:cubicBezTo>
                      <a:pt x="6105" y="701"/>
                      <a:pt x="5404" y="0"/>
                      <a:pt x="457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5"/>
              <p:cNvSpPr/>
              <p:nvPr/>
            </p:nvSpPr>
            <p:spPr>
              <a:xfrm rot="-5400000">
                <a:off x="174681" y="4292575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401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401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5"/>
              <p:cNvSpPr/>
              <p:nvPr/>
            </p:nvSpPr>
            <p:spPr>
              <a:xfrm rot="-5400000">
                <a:off x="174696" y="4219612"/>
                <a:ext cx="5067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400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400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5"/>
              <p:cNvSpPr/>
              <p:nvPr/>
            </p:nvSpPr>
            <p:spPr>
              <a:xfrm rot="-5400000">
                <a:off x="256805" y="4010411"/>
                <a:ext cx="184483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3270" extrusionOk="0">
                    <a:moveTo>
                      <a:pt x="4571" y="3270"/>
                    </a:moveTo>
                    <a:lnTo>
                      <a:pt x="1502" y="3270"/>
                    </a:lnTo>
                    <a:cubicBezTo>
                      <a:pt x="668" y="3270"/>
                      <a:pt x="1" y="2569"/>
                      <a:pt x="1" y="1735"/>
                    </a:cubicBezTo>
                    <a:lnTo>
                      <a:pt x="1" y="1535"/>
                    </a:lnTo>
                    <a:cubicBezTo>
                      <a:pt x="1" y="701"/>
                      <a:pt x="668" y="1"/>
                      <a:pt x="1502" y="1"/>
                    </a:cubicBezTo>
                    <a:lnTo>
                      <a:pt x="4571" y="1"/>
                    </a:lnTo>
                    <a:cubicBezTo>
                      <a:pt x="5405" y="1"/>
                      <a:pt x="6072" y="701"/>
                      <a:pt x="6072" y="1535"/>
                    </a:cubicBezTo>
                    <a:lnTo>
                      <a:pt x="6072" y="1735"/>
                    </a:lnTo>
                    <a:cubicBezTo>
                      <a:pt x="6072" y="2569"/>
                      <a:pt x="5405" y="3270"/>
                      <a:pt x="4571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5"/>
              <p:cNvSpPr/>
              <p:nvPr/>
            </p:nvSpPr>
            <p:spPr>
              <a:xfrm rot="-5400000">
                <a:off x="269688" y="4010411"/>
                <a:ext cx="184483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3270" extrusionOk="0">
                    <a:moveTo>
                      <a:pt x="1502" y="0"/>
                    </a:moveTo>
                    <a:cubicBezTo>
                      <a:pt x="668" y="0"/>
                      <a:pt x="1" y="701"/>
                      <a:pt x="1" y="1535"/>
                    </a:cubicBezTo>
                    <a:lnTo>
                      <a:pt x="1" y="1735"/>
                    </a:lnTo>
                    <a:cubicBezTo>
                      <a:pt x="1" y="2569"/>
                      <a:pt x="668" y="3269"/>
                      <a:pt x="1502" y="3269"/>
                    </a:cubicBezTo>
                    <a:lnTo>
                      <a:pt x="4571" y="3269"/>
                    </a:lnTo>
                    <a:cubicBezTo>
                      <a:pt x="5405" y="3269"/>
                      <a:pt x="6072" y="2569"/>
                      <a:pt x="6072" y="1735"/>
                    </a:cubicBezTo>
                    <a:lnTo>
                      <a:pt x="6072" y="1535"/>
                    </a:lnTo>
                    <a:cubicBezTo>
                      <a:pt x="6072" y="701"/>
                      <a:pt x="5405" y="0"/>
                      <a:pt x="457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5"/>
              <p:cNvSpPr/>
              <p:nvPr/>
            </p:nvSpPr>
            <p:spPr>
              <a:xfrm rot="-5400000">
                <a:off x="174681" y="3920635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5"/>
              <p:cNvSpPr/>
              <p:nvPr/>
            </p:nvSpPr>
            <p:spPr>
              <a:xfrm rot="-5400000">
                <a:off x="174696" y="3847672"/>
                <a:ext cx="5067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5"/>
              <p:cNvSpPr/>
              <p:nvPr/>
            </p:nvSpPr>
            <p:spPr>
              <a:xfrm rot="-5400000">
                <a:off x="256304" y="3638973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4570" y="3270"/>
                    </a:moveTo>
                    <a:lnTo>
                      <a:pt x="1535" y="3270"/>
                    </a:lnTo>
                    <a:cubicBezTo>
                      <a:pt x="701" y="3270"/>
                      <a:pt x="0" y="2569"/>
                      <a:pt x="0" y="1735"/>
                    </a:cubicBezTo>
                    <a:lnTo>
                      <a:pt x="0" y="1535"/>
                    </a:lnTo>
                    <a:cubicBezTo>
                      <a:pt x="0" y="701"/>
                      <a:pt x="701" y="1"/>
                      <a:pt x="1535" y="1"/>
                    </a:cubicBezTo>
                    <a:lnTo>
                      <a:pt x="4570" y="1"/>
                    </a:lnTo>
                    <a:cubicBezTo>
                      <a:pt x="5438" y="1"/>
                      <a:pt x="6105" y="701"/>
                      <a:pt x="6105" y="1535"/>
                    </a:cubicBezTo>
                    <a:lnTo>
                      <a:pt x="6105" y="1735"/>
                    </a:lnTo>
                    <a:cubicBezTo>
                      <a:pt x="6105" y="2569"/>
                      <a:pt x="5438" y="3270"/>
                      <a:pt x="4570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5"/>
              <p:cNvSpPr/>
              <p:nvPr/>
            </p:nvSpPr>
            <p:spPr>
              <a:xfrm rot="-5400000">
                <a:off x="269186" y="3638973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1535" y="0"/>
                    </a:moveTo>
                    <a:cubicBezTo>
                      <a:pt x="701" y="0"/>
                      <a:pt x="0" y="701"/>
                      <a:pt x="0" y="1535"/>
                    </a:cubicBezTo>
                    <a:lnTo>
                      <a:pt x="0" y="1735"/>
                    </a:lnTo>
                    <a:cubicBezTo>
                      <a:pt x="0" y="2569"/>
                      <a:pt x="701" y="3269"/>
                      <a:pt x="1535" y="3269"/>
                    </a:cubicBezTo>
                    <a:lnTo>
                      <a:pt x="4570" y="3269"/>
                    </a:lnTo>
                    <a:cubicBezTo>
                      <a:pt x="5438" y="3269"/>
                      <a:pt x="6105" y="2569"/>
                      <a:pt x="6105" y="1735"/>
                    </a:cubicBezTo>
                    <a:lnTo>
                      <a:pt x="6105" y="1535"/>
                    </a:lnTo>
                    <a:cubicBezTo>
                      <a:pt x="6105" y="701"/>
                      <a:pt x="5438" y="0"/>
                      <a:pt x="45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5"/>
              <p:cNvSpPr/>
              <p:nvPr/>
            </p:nvSpPr>
            <p:spPr>
              <a:xfrm rot="-5400000">
                <a:off x="174681" y="3548696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268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5"/>
              <p:cNvSpPr/>
              <p:nvPr/>
            </p:nvSpPr>
            <p:spPr>
              <a:xfrm rot="-5400000">
                <a:off x="174681" y="3475718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268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5"/>
              <p:cNvSpPr/>
              <p:nvPr/>
            </p:nvSpPr>
            <p:spPr>
              <a:xfrm rot="-5400000">
                <a:off x="256304" y="3267033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4570" y="3270"/>
                    </a:moveTo>
                    <a:lnTo>
                      <a:pt x="1535" y="3270"/>
                    </a:lnTo>
                    <a:cubicBezTo>
                      <a:pt x="701" y="3270"/>
                      <a:pt x="0" y="2569"/>
                      <a:pt x="0" y="1735"/>
                    </a:cubicBezTo>
                    <a:lnTo>
                      <a:pt x="0" y="1535"/>
                    </a:lnTo>
                    <a:cubicBezTo>
                      <a:pt x="0" y="701"/>
                      <a:pt x="701" y="1"/>
                      <a:pt x="1535" y="1"/>
                    </a:cubicBezTo>
                    <a:lnTo>
                      <a:pt x="4570" y="1"/>
                    </a:lnTo>
                    <a:cubicBezTo>
                      <a:pt x="5404" y="1"/>
                      <a:pt x="6105" y="701"/>
                      <a:pt x="6105" y="1535"/>
                    </a:cubicBezTo>
                    <a:lnTo>
                      <a:pt x="6105" y="1735"/>
                    </a:lnTo>
                    <a:cubicBezTo>
                      <a:pt x="6105" y="2569"/>
                      <a:pt x="5404" y="3270"/>
                      <a:pt x="4570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5"/>
              <p:cNvSpPr/>
              <p:nvPr/>
            </p:nvSpPr>
            <p:spPr>
              <a:xfrm rot="-5400000">
                <a:off x="269186" y="3267033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1535" y="0"/>
                    </a:moveTo>
                    <a:cubicBezTo>
                      <a:pt x="701" y="0"/>
                      <a:pt x="0" y="701"/>
                      <a:pt x="0" y="1535"/>
                    </a:cubicBezTo>
                    <a:lnTo>
                      <a:pt x="0" y="1735"/>
                    </a:lnTo>
                    <a:cubicBezTo>
                      <a:pt x="0" y="2569"/>
                      <a:pt x="701" y="3269"/>
                      <a:pt x="1535" y="3269"/>
                    </a:cubicBezTo>
                    <a:lnTo>
                      <a:pt x="4570" y="3269"/>
                    </a:lnTo>
                    <a:cubicBezTo>
                      <a:pt x="5404" y="3269"/>
                      <a:pt x="6105" y="2569"/>
                      <a:pt x="6105" y="1735"/>
                    </a:cubicBezTo>
                    <a:lnTo>
                      <a:pt x="6105" y="1535"/>
                    </a:lnTo>
                    <a:cubicBezTo>
                      <a:pt x="6105" y="701"/>
                      <a:pt x="5404" y="0"/>
                      <a:pt x="45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5"/>
              <p:cNvSpPr/>
              <p:nvPr/>
            </p:nvSpPr>
            <p:spPr>
              <a:xfrm rot="-5400000">
                <a:off x="174681" y="3176756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1" y="11409"/>
                      <a:pt x="1" y="10942"/>
                    </a:cubicBezTo>
                    <a:lnTo>
                      <a:pt x="1" y="834"/>
                    </a:lnTo>
                    <a:cubicBezTo>
                      <a:pt x="1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268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268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5"/>
              <p:cNvSpPr/>
              <p:nvPr/>
            </p:nvSpPr>
            <p:spPr>
              <a:xfrm rot="-5400000">
                <a:off x="174681" y="3103778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268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268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5"/>
              <p:cNvSpPr/>
              <p:nvPr/>
            </p:nvSpPr>
            <p:spPr>
              <a:xfrm rot="-5400000">
                <a:off x="256304" y="2895094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4570" y="3270"/>
                    </a:moveTo>
                    <a:lnTo>
                      <a:pt x="1535" y="3270"/>
                    </a:lnTo>
                    <a:cubicBezTo>
                      <a:pt x="668" y="3270"/>
                      <a:pt x="1" y="2569"/>
                      <a:pt x="1" y="1735"/>
                    </a:cubicBezTo>
                    <a:lnTo>
                      <a:pt x="1" y="1535"/>
                    </a:lnTo>
                    <a:cubicBezTo>
                      <a:pt x="1" y="701"/>
                      <a:pt x="701" y="1"/>
                      <a:pt x="1535" y="1"/>
                    </a:cubicBezTo>
                    <a:lnTo>
                      <a:pt x="4570" y="1"/>
                    </a:lnTo>
                    <a:cubicBezTo>
                      <a:pt x="5404" y="1"/>
                      <a:pt x="6105" y="701"/>
                      <a:pt x="6105" y="1535"/>
                    </a:cubicBezTo>
                    <a:lnTo>
                      <a:pt x="6105" y="1735"/>
                    </a:lnTo>
                    <a:cubicBezTo>
                      <a:pt x="6105" y="2569"/>
                      <a:pt x="5404" y="3270"/>
                      <a:pt x="4570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5"/>
              <p:cNvSpPr/>
              <p:nvPr/>
            </p:nvSpPr>
            <p:spPr>
              <a:xfrm rot="-5400000">
                <a:off x="269186" y="2895094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1535" y="0"/>
                    </a:moveTo>
                    <a:cubicBezTo>
                      <a:pt x="701" y="0"/>
                      <a:pt x="1" y="701"/>
                      <a:pt x="1" y="1535"/>
                    </a:cubicBezTo>
                    <a:lnTo>
                      <a:pt x="1" y="1735"/>
                    </a:lnTo>
                    <a:cubicBezTo>
                      <a:pt x="1" y="2569"/>
                      <a:pt x="668" y="3269"/>
                      <a:pt x="1535" y="3269"/>
                    </a:cubicBezTo>
                    <a:lnTo>
                      <a:pt x="4570" y="3269"/>
                    </a:lnTo>
                    <a:cubicBezTo>
                      <a:pt x="5404" y="3269"/>
                      <a:pt x="6105" y="2569"/>
                      <a:pt x="6105" y="1735"/>
                    </a:cubicBezTo>
                    <a:lnTo>
                      <a:pt x="6105" y="1535"/>
                    </a:lnTo>
                    <a:cubicBezTo>
                      <a:pt x="6105" y="701"/>
                      <a:pt x="5404" y="0"/>
                      <a:pt x="45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5"/>
              <p:cNvSpPr/>
              <p:nvPr/>
            </p:nvSpPr>
            <p:spPr>
              <a:xfrm rot="-5400000">
                <a:off x="174681" y="2805820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401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401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5"/>
              <p:cNvSpPr/>
              <p:nvPr/>
            </p:nvSpPr>
            <p:spPr>
              <a:xfrm rot="-5400000">
                <a:off x="174681" y="2732872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5" y="11776"/>
                    </a:moveTo>
                    <a:lnTo>
                      <a:pt x="835" y="11776"/>
                    </a:lnTo>
                    <a:cubicBezTo>
                      <a:pt x="401" y="11776"/>
                      <a:pt x="1" y="11409"/>
                      <a:pt x="1" y="10942"/>
                    </a:cubicBezTo>
                    <a:lnTo>
                      <a:pt x="1" y="834"/>
                    </a:lnTo>
                    <a:cubicBezTo>
                      <a:pt x="1" y="401"/>
                      <a:pt x="401" y="0"/>
                      <a:pt x="835" y="0"/>
                    </a:cubicBezTo>
                    <a:lnTo>
                      <a:pt x="835" y="0"/>
                    </a:lnTo>
                    <a:cubicBezTo>
                      <a:pt x="1302" y="0"/>
                      <a:pt x="1669" y="401"/>
                      <a:pt x="1669" y="834"/>
                    </a:cubicBezTo>
                    <a:lnTo>
                      <a:pt x="1669" y="10942"/>
                    </a:lnTo>
                    <a:cubicBezTo>
                      <a:pt x="1669" y="11409"/>
                      <a:pt x="1302" y="11776"/>
                      <a:pt x="835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5"/>
              <p:cNvSpPr/>
              <p:nvPr/>
            </p:nvSpPr>
            <p:spPr>
              <a:xfrm rot="-5400000">
                <a:off x="256805" y="2523656"/>
                <a:ext cx="184483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3270" extrusionOk="0">
                    <a:moveTo>
                      <a:pt x="4571" y="3270"/>
                    </a:moveTo>
                    <a:lnTo>
                      <a:pt x="1502" y="3270"/>
                    </a:lnTo>
                    <a:cubicBezTo>
                      <a:pt x="668" y="3270"/>
                      <a:pt x="1" y="2569"/>
                      <a:pt x="1" y="1735"/>
                    </a:cubicBezTo>
                    <a:lnTo>
                      <a:pt x="1" y="1535"/>
                    </a:lnTo>
                    <a:cubicBezTo>
                      <a:pt x="1" y="701"/>
                      <a:pt x="668" y="1"/>
                      <a:pt x="1502" y="1"/>
                    </a:cubicBezTo>
                    <a:lnTo>
                      <a:pt x="4571" y="1"/>
                    </a:lnTo>
                    <a:cubicBezTo>
                      <a:pt x="5404" y="1"/>
                      <a:pt x="6072" y="701"/>
                      <a:pt x="6072" y="1535"/>
                    </a:cubicBezTo>
                    <a:lnTo>
                      <a:pt x="6072" y="1735"/>
                    </a:lnTo>
                    <a:cubicBezTo>
                      <a:pt x="6072" y="2569"/>
                      <a:pt x="5404" y="3270"/>
                      <a:pt x="4571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5"/>
              <p:cNvSpPr/>
              <p:nvPr/>
            </p:nvSpPr>
            <p:spPr>
              <a:xfrm rot="-5400000">
                <a:off x="269688" y="2523656"/>
                <a:ext cx="184483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3270" extrusionOk="0">
                    <a:moveTo>
                      <a:pt x="1502" y="0"/>
                    </a:moveTo>
                    <a:cubicBezTo>
                      <a:pt x="668" y="0"/>
                      <a:pt x="1" y="701"/>
                      <a:pt x="1" y="1535"/>
                    </a:cubicBezTo>
                    <a:lnTo>
                      <a:pt x="1" y="1735"/>
                    </a:lnTo>
                    <a:cubicBezTo>
                      <a:pt x="1" y="2569"/>
                      <a:pt x="668" y="3269"/>
                      <a:pt x="1502" y="3269"/>
                    </a:cubicBezTo>
                    <a:lnTo>
                      <a:pt x="4571" y="3269"/>
                    </a:lnTo>
                    <a:cubicBezTo>
                      <a:pt x="5404" y="3269"/>
                      <a:pt x="6072" y="2569"/>
                      <a:pt x="6072" y="1735"/>
                    </a:cubicBezTo>
                    <a:lnTo>
                      <a:pt x="6072" y="1535"/>
                    </a:lnTo>
                    <a:cubicBezTo>
                      <a:pt x="6072" y="701"/>
                      <a:pt x="5404" y="0"/>
                      <a:pt x="457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5"/>
              <p:cNvSpPr/>
              <p:nvPr/>
            </p:nvSpPr>
            <p:spPr>
              <a:xfrm rot="-5400000">
                <a:off x="174681" y="2433880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5"/>
              <p:cNvSpPr/>
              <p:nvPr/>
            </p:nvSpPr>
            <p:spPr>
              <a:xfrm rot="-5400000">
                <a:off x="174696" y="2360917"/>
                <a:ext cx="5067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5"/>
              <p:cNvSpPr/>
              <p:nvPr/>
            </p:nvSpPr>
            <p:spPr>
              <a:xfrm rot="-5400000">
                <a:off x="256304" y="2152218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4570" y="3270"/>
                    </a:moveTo>
                    <a:lnTo>
                      <a:pt x="1535" y="3270"/>
                    </a:lnTo>
                    <a:cubicBezTo>
                      <a:pt x="701" y="3270"/>
                      <a:pt x="0" y="2569"/>
                      <a:pt x="0" y="1735"/>
                    </a:cubicBezTo>
                    <a:lnTo>
                      <a:pt x="0" y="1535"/>
                    </a:lnTo>
                    <a:cubicBezTo>
                      <a:pt x="0" y="701"/>
                      <a:pt x="701" y="1"/>
                      <a:pt x="1535" y="1"/>
                    </a:cubicBezTo>
                    <a:lnTo>
                      <a:pt x="4570" y="1"/>
                    </a:lnTo>
                    <a:cubicBezTo>
                      <a:pt x="5438" y="1"/>
                      <a:pt x="6105" y="701"/>
                      <a:pt x="6105" y="1535"/>
                    </a:cubicBezTo>
                    <a:lnTo>
                      <a:pt x="6105" y="1735"/>
                    </a:lnTo>
                    <a:cubicBezTo>
                      <a:pt x="6105" y="2569"/>
                      <a:pt x="5438" y="3270"/>
                      <a:pt x="4570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5"/>
              <p:cNvSpPr/>
              <p:nvPr/>
            </p:nvSpPr>
            <p:spPr>
              <a:xfrm rot="-5400000">
                <a:off x="269186" y="2152218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1535" y="0"/>
                    </a:moveTo>
                    <a:cubicBezTo>
                      <a:pt x="701" y="0"/>
                      <a:pt x="0" y="701"/>
                      <a:pt x="0" y="1535"/>
                    </a:cubicBezTo>
                    <a:lnTo>
                      <a:pt x="0" y="1735"/>
                    </a:lnTo>
                    <a:cubicBezTo>
                      <a:pt x="0" y="2569"/>
                      <a:pt x="701" y="3269"/>
                      <a:pt x="1535" y="3269"/>
                    </a:cubicBezTo>
                    <a:lnTo>
                      <a:pt x="4570" y="3269"/>
                    </a:lnTo>
                    <a:cubicBezTo>
                      <a:pt x="5438" y="3269"/>
                      <a:pt x="6105" y="2569"/>
                      <a:pt x="6105" y="1735"/>
                    </a:cubicBezTo>
                    <a:lnTo>
                      <a:pt x="6105" y="1535"/>
                    </a:lnTo>
                    <a:cubicBezTo>
                      <a:pt x="6105" y="701"/>
                      <a:pt x="5438" y="0"/>
                      <a:pt x="45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5"/>
              <p:cNvSpPr/>
              <p:nvPr/>
            </p:nvSpPr>
            <p:spPr>
              <a:xfrm rot="-5400000">
                <a:off x="174681" y="2061941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5"/>
              <p:cNvSpPr/>
              <p:nvPr/>
            </p:nvSpPr>
            <p:spPr>
              <a:xfrm rot="-5400000">
                <a:off x="174696" y="1988978"/>
                <a:ext cx="5067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268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5"/>
              <p:cNvSpPr/>
              <p:nvPr/>
            </p:nvSpPr>
            <p:spPr>
              <a:xfrm rot="-5400000">
                <a:off x="256304" y="1780278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4570" y="3270"/>
                    </a:moveTo>
                    <a:lnTo>
                      <a:pt x="1535" y="3270"/>
                    </a:lnTo>
                    <a:cubicBezTo>
                      <a:pt x="701" y="3270"/>
                      <a:pt x="0" y="2569"/>
                      <a:pt x="0" y="1735"/>
                    </a:cubicBezTo>
                    <a:lnTo>
                      <a:pt x="0" y="1535"/>
                    </a:lnTo>
                    <a:cubicBezTo>
                      <a:pt x="0" y="701"/>
                      <a:pt x="701" y="1"/>
                      <a:pt x="1535" y="1"/>
                    </a:cubicBezTo>
                    <a:lnTo>
                      <a:pt x="4570" y="1"/>
                    </a:lnTo>
                    <a:cubicBezTo>
                      <a:pt x="5404" y="1"/>
                      <a:pt x="6105" y="701"/>
                      <a:pt x="6105" y="1535"/>
                    </a:cubicBezTo>
                    <a:lnTo>
                      <a:pt x="6105" y="1735"/>
                    </a:lnTo>
                    <a:cubicBezTo>
                      <a:pt x="6105" y="2569"/>
                      <a:pt x="5404" y="3270"/>
                      <a:pt x="4570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5"/>
              <p:cNvSpPr/>
              <p:nvPr/>
            </p:nvSpPr>
            <p:spPr>
              <a:xfrm rot="-5400000">
                <a:off x="269186" y="1780278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1535" y="0"/>
                    </a:moveTo>
                    <a:cubicBezTo>
                      <a:pt x="701" y="0"/>
                      <a:pt x="0" y="701"/>
                      <a:pt x="0" y="1535"/>
                    </a:cubicBezTo>
                    <a:lnTo>
                      <a:pt x="0" y="1735"/>
                    </a:lnTo>
                    <a:cubicBezTo>
                      <a:pt x="0" y="2569"/>
                      <a:pt x="701" y="3269"/>
                      <a:pt x="1535" y="3269"/>
                    </a:cubicBezTo>
                    <a:lnTo>
                      <a:pt x="4570" y="3269"/>
                    </a:lnTo>
                    <a:cubicBezTo>
                      <a:pt x="5404" y="3269"/>
                      <a:pt x="6105" y="2569"/>
                      <a:pt x="6105" y="1735"/>
                    </a:cubicBezTo>
                    <a:lnTo>
                      <a:pt x="6105" y="1535"/>
                    </a:lnTo>
                    <a:cubicBezTo>
                      <a:pt x="6105" y="701"/>
                      <a:pt x="5404" y="0"/>
                      <a:pt x="45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5"/>
              <p:cNvSpPr/>
              <p:nvPr/>
            </p:nvSpPr>
            <p:spPr>
              <a:xfrm rot="-5400000">
                <a:off x="174681" y="1690001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268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268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5"/>
              <p:cNvSpPr/>
              <p:nvPr/>
            </p:nvSpPr>
            <p:spPr>
              <a:xfrm rot="-5400000">
                <a:off x="174681" y="1618056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5" y="11776"/>
                    </a:moveTo>
                    <a:lnTo>
                      <a:pt x="835" y="11776"/>
                    </a:lnTo>
                    <a:cubicBezTo>
                      <a:pt x="401" y="11776"/>
                      <a:pt x="1" y="11409"/>
                      <a:pt x="1" y="10942"/>
                    </a:cubicBezTo>
                    <a:lnTo>
                      <a:pt x="1" y="834"/>
                    </a:lnTo>
                    <a:cubicBezTo>
                      <a:pt x="1" y="401"/>
                      <a:pt x="401" y="0"/>
                      <a:pt x="835" y="0"/>
                    </a:cubicBezTo>
                    <a:lnTo>
                      <a:pt x="835" y="0"/>
                    </a:lnTo>
                    <a:cubicBezTo>
                      <a:pt x="1302" y="0"/>
                      <a:pt x="1669" y="401"/>
                      <a:pt x="1669" y="834"/>
                    </a:cubicBezTo>
                    <a:lnTo>
                      <a:pt x="1669" y="10942"/>
                    </a:lnTo>
                    <a:cubicBezTo>
                      <a:pt x="1669" y="11409"/>
                      <a:pt x="1302" y="11776"/>
                      <a:pt x="835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5"/>
              <p:cNvSpPr/>
              <p:nvPr/>
            </p:nvSpPr>
            <p:spPr>
              <a:xfrm rot="-5400000">
                <a:off x="256304" y="1408339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4570" y="3270"/>
                    </a:moveTo>
                    <a:lnTo>
                      <a:pt x="1535" y="3270"/>
                    </a:lnTo>
                    <a:cubicBezTo>
                      <a:pt x="668" y="3270"/>
                      <a:pt x="0" y="2569"/>
                      <a:pt x="0" y="1735"/>
                    </a:cubicBezTo>
                    <a:lnTo>
                      <a:pt x="0" y="1535"/>
                    </a:lnTo>
                    <a:cubicBezTo>
                      <a:pt x="0" y="701"/>
                      <a:pt x="668" y="1"/>
                      <a:pt x="1535" y="1"/>
                    </a:cubicBezTo>
                    <a:lnTo>
                      <a:pt x="4570" y="1"/>
                    </a:lnTo>
                    <a:cubicBezTo>
                      <a:pt x="5404" y="1"/>
                      <a:pt x="6105" y="701"/>
                      <a:pt x="6105" y="1535"/>
                    </a:cubicBezTo>
                    <a:lnTo>
                      <a:pt x="6105" y="1735"/>
                    </a:lnTo>
                    <a:cubicBezTo>
                      <a:pt x="6105" y="2569"/>
                      <a:pt x="5404" y="3270"/>
                      <a:pt x="4570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5"/>
              <p:cNvSpPr/>
              <p:nvPr/>
            </p:nvSpPr>
            <p:spPr>
              <a:xfrm rot="-5400000">
                <a:off x="269186" y="1408339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1535" y="0"/>
                    </a:moveTo>
                    <a:cubicBezTo>
                      <a:pt x="668" y="0"/>
                      <a:pt x="0" y="701"/>
                      <a:pt x="0" y="1535"/>
                    </a:cubicBezTo>
                    <a:lnTo>
                      <a:pt x="0" y="1735"/>
                    </a:lnTo>
                    <a:cubicBezTo>
                      <a:pt x="0" y="2569"/>
                      <a:pt x="668" y="3269"/>
                      <a:pt x="1535" y="3269"/>
                    </a:cubicBezTo>
                    <a:lnTo>
                      <a:pt x="4570" y="3269"/>
                    </a:lnTo>
                    <a:cubicBezTo>
                      <a:pt x="5404" y="3269"/>
                      <a:pt x="6105" y="2569"/>
                      <a:pt x="6105" y="1735"/>
                    </a:cubicBezTo>
                    <a:lnTo>
                      <a:pt x="6105" y="1535"/>
                    </a:lnTo>
                    <a:cubicBezTo>
                      <a:pt x="6105" y="701"/>
                      <a:pt x="5404" y="0"/>
                      <a:pt x="45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5"/>
              <p:cNvSpPr/>
              <p:nvPr/>
            </p:nvSpPr>
            <p:spPr>
              <a:xfrm rot="-5400000">
                <a:off x="174681" y="1319064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400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400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5"/>
              <p:cNvSpPr/>
              <p:nvPr/>
            </p:nvSpPr>
            <p:spPr>
              <a:xfrm rot="-5400000">
                <a:off x="174681" y="1246117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5" y="11776"/>
                    </a:moveTo>
                    <a:lnTo>
                      <a:pt x="835" y="11776"/>
                    </a:lnTo>
                    <a:cubicBezTo>
                      <a:pt x="368" y="11776"/>
                      <a:pt x="1" y="11409"/>
                      <a:pt x="1" y="10942"/>
                    </a:cubicBezTo>
                    <a:lnTo>
                      <a:pt x="1" y="834"/>
                    </a:lnTo>
                    <a:cubicBezTo>
                      <a:pt x="1" y="401"/>
                      <a:pt x="368" y="0"/>
                      <a:pt x="835" y="0"/>
                    </a:cubicBezTo>
                    <a:lnTo>
                      <a:pt x="835" y="0"/>
                    </a:lnTo>
                    <a:cubicBezTo>
                      <a:pt x="1302" y="0"/>
                      <a:pt x="1669" y="401"/>
                      <a:pt x="1669" y="834"/>
                    </a:cubicBezTo>
                    <a:lnTo>
                      <a:pt x="1669" y="10942"/>
                    </a:lnTo>
                    <a:cubicBezTo>
                      <a:pt x="1669" y="11409"/>
                      <a:pt x="1302" y="11776"/>
                      <a:pt x="835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5"/>
              <p:cNvSpPr/>
              <p:nvPr/>
            </p:nvSpPr>
            <p:spPr>
              <a:xfrm rot="-5400000">
                <a:off x="256805" y="1036901"/>
                <a:ext cx="184483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3270" extrusionOk="0">
                    <a:moveTo>
                      <a:pt x="4570" y="3270"/>
                    </a:moveTo>
                    <a:lnTo>
                      <a:pt x="1502" y="3270"/>
                    </a:lnTo>
                    <a:cubicBezTo>
                      <a:pt x="668" y="3270"/>
                      <a:pt x="1" y="2569"/>
                      <a:pt x="1" y="1735"/>
                    </a:cubicBezTo>
                    <a:lnTo>
                      <a:pt x="1" y="1535"/>
                    </a:lnTo>
                    <a:cubicBezTo>
                      <a:pt x="1" y="701"/>
                      <a:pt x="668" y="1"/>
                      <a:pt x="1502" y="1"/>
                    </a:cubicBezTo>
                    <a:lnTo>
                      <a:pt x="4570" y="1"/>
                    </a:lnTo>
                    <a:cubicBezTo>
                      <a:pt x="5404" y="1"/>
                      <a:pt x="6072" y="701"/>
                      <a:pt x="6072" y="1535"/>
                    </a:cubicBezTo>
                    <a:lnTo>
                      <a:pt x="6072" y="1735"/>
                    </a:lnTo>
                    <a:cubicBezTo>
                      <a:pt x="6072" y="2569"/>
                      <a:pt x="5404" y="3270"/>
                      <a:pt x="4570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5"/>
              <p:cNvSpPr/>
              <p:nvPr/>
            </p:nvSpPr>
            <p:spPr>
              <a:xfrm rot="-5400000">
                <a:off x="269688" y="1036901"/>
                <a:ext cx="184483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3270" extrusionOk="0">
                    <a:moveTo>
                      <a:pt x="1502" y="0"/>
                    </a:moveTo>
                    <a:cubicBezTo>
                      <a:pt x="668" y="0"/>
                      <a:pt x="1" y="701"/>
                      <a:pt x="1" y="1535"/>
                    </a:cubicBezTo>
                    <a:lnTo>
                      <a:pt x="1" y="1735"/>
                    </a:lnTo>
                    <a:cubicBezTo>
                      <a:pt x="1" y="2569"/>
                      <a:pt x="668" y="3269"/>
                      <a:pt x="1502" y="3269"/>
                    </a:cubicBezTo>
                    <a:lnTo>
                      <a:pt x="4570" y="3269"/>
                    </a:lnTo>
                    <a:cubicBezTo>
                      <a:pt x="5404" y="3269"/>
                      <a:pt x="6072" y="2569"/>
                      <a:pt x="6072" y="1735"/>
                    </a:cubicBezTo>
                    <a:lnTo>
                      <a:pt x="6072" y="1535"/>
                    </a:lnTo>
                    <a:cubicBezTo>
                      <a:pt x="6072" y="701"/>
                      <a:pt x="5404" y="0"/>
                      <a:pt x="45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5"/>
              <p:cNvSpPr/>
              <p:nvPr/>
            </p:nvSpPr>
            <p:spPr>
              <a:xfrm rot="-5400000">
                <a:off x="174681" y="947125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5"/>
              <p:cNvSpPr/>
              <p:nvPr/>
            </p:nvSpPr>
            <p:spPr>
              <a:xfrm rot="-5400000">
                <a:off x="174681" y="874177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5" y="11776"/>
                    </a:moveTo>
                    <a:lnTo>
                      <a:pt x="835" y="11776"/>
                    </a:lnTo>
                    <a:cubicBezTo>
                      <a:pt x="368" y="11776"/>
                      <a:pt x="1" y="11409"/>
                      <a:pt x="1" y="10942"/>
                    </a:cubicBezTo>
                    <a:lnTo>
                      <a:pt x="1" y="834"/>
                    </a:lnTo>
                    <a:cubicBezTo>
                      <a:pt x="1" y="401"/>
                      <a:pt x="368" y="0"/>
                      <a:pt x="835" y="0"/>
                    </a:cubicBezTo>
                    <a:lnTo>
                      <a:pt x="835" y="0"/>
                    </a:lnTo>
                    <a:cubicBezTo>
                      <a:pt x="1302" y="0"/>
                      <a:pt x="1669" y="401"/>
                      <a:pt x="1669" y="834"/>
                    </a:cubicBezTo>
                    <a:lnTo>
                      <a:pt x="1669" y="10942"/>
                    </a:lnTo>
                    <a:cubicBezTo>
                      <a:pt x="1669" y="11409"/>
                      <a:pt x="1302" y="11776"/>
                      <a:pt x="835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5"/>
              <p:cNvSpPr/>
              <p:nvPr/>
            </p:nvSpPr>
            <p:spPr>
              <a:xfrm rot="-5400000">
                <a:off x="256304" y="665463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4570" y="3270"/>
                    </a:moveTo>
                    <a:lnTo>
                      <a:pt x="1535" y="3270"/>
                    </a:lnTo>
                    <a:cubicBezTo>
                      <a:pt x="701" y="3270"/>
                      <a:pt x="0" y="2569"/>
                      <a:pt x="0" y="1735"/>
                    </a:cubicBezTo>
                    <a:lnTo>
                      <a:pt x="0" y="1535"/>
                    </a:lnTo>
                    <a:cubicBezTo>
                      <a:pt x="0" y="701"/>
                      <a:pt x="701" y="1"/>
                      <a:pt x="1535" y="1"/>
                    </a:cubicBezTo>
                    <a:lnTo>
                      <a:pt x="4570" y="1"/>
                    </a:lnTo>
                    <a:cubicBezTo>
                      <a:pt x="5437" y="1"/>
                      <a:pt x="6105" y="701"/>
                      <a:pt x="6105" y="1535"/>
                    </a:cubicBezTo>
                    <a:lnTo>
                      <a:pt x="6105" y="1735"/>
                    </a:lnTo>
                    <a:cubicBezTo>
                      <a:pt x="6105" y="2569"/>
                      <a:pt x="5437" y="3270"/>
                      <a:pt x="4570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5"/>
              <p:cNvSpPr/>
              <p:nvPr/>
            </p:nvSpPr>
            <p:spPr>
              <a:xfrm rot="-5400000">
                <a:off x="269186" y="665463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1535" y="0"/>
                    </a:moveTo>
                    <a:cubicBezTo>
                      <a:pt x="701" y="0"/>
                      <a:pt x="0" y="701"/>
                      <a:pt x="0" y="1535"/>
                    </a:cubicBezTo>
                    <a:lnTo>
                      <a:pt x="0" y="1735"/>
                    </a:lnTo>
                    <a:cubicBezTo>
                      <a:pt x="0" y="2569"/>
                      <a:pt x="701" y="3269"/>
                      <a:pt x="1535" y="3269"/>
                    </a:cubicBezTo>
                    <a:lnTo>
                      <a:pt x="4570" y="3269"/>
                    </a:lnTo>
                    <a:cubicBezTo>
                      <a:pt x="5437" y="3269"/>
                      <a:pt x="6105" y="2569"/>
                      <a:pt x="6105" y="1735"/>
                    </a:cubicBezTo>
                    <a:lnTo>
                      <a:pt x="6105" y="1535"/>
                    </a:lnTo>
                    <a:cubicBezTo>
                      <a:pt x="6105" y="701"/>
                      <a:pt x="5437" y="0"/>
                      <a:pt x="45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5"/>
              <p:cNvSpPr/>
              <p:nvPr/>
            </p:nvSpPr>
            <p:spPr>
              <a:xfrm rot="-5400000">
                <a:off x="174681" y="575186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5"/>
              <p:cNvSpPr/>
              <p:nvPr/>
            </p:nvSpPr>
            <p:spPr>
              <a:xfrm rot="-5400000">
                <a:off x="174696" y="502223"/>
                <a:ext cx="5067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268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5"/>
              <p:cNvSpPr/>
              <p:nvPr/>
            </p:nvSpPr>
            <p:spPr>
              <a:xfrm rot="-5400000">
                <a:off x="256304" y="293523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4570" y="3270"/>
                    </a:moveTo>
                    <a:lnTo>
                      <a:pt x="1535" y="3270"/>
                    </a:lnTo>
                    <a:cubicBezTo>
                      <a:pt x="701" y="3270"/>
                      <a:pt x="0" y="2569"/>
                      <a:pt x="0" y="1735"/>
                    </a:cubicBezTo>
                    <a:lnTo>
                      <a:pt x="0" y="1535"/>
                    </a:lnTo>
                    <a:cubicBezTo>
                      <a:pt x="0" y="701"/>
                      <a:pt x="701" y="1"/>
                      <a:pt x="1535" y="1"/>
                    </a:cubicBezTo>
                    <a:lnTo>
                      <a:pt x="4570" y="1"/>
                    </a:lnTo>
                    <a:cubicBezTo>
                      <a:pt x="5404" y="1"/>
                      <a:pt x="6105" y="701"/>
                      <a:pt x="6105" y="1535"/>
                    </a:cubicBezTo>
                    <a:lnTo>
                      <a:pt x="6105" y="1735"/>
                    </a:lnTo>
                    <a:cubicBezTo>
                      <a:pt x="6105" y="2569"/>
                      <a:pt x="5404" y="3270"/>
                      <a:pt x="4570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5"/>
              <p:cNvSpPr/>
              <p:nvPr/>
            </p:nvSpPr>
            <p:spPr>
              <a:xfrm rot="-5400000">
                <a:off x="174681" y="203246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268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268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2" name="Google Shape;522;p5"/>
              <p:cNvGrpSpPr/>
              <p:nvPr/>
            </p:nvGrpSpPr>
            <p:grpSpPr>
              <a:xfrm>
                <a:off x="25250" y="249316"/>
                <a:ext cx="385214" cy="185485"/>
                <a:chOff x="25250" y="249316"/>
                <a:chExt cx="385214" cy="185485"/>
              </a:xfrm>
            </p:grpSpPr>
            <p:sp>
              <p:nvSpPr>
                <p:cNvPr id="523" name="Google Shape;523;p5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" name="Google Shape;524;p5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" name="Google Shape;525;p5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6" name="Google Shape;526;p5"/>
              <p:cNvGrpSpPr/>
              <p:nvPr/>
            </p:nvGrpSpPr>
            <p:grpSpPr>
              <a:xfrm>
                <a:off x="25250" y="621253"/>
                <a:ext cx="385214" cy="185485"/>
                <a:chOff x="25250" y="249316"/>
                <a:chExt cx="385214" cy="185485"/>
              </a:xfrm>
            </p:grpSpPr>
            <p:sp>
              <p:nvSpPr>
                <p:cNvPr id="527" name="Google Shape;527;p5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" name="Google Shape;528;p5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" name="Google Shape;529;p5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30" name="Google Shape;530;p5"/>
              <p:cNvGrpSpPr/>
              <p:nvPr/>
            </p:nvGrpSpPr>
            <p:grpSpPr>
              <a:xfrm>
                <a:off x="25250" y="992691"/>
                <a:ext cx="385214" cy="185485"/>
                <a:chOff x="25250" y="249316"/>
                <a:chExt cx="385214" cy="185485"/>
              </a:xfrm>
            </p:grpSpPr>
            <p:sp>
              <p:nvSpPr>
                <p:cNvPr id="531" name="Google Shape;531;p5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5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" name="Google Shape;533;p5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34" name="Google Shape;534;p5"/>
              <p:cNvGrpSpPr/>
              <p:nvPr/>
            </p:nvGrpSpPr>
            <p:grpSpPr>
              <a:xfrm>
                <a:off x="25250" y="1364378"/>
                <a:ext cx="385214" cy="185485"/>
                <a:chOff x="25250" y="249316"/>
                <a:chExt cx="385214" cy="185485"/>
              </a:xfrm>
            </p:grpSpPr>
            <p:sp>
              <p:nvSpPr>
                <p:cNvPr id="535" name="Google Shape;535;p5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6" name="Google Shape;536;p5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7" name="Google Shape;537;p5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38" name="Google Shape;538;p5"/>
              <p:cNvGrpSpPr/>
              <p:nvPr/>
            </p:nvGrpSpPr>
            <p:grpSpPr>
              <a:xfrm>
                <a:off x="25250" y="1736066"/>
                <a:ext cx="385214" cy="185485"/>
                <a:chOff x="25250" y="249316"/>
                <a:chExt cx="385214" cy="185485"/>
              </a:xfrm>
            </p:grpSpPr>
            <p:sp>
              <p:nvSpPr>
                <p:cNvPr id="539" name="Google Shape;539;p5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0" name="Google Shape;540;p5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1" name="Google Shape;541;p5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42" name="Google Shape;542;p5"/>
              <p:cNvGrpSpPr/>
              <p:nvPr/>
            </p:nvGrpSpPr>
            <p:grpSpPr>
              <a:xfrm>
                <a:off x="25250" y="2108003"/>
                <a:ext cx="385214" cy="185485"/>
                <a:chOff x="25250" y="249316"/>
                <a:chExt cx="385214" cy="185485"/>
              </a:xfrm>
            </p:grpSpPr>
            <p:sp>
              <p:nvSpPr>
                <p:cNvPr id="543" name="Google Shape;543;p5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" name="Google Shape;544;p5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" name="Google Shape;545;p5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46" name="Google Shape;546;p5"/>
              <p:cNvGrpSpPr/>
              <p:nvPr/>
            </p:nvGrpSpPr>
            <p:grpSpPr>
              <a:xfrm>
                <a:off x="25250" y="2479441"/>
                <a:ext cx="385214" cy="185485"/>
                <a:chOff x="25250" y="249316"/>
                <a:chExt cx="385214" cy="185485"/>
              </a:xfrm>
            </p:grpSpPr>
            <p:sp>
              <p:nvSpPr>
                <p:cNvPr id="547" name="Google Shape;547;p5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" name="Google Shape;548;p5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" name="Google Shape;549;p5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50" name="Google Shape;550;p5"/>
              <p:cNvGrpSpPr/>
              <p:nvPr/>
            </p:nvGrpSpPr>
            <p:grpSpPr>
              <a:xfrm>
                <a:off x="25250" y="2851128"/>
                <a:ext cx="385214" cy="185485"/>
                <a:chOff x="25250" y="249316"/>
                <a:chExt cx="385214" cy="185485"/>
              </a:xfrm>
            </p:grpSpPr>
            <p:sp>
              <p:nvSpPr>
                <p:cNvPr id="551" name="Google Shape;551;p5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" name="Google Shape;552;p5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" name="Google Shape;553;p5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54" name="Google Shape;554;p5"/>
              <p:cNvGrpSpPr/>
              <p:nvPr/>
            </p:nvGrpSpPr>
            <p:grpSpPr>
              <a:xfrm>
                <a:off x="25250" y="3222828"/>
                <a:ext cx="385214" cy="185485"/>
                <a:chOff x="25250" y="249316"/>
                <a:chExt cx="385214" cy="185485"/>
              </a:xfrm>
            </p:grpSpPr>
            <p:sp>
              <p:nvSpPr>
                <p:cNvPr id="555" name="Google Shape;555;p5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" name="Google Shape;556;p5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557;p5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58" name="Google Shape;558;p5"/>
              <p:cNvGrpSpPr/>
              <p:nvPr/>
            </p:nvGrpSpPr>
            <p:grpSpPr>
              <a:xfrm>
                <a:off x="25250" y="3594766"/>
                <a:ext cx="385214" cy="185485"/>
                <a:chOff x="25250" y="249316"/>
                <a:chExt cx="385214" cy="185485"/>
              </a:xfrm>
            </p:grpSpPr>
            <p:sp>
              <p:nvSpPr>
                <p:cNvPr id="559" name="Google Shape;559;p5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0" name="Google Shape;560;p5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5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2" name="Google Shape;562;p5"/>
              <p:cNvGrpSpPr/>
              <p:nvPr/>
            </p:nvGrpSpPr>
            <p:grpSpPr>
              <a:xfrm>
                <a:off x="25250" y="3966203"/>
                <a:ext cx="385214" cy="185485"/>
                <a:chOff x="25250" y="249316"/>
                <a:chExt cx="385214" cy="185485"/>
              </a:xfrm>
            </p:grpSpPr>
            <p:sp>
              <p:nvSpPr>
                <p:cNvPr id="563" name="Google Shape;563;p5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5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65;p5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6" name="Google Shape;566;p5"/>
              <p:cNvGrpSpPr/>
              <p:nvPr/>
            </p:nvGrpSpPr>
            <p:grpSpPr>
              <a:xfrm>
                <a:off x="25250" y="4337891"/>
                <a:ext cx="385214" cy="185485"/>
                <a:chOff x="25250" y="249316"/>
                <a:chExt cx="385214" cy="185485"/>
              </a:xfrm>
            </p:grpSpPr>
            <p:sp>
              <p:nvSpPr>
                <p:cNvPr id="567" name="Google Shape;567;p5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68;p5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5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0" name="Google Shape;570;p5"/>
              <p:cNvGrpSpPr/>
              <p:nvPr/>
            </p:nvGrpSpPr>
            <p:grpSpPr>
              <a:xfrm>
                <a:off x="25250" y="4709566"/>
                <a:ext cx="385214" cy="185485"/>
                <a:chOff x="25250" y="249316"/>
                <a:chExt cx="385214" cy="185485"/>
              </a:xfrm>
            </p:grpSpPr>
            <p:sp>
              <p:nvSpPr>
                <p:cNvPr id="571" name="Google Shape;571;p5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72;p5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573;p5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74" name="Google Shape;574;p5"/>
              <p:cNvSpPr/>
              <p:nvPr/>
            </p:nvSpPr>
            <p:spPr>
              <a:xfrm rot="5400000" flipH="1">
                <a:off x="-1852659" y="2533666"/>
                <a:ext cx="5143393" cy="75975"/>
              </a:xfrm>
              <a:custGeom>
                <a:avLst/>
                <a:gdLst/>
                <a:ahLst/>
                <a:cxnLst/>
                <a:rect l="l" t="t" r="r" b="b"/>
                <a:pathLst>
                  <a:path w="169288" h="1535" extrusionOk="0">
                    <a:moveTo>
                      <a:pt x="0" y="1534"/>
                    </a:moveTo>
                    <a:lnTo>
                      <a:pt x="0" y="0"/>
                    </a:lnTo>
                    <a:lnTo>
                      <a:pt x="169288" y="0"/>
                    </a:lnTo>
                    <a:lnTo>
                      <a:pt x="169288" y="1534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5"/>
          <p:cNvSpPr txBox="1">
            <a:spLocks noGrp="1"/>
          </p:cNvSpPr>
          <p:nvPr>
            <p:ph type="title"/>
          </p:nvPr>
        </p:nvSpPr>
        <p:spPr>
          <a:xfrm>
            <a:off x="726300" y="542925"/>
            <a:ext cx="7691400" cy="457200"/>
          </a:xfrm>
          <a:prstGeom prst="rect">
            <a:avLst/>
          </a:prstGeom>
          <a:effectLst>
            <a:outerShdw blurRad="285750" algn="bl" rotWithShape="0">
              <a:schemeClr val="accent6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40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76" name="Google Shape;576;p5"/>
          <p:cNvSpPr txBox="1">
            <a:spLocks noGrp="1"/>
          </p:cNvSpPr>
          <p:nvPr>
            <p:ph type="subTitle" idx="1"/>
          </p:nvPr>
        </p:nvSpPr>
        <p:spPr>
          <a:xfrm>
            <a:off x="1514200" y="2757007"/>
            <a:ext cx="2243400" cy="365700"/>
          </a:xfrm>
          <a:prstGeom prst="rect">
            <a:avLst/>
          </a:prstGeom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Damion"/>
                <a:ea typeface="Damion"/>
                <a:cs typeface="Damion"/>
                <a:sym typeface="Dami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Damion"/>
                <a:ea typeface="Damion"/>
                <a:cs typeface="Damion"/>
                <a:sym typeface="Dami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Damion"/>
                <a:ea typeface="Damion"/>
                <a:cs typeface="Damion"/>
                <a:sym typeface="Dami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Damion"/>
                <a:ea typeface="Damion"/>
                <a:cs typeface="Damion"/>
                <a:sym typeface="Dami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Damion"/>
                <a:ea typeface="Damion"/>
                <a:cs typeface="Damion"/>
                <a:sym typeface="Dami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Damion"/>
                <a:ea typeface="Damion"/>
                <a:cs typeface="Damion"/>
                <a:sym typeface="Dami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Damion"/>
                <a:ea typeface="Damion"/>
                <a:cs typeface="Damion"/>
                <a:sym typeface="Dami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Damion"/>
                <a:ea typeface="Damion"/>
                <a:cs typeface="Damion"/>
                <a:sym typeface="Dami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Damion"/>
                <a:ea typeface="Damion"/>
                <a:cs typeface="Damion"/>
                <a:sym typeface="Damion"/>
              </a:defRPr>
            </a:lvl9pPr>
          </a:lstStyle>
          <a:p>
            <a:endParaRPr/>
          </a:p>
        </p:txBody>
      </p:sp>
      <p:sp>
        <p:nvSpPr>
          <p:cNvPr id="577" name="Google Shape;577;p5"/>
          <p:cNvSpPr txBox="1">
            <a:spLocks noGrp="1"/>
          </p:cNvSpPr>
          <p:nvPr>
            <p:ph type="subTitle" idx="2"/>
          </p:nvPr>
        </p:nvSpPr>
        <p:spPr>
          <a:xfrm>
            <a:off x="1721500" y="3162507"/>
            <a:ext cx="18288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3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3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3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3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3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3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3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300"/>
            </a:lvl9pPr>
          </a:lstStyle>
          <a:p>
            <a:endParaRPr/>
          </a:p>
        </p:txBody>
      </p:sp>
      <p:sp>
        <p:nvSpPr>
          <p:cNvPr id="578" name="Google Shape;578;p5"/>
          <p:cNvSpPr txBox="1">
            <a:spLocks noGrp="1"/>
          </p:cNvSpPr>
          <p:nvPr>
            <p:ph type="subTitle" idx="3"/>
          </p:nvPr>
        </p:nvSpPr>
        <p:spPr>
          <a:xfrm>
            <a:off x="5386400" y="2757007"/>
            <a:ext cx="2243400" cy="365700"/>
          </a:xfrm>
          <a:prstGeom prst="rect">
            <a:avLst/>
          </a:prstGeom>
          <a:effectLst>
            <a:outerShdw blurRad="2857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  <a:latin typeface="Damion"/>
                <a:ea typeface="Damion"/>
                <a:cs typeface="Damion"/>
                <a:sym typeface="Dami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  <a:latin typeface="Damion"/>
                <a:ea typeface="Damion"/>
                <a:cs typeface="Damion"/>
                <a:sym typeface="Dami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  <a:latin typeface="Damion"/>
                <a:ea typeface="Damion"/>
                <a:cs typeface="Damion"/>
                <a:sym typeface="Dami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  <a:latin typeface="Damion"/>
                <a:ea typeface="Damion"/>
                <a:cs typeface="Damion"/>
                <a:sym typeface="Dami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  <a:latin typeface="Damion"/>
                <a:ea typeface="Damion"/>
                <a:cs typeface="Damion"/>
                <a:sym typeface="Dami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  <a:latin typeface="Damion"/>
                <a:ea typeface="Damion"/>
                <a:cs typeface="Damion"/>
                <a:sym typeface="Dami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  <a:latin typeface="Damion"/>
                <a:ea typeface="Damion"/>
                <a:cs typeface="Damion"/>
                <a:sym typeface="Dami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  <a:latin typeface="Damion"/>
                <a:ea typeface="Damion"/>
                <a:cs typeface="Damion"/>
                <a:sym typeface="Dami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  <a:latin typeface="Damion"/>
                <a:ea typeface="Damion"/>
                <a:cs typeface="Damion"/>
                <a:sym typeface="Damion"/>
              </a:defRPr>
            </a:lvl9pPr>
          </a:lstStyle>
          <a:p>
            <a:endParaRPr/>
          </a:p>
        </p:txBody>
      </p:sp>
      <p:sp>
        <p:nvSpPr>
          <p:cNvPr id="579" name="Google Shape;579;p5"/>
          <p:cNvSpPr txBox="1">
            <a:spLocks noGrp="1"/>
          </p:cNvSpPr>
          <p:nvPr>
            <p:ph type="subTitle" idx="4"/>
          </p:nvPr>
        </p:nvSpPr>
        <p:spPr>
          <a:xfrm>
            <a:off x="5593700" y="3162509"/>
            <a:ext cx="18288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3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3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3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3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3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3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3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300"/>
            </a:lvl9pPr>
          </a:lstStyle>
          <a:p>
            <a:endParaRPr/>
          </a:p>
        </p:txBody>
      </p:sp>
      <p:grpSp>
        <p:nvGrpSpPr>
          <p:cNvPr id="580" name="Google Shape;580;p5"/>
          <p:cNvGrpSpPr/>
          <p:nvPr/>
        </p:nvGrpSpPr>
        <p:grpSpPr>
          <a:xfrm>
            <a:off x="4532850" y="1909061"/>
            <a:ext cx="78300" cy="2087378"/>
            <a:chOff x="4532850" y="2348299"/>
            <a:chExt cx="78300" cy="2087378"/>
          </a:xfrm>
        </p:grpSpPr>
        <p:sp>
          <p:nvSpPr>
            <p:cNvPr id="581" name="Google Shape;581;p5"/>
            <p:cNvSpPr/>
            <p:nvPr/>
          </p:nvSpPr>
          <p:spPr>
            <a:xfrm>
              <a:off x="4532850" y="2635310"/>
              <a:ext cx="78300" cy="78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5"/>
            <p:cNvSpPr/>
            <p:nvPr/>
          </p:nvSpPr>
          <p:spPr>
            <a:xfrm>
              <a:off x="4532850" y="2922321"/>
              <a:ext cx="78300" cy="78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5"/>
            <p:cNvSpPr/>
            <p:nvPr/>
          </p:nvSpPr>
          <p:spPr>
            <a:xfrm>
              <a:off x="4532850" y="3209332"/>
              <a:ext cx="78300" cy="78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5"/>
            <p:cNvSpPr/>
            <p:nvPr/>
          </p:nvSpPr>
          <p:spPr>
            <a:xfrm>
              <a:off x="4532850" y="2348299"/>
              <a:ext cx="78300" cy="78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5"/>
            <p:cNvSpPr/>
            <p:nvPr/>
          </p:nvSpPr>
          <p:spPr>
            <a:xfrm>
              <a:off x="4532850" y="3783354"/>
              <a:ext cx="78300" cy="78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5"/>
            <p:cNvSpPr/>
            <p:nvPr/>
          </p:nvSpPr>
          <p:spPr>
            <a:xfrm>
              <a:off x="4532850" y="4070365"/>
              <a:ext cx="78300" cy="78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5"/>
            <p:cNvSpPr/>
            <p:nvPr/>
          </p:nvSpPr>
          <p:spPr>
            <a:xfrm>
              <a:off x="4532850" y="4357376"/>
              <a:ext cx="78300" cy="78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5"/>
            <p:cNvSpPr/>
            <p:nvPr/>
          </p:nvSpPr>
          <p:spPr>
            <a:xfrm>
              <a:off x="4532850" y="3496343"/>
              <a:ext cx="78300" cy="78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4" name="Google Shape;1014;p9"/>
          <p:cNvGrpSpPr/>
          <p:nvPr/>
        </p:nvGrpSpPr>
        <p:grpSpPr>
          <a:xfrm>
            <a:off x="25250" y="-43"/>
            <a:ext cx="9128450" cy="5143393"/>
            <a:chOff x="25250" y="-43"/>
            <a:chExt cx="9128450" cy="5143393"/>
          </a:xfrm>
        </p:grpSpPr>
        <p:grpSp>
          <p:nvGrpSpPr>
            <p:cNvPr id="1015" name="Google Shape;1015;p9"/>
            <p:cNvGrpSpPr/>
            <p:nvPr/>
          </p:nvGrpSpPr>
          <p:grpSpPr>
            <a:xfrm flipH="1">
              <a:off x="25250" y="111225"/>
              <a:ext cx="8396700" cy="4921050"/>
              <a:chOff x="757000" y="111225"/>
              <a:chExt cx="8396700" cy="4921050"/>
            </a:xfrm>
          </p:grpSpPr>
          <p:cxnSp>
            <p:nvCxnSpPr>
              <p:cNvPr id="1016" name="Google Shape;1016;p9"/>
              <p:cNvCxnSpPr/>
              <p:nvPr/>
            </p:nvCxnSpPr>
            <p:spPr>
              <a:xfrm rot="10800000">
                <a:off x="757000" y="111225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7" name="Google Shape;1017;p9"/>
              <p:cNvCxnSpPr/>
              <p:nvPr/>
            </p:nvCxnSpPr>
            <p:spPr>
              <a:xfrm rot="10800000">
                <a:off x="757000" y="269969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8" name="Google Shape;1018;p9"/>
              <p:cNvCxnSpPr/>
              <p:nvPr/>
            </p:nvCxnSpPr>
            <p:spPr>
              <a:xfrm rot="10800000">
                <a:off x="757000" y="428712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9" name="Google Shape;1019;p9"/>
              <p:cNvCxnSpPr/>
              <p:nvPr/>
            </p:nvCxnSpPr>
            <p:spPr>
              <a:xfrm rot="10800000">
                <a:off x="757000" y="587456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0" name="Google Shape;1020;p9"/>
              <p:cNvCxnSpPr/>
              <p:nvPr/>
            </p:nvCxnSpPr>
            <p:spPr>
              <a:xfrm rot="10800000">
                <a:off x="757000" y="746199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1" name="Google Shape;1021;p9"/>
              <p:cNvCxnSpPr/>
              <p:nvPr/>
            </p:nvCxnSpPr>
            <p:spPr>
              <a:xfrm rot="10800000">
                <a:off x="757000" y="904943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2" name="Google Shape;1022;p9"/>
              <p:cNvCxnSpPr/>
              <p:nvPr/>
            </p:nvCxnSpPr>
            <p:spPr>
              <a:xfrm rot="10800000">
                <a:off x="757000" y="1063686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3" name="Google Shape;1023;p9"/>
              <p:cNvCxnSpPr/>
              <p:nvPr/>
            </p:nvCxnSpPr>
            <p:spPr>
              <a:xfrm rot="10800000">
                <a:off x="757000" y="1222430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4" name="Google Shape;1024;p9"/>
              <p:cNvCxnSpPr/>
              <p:nvPr/>
            </p:nvCxnSpPr>
            <p:spPr>
              <a:xfrm rot="10800000">
                <a:off x="757000" y="1381173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5" name="Google Shape;1025;p9"/>
              <p:cNvCxnSpPr/>
              <p:nvPr/>
            </p:nvCxnSpPr>
            <p:spPr>
              <a:xfrm rot="10800000">
                <a:off x="757000" y="1539917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6" name="Google Shape;1026;p9"/>
              <p:cNvCxnSpPr/>
              <p:nvPr/>
            </p:nvCxnSpPr>
            <p:spPr>
              <a:xfrm rot="10800000">
                <a:off x="757000" y="1698660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7" name="Google Shape;1027;p9"/>
              <p:cNvCxnSpPr/>
              <p:nvPr/>
            </p:nvCxnSpPr>
            <p:spPr>
              <a:xfrm rot="10800000">
                <a:off x="757000" y="1857404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8" name="Google Shape;1028;p9"/>
              <p:cNvCxnSpPr/>
              <p:nvPr/>
            </p:nvCxnSpPr>
            <p:spPr>
              <a:xfrm rot="10800000">
                <a:off x="757000" y="2016148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9" name="Google Shape;1029;p9"/>
              <p:cNvCxnSpPr/>
              <p:nvPr/>
            </p:nvCxnSpPr>
            <p:spPr>
              <a:xfrm rot="10800000">
                <a:off x="757000" y="2174891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0" name="Google Shape;1030;p9"/>
              <p:cNvCxnSpPr/>
              <p:nvPr/>
            </p:nvCxnSpPr>
            <p:spPr>
              <a:xfrm rot="10800000">
                <a:off x="757000" y="2333635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1" name="Google Shape;1031;p9"/>
              <p:cNvCxnSpPr/>
              <p:nvPr/>
            </p:nvCxnSpPr>
            <p:spPr>
              <a:xfrm rot="10800000">
                <a:off x="757000" y="2492378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2" name="Google Shape;1032;p9"/>
              <p:cNvCxnSpPr/>
              <p:nvPr/>
            </p:nvCxnSpPr>
            <p:spPr>
              <a:xfrm rot="10800000">
                <a:off x="757000" y="2651122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3" name="Google Shape;1033;p9"/>
              <p:cNvCxnSpPr/>
              <p:nvPr/>
            </p:nvCxnSpPr>
            <p:spPr>
              <a:xfrm rot="10800000">
                <a:off x="757000" y="2809865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4" name="Google Shape;1034;p9"/>
              <p:cNvCxnSpPr/>
              <p:nvPr/>
            </p:nvCxnSpPr>
            <p:spPr>
              <a:xfrm rot="10800000">
                <a:off x="757000" y="2968609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5" name="Google Shape;1035;p9"/>
              <p:cNvCxnSpPr/>
              <p:nvPr/>
            </p:nvCxnSpPr>
            <p:spPr>
              <a:xfrm rot="10800000">
                <a:off x="757000" y="3127352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6" name="Google Shape;1036;p9"/>
              <p:cNvCxnSpPr/>
              <p:nvPr/>
            </p:nvCxnSpPr>
            <p:spPr>
              <a:xfrm rot="10800000">
                <a:off x="757000" y="3286096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7" name="Google Shape;1037;p9"/>
              <p:cNvCxnSpPr/>
              <p:nvPr/>
            </p:nvCxnSpPr>
            <p:spPr>
              <a:xfrm rot="10800000">
                <a:off x="757000" y="3444840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8" name="Google Shape;1038;p9"/>
              <p:cNvCxnSpPr/>
              <p:nvPr/>
            </p:nvCxnSpPr>
            <p:spPr>
              <a:xfrm rot="10800000">
                <a:off x="757000" y="3603583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9" name="Google Shape;1039;p9"/>
              <p:cNvCxnSpPr/>
              <p:nvPr/>
            </p:nvCxnSpPr>
            <p:spPr>
              <a:xfrm rot="10800000">
                <a:off x="757000" y="3762327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0" name="Google Shape;1040;p9"/>
              <p:cNvCxnSpPr/>
              <p:nvPr/>
            </p:nvCxnSpPr>
            <p:spPr>
              <a:xfrm rot="10800000">
                <a:off x="757000" y="3921070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1" name="Google Shape;1041;p9"/>
              <p:cNvCxnSpPr/>
              <p:nvPr/>
            </p:nvCxnSpPr>
            <p:spPr>
              <a:xfrm rot="10800000">
                <a:off x="757000" y="4079814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2" name="Google Shape;1042;p9"/>
              <p:cNvCxnSpPr/>
              <p:nvPr/>
            </p:nvCxnSpPr>
            <p:spPr>
              <a:xfrm rot="10800000">
                <a:off x="757000" y="4238557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3" name="Google Shape;1043;p9"/>
              <p:cNvCxnSpPr/>
              <p:nvPr/>
            </p:nvCxnSpPr>
            <p:spPr>
              <a:xfrm rot="10800000">
                <a:off x="757000" y="4397301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4" name="Google Shape;1044;p9"/>
              <p:cNvCxnSpPr/>
              <p:nvPr/>
            </p:nvCxnSpPr>
            <p:spPr>
              <a:xfrm rot="10800000">
                <a:off x="757000" y="4556044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5" name="Google Shape;1045;p9"/>
              <p:cNvCxnSpPr/>
              <p:nvPr/>
            </p:nvCxnSpPr>
            <p:spPr>
              <a:xfrm rot="10800000">
                <a:off x="757000" y="4714788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6" name="Google Shape;1046;p9"/>
              <p:cNvCxnSpPr/>
              <p:nvPr/>
            </p:nvCxnSpPr>
            <p:spPr>
              <a:xfrm rot="10800000">
                <a:off x="757000" y="4873531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7" name="Google Shape;1047;p9"/>
              <p:cNvCxnSpPr/>
              <p:nvPr/>
            </p:nvCxnSpPr>
            <p:spPr>
              <a:xfrm rot="10800000">
                <a:off x="757000" y="5032275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48" name="Google Shape;1048;p9"/>
            <p:cNvGrpSpPr/>
            <p:nvPr/>
          </p:nvGrpSpPr>
          <p:grpSpPr>
            <a:xfrm flipH="1">
              <a:off x="8421925" y="-43"/>
              <a:ext cx="731775" cy="5143393"/>
              <a:chOff x="25250" y="-43"/>
              <a:chExt cx="731775" cy="5143393"/>
            </a:xfrm>
          </p:grpSpPr>
          <p:sp>
            <p:nvSpPr>
              <p:cNvPr id="1049" name="Google Shape;1049;p9"/>
              <p:cNvSpPr/>
              <p:nvPr/>
            </p:nvSpPr>
            <p:spPr>
              <a:xfrm rot="-5400000">
                <a:off x="-2148879" y="2313691"/>
                <a:ext cx="5143393" cy="515925"/>
              </a:xfrm>
              <a:custGeom>
                <a:avLst/>
                <a:gdLst/>
                <a:ahLst/>
                <a:cxnLst/>
                <a:rect l="l" t="t" r="r" b="b"/>
                <a:pathLst>
                  <a:path w="169288" h="17380" extrusionOk="0">
                    <a:moveTo>
                      <a:pt x="0" y="17380"/>
                    </a:moveTo>
                    <a:lnTo>
                      <a:pt x="0" y="1"/>
                    </a:lnTo>
                    <a:lnTo>
                      <a:pt x="169288" y="1"/>
                    </a:lnTo>
                    <a:lnTo>
                      <a:pt x="169288" y="1738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000000"/>
                  </a:gs>
                </a:gsLst>
                <a:lin ang="5400012" scaled="0"/>
              </a:gra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9"/>
              <p:cNvSpPr/>
              <p:nvPr/>
            </p:nvSpPr>
            <p:spPr>
              <a:xfrm rot="-5400000">
                <a:off x="256304" y="4753789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4570" y="3270"/>
                    </a:moveTo>
                    <a:lnTo>
                      <a:pt x="1535" y="3270"/>
                    </a:lnTo>
                    <a:cubicBezTo>
                      <a:pt x="701" y="3270"/>
                      <a:pt x="1" y="2569"/>
                      <a:pt x="1" y="1735"/>
                    </a:cubicBezTo>
                    <a:lnTo>
                      <a:pt x="1" y="1535"/>
                    </a:lnTo>
                    <a:cubicBezTo>
                      <a:pt x="1" y="701"/>
                      <a:pt x="701" y="1"/>
                      <a:pt x="1535" y="1"/>
                    </a:cubicBezTo>
                    <a:lnTo>
                      <a:pt x="4570" y="1"/>
                    </a:lnTo>
                    <a:cubicBezTo>
                      <a:pt x="5404" y="1"/>
                      <a:pt x="6105" y="701"/>
                      <a:pt x="6105" y="1535"/>
                    </a:cubicBezTo>
                    <a:lnTo>
                      <a:pt x="6105" y="1735"/>
                    </a:lnTo>
                    <a:cubicBezTo>
                      <a:pt x="6105" y="2569"/>
                      <a:pt x="5404" y="3270"/>
                      <a:pt x="4570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9"/>
              <p:cNvSpPr/>
              <p:nvPr/>
            </p:nvSpPr>
            <p:spPr>
              <a:xfrm rot="-5400000">
                <a:off x="269186" y="4753789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1535" y="0"/>
                    </a:moveTo>
                    <a:cubicBezTo>
                      <a:pt x="701" y="0"/>
                      <a:pt x="1" y="701"/>
                      <a:pt x="1" y="1535"/>
                    </a:cubicBezTo>
                    <a:lnTo>
                      <a:pt x="1" y="1735"/>
                    </a:lnTo>
                    <a:cubicBezTo>
                      <a:pt x="1" y="2569"/>
                      <a:pt x="701" y="3269"/>
                      <a:pt x="1535" y="3269"/>
                    </a:cubicBezTo>
                    <a:lnTo>
                      <a:pt x="4570" y="3269"/>
                    </a:lnTo>
                    <a:cubicBezTo>
                      <a:pt x="5404" y="3269"/>
                      <a:pt x="6105" y="2569"/>
                      <a:pt x="6105" y="1735"/>
                    </a:cubicBezTo>
                    <a:lnTo>
                      <a:pt x="6105" y="1535"/>
                    </a:lnTo>
                    <a:cubicBezTo>
                      <a:pt x="6105" y="701"/>
                      <a:pt x="5404" y="0"/>
                      <a:pt x="45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9"/>
              <p:cNvSpPr/>
              <p:nvPr/>
            </p:nvSpPr>
            <p:spPr>
              <a:xfrm rot="-5400000">
                <a:off x="174681" y="4663511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5" y="11776"/>
                    </a:moveTo>
                    <a:lnTo>
                      <a:pt x="835" y="11776"/>
                    </a:lnTo>
                    <a:cubicBezTo>
                      <a:pt x="368" y="11776"/>
                      <a:pt x="1" y="11409"/>
                      <a:pt x="1" y="10942"/>
                    </a:cubicBezTo>
                    <a:lnTo>
                      <a:pt x="1" y="834"/>
                    </a:lnTo>
                    <a:cubicBezTo>
                      <a:pt x="1" y="401"/>
                      <a:pt x="368" y="0"/>
                      <a:pt x="835" y="0"/>
                    </a:cubicBezTo>
                    <a:lnTo>
                      <a:pt x="835" y="0"/>
                    </a:lnTo>
                    <a:cubicBezTo>
                      <a:pt x="1268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268" y="11776"/>
                      <a:pt x="835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9"/>
              <p:cNvSpPr/>
              <p:nvPr/>
            </p:nvSpPr>
            <p:spPr>
              <a:xfrm rot="-5400000">
                <a:off x="174681" y="4591566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5" y="11776"/>
                    </a:moveTo>
                    <a:lnTo>
                      <a:pt x="835" y="11776"/>
                    </a:lnTo>
                    <a:cubicBezTo>
                      <a:pt x="401" y="11776"/>
                      <a:pt x="1" y="11409"/>
                      <a:pt x="1" y="10942"/>
                    </a:cubicBezTo>
                    <a:lnTo>
                      <a:pt x="1" y="834"/>
                    </a:lnTo>
                    <a:cubicBezTo>
                      <a:pt x="1" y="401"/>
                      <a:pt x="401" y="0"/>
                      <a:pt x="835" y="0"/>
                    </a:cubicBezTo>
                    <a:lnTo>
                      <a:pt x="835" y="0"/>
                    </a:lnTo>
                    <a:cubicBezTo>
                      <a:pt x="1302" y="0"/>
                      <a:pt x="1669" y="401"/>
                      <a:pt x="1669" y="834"/>
                    </a:cubicBezTo>
                    <a:lnTo>
                      <a:pt x="1669" y="10942"/>
                    </a:lnTo>
                    <a:cubicBezTo>
                      <a:pt x="1669" y="11409"/>
                      <a:pt x="1302" y="11776"/>
                      <a:pt x="835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9"/>
              <p:cNvSpPr/>
              <p:nvPr/>
            </p:nvSpPr>
            <p:spPr>
              <a:xfrm rot="-5400000">
                <a:off x="256304" y="4381849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4571" y="3270"/>
                    </a:moveTo>
                    <a:lnTo>
                      <a:pt x="1535" y="3270"/>
                    </a:lnTo>
                    <a:cubicBezTo>
                      <a:pt x="668" y="3270"/>
                      <a:pt x="1" y="2569"/>
                      <a:pt x="1" y="1735"/>
                    </a:cubicBezTo>
                    <a:lnTo>
                      <a:pt x="1" y="1535"/>
                    </a:lnTo>
                    <a:cubicBezTo>
                      <a:pt x="1" y="701"/>
                      <a:pt x="701" y="1"/>
                      <a:pt x="1535" y="1"/>
                    </a:cubicBezTo>
                    <a:lnTo>
                      <a:pt x="4571" y="1"/>
                    </a:lnTo>
                    <a:cubicBezTo>
                      <a:pt x="5404" y="1"/>
                      <a:pt x="6105" y="701"/>
                      <a:pt x="6105" y="1535"/>
                    </a:cubicBezTo>
                    <a:lnTo>
                      <a:pt x="6105" y="1735"/>
                    </a:lnTo>
                    <a:cubicBezTo>
                      <a:pt x="6105" y="2569"/>
                      <a:pt x="5404" y="3270"/>
                      <a:pt x="4571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9"/>
              <p:cNvSpPr/>
              <p:nvPr/>
            </p:nvSpPr>
            <p:spPr>
              <a:xfrm rot="-5400000">
                <a:off x="269186" y="4381849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1535" y="0"/>
                    </a:moveTo>
                    <a:cubicBezTo>
                      <a:pt x="701" y="0"/>
                      <a:pt x="1" y="701"/>
                      <a:pt x="1" y="1535"/>
                    </a:cubicBezTo>
                    <a:lnTo>
                      <a:pt x="1" y="1735"/>
                    </a:lnTo>
                    <a:cubicBezTo>
                      <a:pt x="1" y="2569"/>
                      <a:pt x="668" y="3269"/>
                      <a:pt x="1535" y="3269"/>
                    </a:cubicBezTo>
                    <a:lnTo>
                      <a:pt x="4571" y="3269"/>
                    </a:lnTo>
                    <a:cubicBezTo>
                      <a:pt x="5404" y="3269"/>
                      <a:pt x="6105" y="2569"/>
                      <a:pt x="6105" y="1735"/>
                    </a:cubicBezTo>
                    <a:lnTo>
                      <a:pt x="6105" y="1535"/>
                    </a:lnTo>
                    <a:cubicBezTo>
                      <a:pt x="6105" y="701"/>
                      <a:pt x="5404" y="0"/>
                      <a:pt x="457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9"/>
              <p:cNvSpPr/>
              <p:nvPr/>
            </p:nvSpPr>
            <p:spPr>
              <a:xfrm rot="-5400000">
                <a:off x="174681" y="4292575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401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401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9"/>
              <p:cNvSpPr/>
              <p:nvPr/>
            </p:nvSpPr>
            <p:spPr>
              <a:xfrm rot="-5400000">
                <a:off x="174696" y="4219612"/>
                <a:ext cx="5067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400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400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9"/>
              <p:cNvSpPr/>
              <p:nvPr/>
            </p:nvSpPr>
            <p:spPr>
              <a:xfrm rot="-5400000">
                <a:off x="256805" y="4010411"/>
                <a:ext cx="184483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3270" extrusionOk="0">
                    <a:moveTo>
                      <a:pt x="4571" y="3270"/>
                    </a:moveTo>
                    <a:lnTo>
                      <a:pt x="1502" y="3270"/>
                    </a:lnTo>
                    <a:cubicBezTo>
                      <a:pt x="668" y="3270"/>
                      <a:pt x="1" y="2569"/>
                      <a:pt x="1" y="1735"/>
                    </a:cubicBezTo>
                    <a:lnTo>
                      <a:pt x="1" y="1535"/>
                    </a:lnTo>
                    <a:cubicBezTo>
                      <a:pt x="1" y="701"/>
                      <a:pt x="668" y="1"/>
                      <a:pt x="1502" y="1"/>
                    </a:cubicBezTo>
                    <a:lnTo>
                      <a:pt x="4571" y="1"/>
                    </a:lnTo>
                    <a:cubicBezTo>
                      <a:pt x="5405" y="1"/>
                      <a:pt x="6072" y="701"/>
                      <a:pt x="6072" y="1535"/>
                    </a:cubicBezTo>
                    <a:lnTo>
                      <a:pt x="6072" y="1735"/>
                    </a:lnTo>
                    <a:cubicBezTo>
                      <a:pt x="6072" y="2569"/>
                      <a:pt x="5405" y="3270"/>
                      <a:pt x="4571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9"/>
              <p:cNvSpPr/>
              <p:nvPr/>
            </p:nvSpPr>
            <p:spPr>
              <a:xfrm rot="-5400000">
                <a:off x="269688" y="4010411"/>
                <a:ext cx="184483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3270" extrusionOk="0">
                    <a:moveTo>
                      <a:pt x="1502" y="0"/>
                    </a:moveTo>
                    <a:cubicBezTo>
                      <a:pt x="668" y="0"/>
                      <a:pt x="1" y="701"/>
                      <a:pt x="1" y="1535"/>
                    </a:cubicBezTo>
                    <a:lnTo>
                      <a:pt x="1" y="1735"/>
                    </a:lnTo>
                    <a:cubicBezTo>
                      <a:pt x="1" y="2569"/>
                      <a:pt x="668" y="3269"/>
                      <a:pt x="1502" y="3269"/>
                    </a:cubicBezTo>
                    <a:lnTo>
                      <a:pt x="4571" y="3269"/>
                    </a:lnTo>
                    <a:cubicBezTo>
                      <a:pt x="5405" y="3269"/>
                      <a:pt x="6072" y="2569"/>
                      <a:pt x="6072" y="1735"/>
                    </a:cubicBezTo>
                    <a:lnTo>
                      <a:pt x="6072" y="1535"/>
                    </a:lnTo>
                    <a:cubicBezTo>
                      <a:pt x="6072" y="701"/>
                      <a:pt x="5405" y="0"/>
                      <a:pt x="457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9"/>
              <p:cNvSpPr/>
              <p:nvPr/>
            </p:nvSpPr>
            <p:spPr>
              <a:xfrm rot="-5400000">
                <a:off x="174681" y="3920635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9"/>
              <p:cNvSpPr/>
              <p:nvPr/>
            </p:nvSpPr>
            <p:spPr>
              <a:xfrm rot="-5400000">
                <a:off x="174696" y="3847672"/>
                <a:ext cx="5067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9"/>
              <p:cNvSpPr/>
              <p:nvPr/>
            </p:nvSpPr>
            <p:spPr>
              <a:xfrm rot="-5400000">
                <a:off x="256304" y="3638973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4570" y="3270"/>
                    </a:moveTo>
                    <a:lnTo>
                      <a:pt x="1535" y="3270"/>
                    </a:lnTo>
                    <a:cubicBezTo>
                      <a:pt x="701" y="3270"/>
                      <a:pt x="0" y="2569"/>
                      <a:pt x="0" y="1735"/>
                    </a:cubicBezTo>
                    <a:lnTo>
                      <a:pt x="0" y="1535"/>
                    </a:lnTo>
                    <a:cubicBezTo>
                      <a:pt x="0" y="701"/>
                      <a:pt x="701" y="1"/>
                      <a:pt x="1535" y="1"/>
                    </a:cubicBezTo>
                    <a:lnTo>
                      <a:pt x="4570" y="1"/>
                    </a:lnTo>
                    <a:cubicBezTo>
                      <a:pt x="5438" y="1"/>
                      <a:pt x="6105" y="701"/>
                      <a:pt x="6105" y="1535"/>
                    </a:cubicBezTo>
                    <a:lnTo>
                      <a:pt x="6105" y="1735"/>
                    </a:lnTo>
                    <a:cubicBezTo>
                      <a:pt x="6105" y="2569"/>
                      <a:pt x="5438" y="3270"/>
                      <a:pt x="4570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9"/>
              <p:cNvSpPr/>
              <p:nvPr/>
            </p:nvSpPr>
            <p:spPr>
              <a:xfrm rot="-5400000">
                <a:off x="269186" y="3638973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1535" y="0"/>
                    </a:moveTo>
                    <a:cubicBezTo>
                      <a:pt x="701" y="0"/>
                      <a:pt x="0" y="701"/>
                      <a:pt x="0" y="1535"/>
                    </a:cubicBezTo>
                    <a:lnTo>
                      <a:pt x="0" y="1735"/>
                    </a:lnTo>
                    <a:cubicBezTo>
                      <a:pt x="0" y="2569"/>
                      <a:pt x="701" y="3269"/>
                      <a:pt x="1535" y="3269"/>
                    </a:cubicBezTo>
                    <a:lnTo>
                      <a:pt x="4570" y="3269"/>
                    </a:lnTo>
                    <a:cubicBezTo>
                      <a:pt x="5438" y="3269"/>
                      <a:pt x="6105" y="2569"/>
                      <a:pt x="6105" y="1735"/>
                    </a:cubicBezTo>
                    <a:lnTo>
                      <a:pt x="6105" y="1535"/>
                    </a:lnTo>
                    <a:cubicBezTo>
                      <a:pt x="6105" y="701"/>
                      <a:pt x="5438" y="0"/>
                      <a:pt x="45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9"/>
              <p:cNvSpPr/>
              <p:nvPr/>
            </p:nvSpPr>
            <p:spPr>
              <a:xfrm rot="-5400000">
                <a:off x="174681" y="3548696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268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9"/>
              <p:cNvSpPr/>
              <p:nvPr/>
            </p:nvSpPr>
            <p:spPr>
              <a:xfrm rot="-5400000">
                <a:off x="174681" y="3475718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268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9"/>
              <p:cNvSpPr/>
              <p:nvPr/>
            </p:nvSpPr>
            <p:spPr>
              <a:xfrm rot="-5400000">
                <a:off x="256304" y="3267033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4570" y="3270"/>
                    </a:moveTo>
                    <a:lnTo>
                      <a:pt x="1535" y="3270"/>
                    </a:lnTo>
                    <a:cubicBezTo>
                      <a:pt x="701" y="3270"/>
                      <a:pt x="0" y="2569"/>
                      <a:pt x="0" y="1735"/>
                    </a:cubicBezTo>
                    <a:lnTo>
                      <a:pt x="0" y="1535"/>
                    </a:lnTo>
                    <a:cubicBezTo>
                      <a:pt x="0" y="701"/>
                      <a:pt x="701" y="1"/>
                      <a:pt x="1535" y="1"/>
                    </a:cubicBezTo>
                    <a:lnTo>
                      <a:pt x="4570" y="1"/>
                    </a:lnTo>
                    <a:cubicBezTo>
                      <a:pt x="5404" y="1"/>
                      <a:pt x="6105" y="701"/>
                      <a:pt x="6105" y="1535"/>
                    </a:cubicBezTo>
                    <a:lnTo>
                      <a:pt x="6105" y="1735"/>
                    </a:lnTo>
                    <a:cubicBezTo>
                      <a:pt x="6105" y="2569"/>
                      <a:pt x="5404" y="3270"/>
                      <a:pt x="4570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9"/>
              <p:cNvSpPr/>
              <p:nvPr/>
            </p:nvSpPr>
            <p:spPr>
              <a:xfrm rot="-5400000">
                <a:off x="269186" y="3267033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1535" y="0"/>
                    </a:moveTo>
                    <a:cubicBezTo>
                      <a:pt x="701" y="0"/>
                      <a:pt x="0" y="701"/>
                      <a:pt x="0" y="1535"/>
                    </a:cubicBezTo>
                    <a:lnTo>
                      <a:pt x="0" y="1735"/>
                    </a:lnTo>
                    <a:cubicBezTo>
                      <a:pt x="0" y="2569"/>
                      <a:pt x="701" y="3269"/>
                      <a:pt x="1535" y="3269"/>
                    </a:cubicBezTo>
                    <a:lnTo>
                      <a:pt x="4570" y="3269"/>
                    </a:lnTo>
                    <a:cubicBezTo>
                      <a:pt x="5404" y="3269"/>
                      <a:pt x="6105" y="2569"/>
                      <a:pt x="6105" y="1735"/>
                    </a:cubicBezTo>
                    <a:lnTo>
                      <a:pt x="6105" y="1535"/>
                    </a:lnTo>
                    <a:cubicBezTo>
                      <a:pt x="6105" y="701"/>
                      <a:pt x="5404" y="0"/>
                      <a:pt x="45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9"/>
              <p:cNvSpPr/>
              <p:nvPr/>
            </p:nvSpPr>
            <p:spPr>
              <a:xfrm rot="-5400000">
                <a:off x="174681" y="3176756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1" y="11409"/>
                      <a:pt x="1" y="10942"/>
                    </a:cubicBezTo>
                    <a:lnTo>
                      <a:pt x="1" y="834"/>
                    </a:lnTo>
                    <a:cubicBezTo>
                      <a:pt x="1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268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268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9"/>
              <p:cNvSpPr/>
              <p:nvPr/>
            </p:nvSpPr>
            <p:spPr>
              <a:xfrm rot="-5400000">
                <a:off x="174681" y="3103778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268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268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9"/>
              <p:cNvSpPr/>
              <p:nvPr/>
            </p:nvSpPr>
            <p:spPr>
              <a:xfrm rot="-5400000">
                <a:off x="256304" y="2895094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4570" y="3270"/>
                    </a:moveTo>
                    <a:lnTo>
                      <a:pt x="1535" y="3270"/>
                    </a:lnTo>
                    <a:cubicBezTo>
                      <a:pt x="668" y="3270"/>
                      <a:pt x="1" y="2569"/>
                      <a:pt x="1" y="1735"/>
                    </a:cubicBezTo>
                    <a:lnTo>
                      <a:pt x="1" y="1535"/>
                    </a:lnTo>
                    <a:cubicBezTo>
                      <a:pt x="1" y="701"/>
                      <a:pt x="701" y="1"/>
                      <a:pt x="1535" y="1"/>
                    </a:cubicBezTo>
                    <a:lnTo>
                      <a:pt x="4570" y="1"/>
                    </a:lnTo>
                    <a:cubicBezTo>
                      <a:pt x="5404" y="1"/>
                      <a:pt x="6105" y="701"/>
                      <a:pt x="6105" y="1535"/>
                    </a:cubicBezTo>
                    <a:lnTo>
                      <a:pt x="6105" y="1735"/>
                    </a:lnTo>
                    <a:cubicBezTo>
                      <a:pt x="6105" y="2569"/>
                      <a:pt x="5404" y="3270"/>
                      <a:pt x="4570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9"/>
              <p:cNvSpPr/>
              <p:nvPr/>
            </p:nvSpPr>
            <p:spPr>
              <a:xfrm rot="-5400000">
                <a:off x="269186" y="2895094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1535" y="0"/>
                    </a:moveTo>
                    <a:cubicBezTo>
                      <a:pt x="701" y="0"/>
                      <a:pt x="1" y="701"/>
                      <a:pt x="1" y="1535"/>
                    </a:cubicBezTo>
                    <a:lnTo>
                      <a:pt x="1" y="1735"/>
                    </a:lnTo>
                    <a:cubicBezTo>
                      <a:pt x="1" y="2569"/>
                      <a:pt x="668" y="3269"/>
                      <a:pt x="1535" y="3269"/>
                    </a:cubicBezTo>
                    <a:lnTo>
                      <a:pt x="4570" y="3269"/>
                    </a:lnTo>
                    <a:cubicBezTo>
                      <a:pt x="5404" y="3269"/>
                      <a:pt x="6105" y="2569"/>
                      <a:pt x="6105" y="1735"/>
                    </a:cubicBezTo>
                    <a:lnTo>
                      <a:pt x="6105" y="1535"/>
                    </a:lnTo>
                    <a:cubicBezTo>
                      <a:pt x="6105" y="701"/>
                      <a:pt x="5404" y="0"/>
                      <a:pt x="45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9"/>
              <p:cNvSpPr/>
              <p:nvPr/>
            </p:nvSpPr>
            <p:spPr>
              <a:xfrm rot="-5400000">
                <a:off x="174681" y="2805820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401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401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9"/>
              <p:cNvSpPr/>
              <p:nvPr/>
            </p:nvSpPr>
            <p:spPr>
              <a:xfrm rot="-5400000">
                <a:off x="174681" y="2732872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5" y="11776"/>
                    </a:moveTo>
                    <a:lnTo>
                      <a:pt x="835" y="11776"/>
                    </a:lnTo>
                    <a:cubicBezTo>
                      <a:pt x="401" y="11776"/>
                      <a:pt x="1" y="11409"/>
                      <a:pt x="1" y="10942"/>
                    </a:cubicBezTo>
                    <a:lnTo>
                      <a:pt x="1" y="834"/>
                    </a:lnTo>
                    <a:cubicBezTo>
                      <a:pt x="1" y="401"/>
                      <a:pt x="401" y="0"/>
                      <a:pt x="835" y="0"/>
                    </a:cubicBezTo>
                    <a:lnTo>
                      <a:pt x="835" y="0"/>
                    </a:lnTo>
                    <a:cubicBezTo>
                      <a:pt x="1302" y="0"/>
                      <a:pt x="1669" y="401"/>
                      <a:pt x="1669" y="834"/>
                    </a:cubicBezTo>
                    <a:lnTo>
                      <a:pt x="1669" y="10942"/>
                    </a:lnTo>
                    <a:cubicBezTo>
                      <a:pt x="1669" y="11409"/>
                      <a:pt x="1302" y="11776"/>
                      <a:pt x="835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9"/>
              <p:cNvSpPr/>
              <p:nvPr/>
            </p:nvSpPr>
            <p:spPr>
              <a:xfrm rot="-5400000">
                <a:off x="256805" y="2523656"/>
                <a:ext cx="184483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3270" extrusionOk="0">
                    <a:moveTo>
                      <a:pt x="4571" y="3270"/>
                    </a:moveTo>
                    <a:lnTo>
                      <a:pt x="1502" y="3270"/>
                    </a:lnTo>
                    <a:cubicBezTo>
                      <a:pt x="668" y="3270"/>
                      <a:pt x="1" y="2569"/>
                      <a:pt x="1" y="1735"/>
                    </a:cubicBezTo>
                    <a:lnTo>
                      <a:pt x="1" y="1535"/>
                    </a:lnTo>
                    <a:cubicBezTo>
                      <a:pt x="1" y="701"/>
                      <a:pt x="668" y="1"/>
                      <a:pt x="1502" y="1"/>
                    </a:cubicBezTo>
                    <a:lnTo>
                      <a:pt x="4571" y="1"/>
                    </a:lnTo>
                    <a:cubicBezTo>
                      <a:pt x="5404" y="1"/>
                      <a:pt x="6072" y="701"/>
                      <a:pt x="6072" y="1535"/>
                    </a:cubicBezTo>
                    <a:lnTo>
                      <a:pt x="6072" y="1735"/>
                    </a:lnTo>
                    <a:cubicBezTo>
                      <a:pt x="6072" y="2569"/>
                      <a:pt x="5404" y="3270"/>
                      <a:pt x="4571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9"/>
              <p:cNvSpPr/>
              <p:nvPr/>
            </p:nvSpPr>
            <p:spPr>
              <a:xfrm rot="-5400000">
                <a:off x="269688" y="2523656"/>
                <a:ext cx="184483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3270" extrusionOk="0">
                    <a:moveTo>
                      <a:pt x="1502" y="0"/>
                    </a:moveTo>
                    <a:cubicBezTo>
                      <a:pt x="668" y="0"/>
                      <a:pt x="1" y="701"/>
                      <a:pt x="1" y="1535"/>
                    </a:cubicBezTo>
                    <a:lnTo>
                      <a:pt x="1" y="1735"/>
                    </a:lnTo>
                    <a:cubicBezTo>
                      <a:pt x="1" y="2569"/>
                      <a:pt x="668" y="3269"/>
                      <a:pt x="1502" y="3269"/>
                    </a:cubicBezTo>
                    <a:lnTo>
                      <a:pt x="4571" y="3269"/>
                    </a:lnTo>
                    <a:cubicBezTo>
                      <a:pt x="5404" y="3269"/>
                      <a:pt x="6072" y="2569"/>
                      <a:pt x="6072" y="1735"/>
                    </a:cubicBezTo>
                    <a:lnTo>
                      <a:pt x="6072" y="1535"/>
                    </a:lnTo>
                    <a:cubicBezTo>
                      <a:pt x="6072" y="701"/>
                      <a:pt x="5404" y="0"/>
                      <a:pt x="457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9"/>
              <p:cNvSpPr/>
              <p:nvPr/>
            </p:nvSpPr>
            <p:spPr>
              <a:xfrm rot="-5400000">
                <a:off x="174681" y="2433880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9"/>
              <p:cNvSpPr/>
              <p:nvPr/>
            </p:nvSpPr>
            <p:spPr>
              <a:xfrm rot="-5400000">
                <a:off x="174696" y="2360917"/>
                <a:ext cx="5067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9"/>
              <p:cNvSpPr/>
              <p:nvPr/>
            </p:nvSpPr>
            <p:spPr>
              <a:xfrm rot="-5400000">
                <a:off x="256304" y="2152218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4570" y="3270"/>
                    </a:moveTo>
                    <a:lnTo>
                      <a:pt x="1535" y="3270"/>
                    </a:lnTo>
                    <a:cubicBezTo>
                      <a:pt x="701" y="3270"/>
                      <a:pt x="0" y="2569"/>
                      <a:pt x="0" y="1735"/>
                    </a:cubicBezTo>
                    <a:lnTo>
                      <a:pt x="0" y="1535"/>
                    </a:lnTo>
                    <a:cubicBezTo>
                      <a:pt x="0" y="701"/>
                      <a:pt x="701" y="1"/>
                      <a:pt x="1535" y="1"/>
                    </a:cubicBezTo>
                    <a:lnTo>
                      <a:pt x="4570" y="1"/>
                    </a:lnTo>
                    <a:cubicBezTo>
                      <a:pt x="5438" y="1"/>
                      <a:pt x="6105" y="701"/>
                      <a:pt x="6105" y="1535"/>
                    </a:cubicBezTo>
                    <a:lnTo>
                      <a:pt x="6105" y="1735"/>
                    </a:lnTo>
                    <a:cubicBezTo>
                      <a:pt x="6105" y="2569"/>
                      <a:pt x="5438" y="3270"/>
                      <a:pt x="4570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9"/>
              <p:cNvSpPr/>
              <p:nvPr/>
            </p:nvSpPr>
            <p:spPr>
              <a:xfrm rot="-5400000">
                <a:off x="269186" y="2152218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1535" y="0"/>
                    </a:moveTo>
                    <a:cubicBezTo>
                      <a:pt x="701" y="0"/>
                      <a:pt x="0" y="701"/>
                      <a:pt x="0" y="1535"/>
                    </a:cubicBezTo>
                    <a:lnTo>
                      <a:pt x="0" y="1735"/>
                    </a:lnTo>
                    <a:cubicBezTo>
                      <a:pt x="0" y="2569"/>
                      <a:pt x="701" y="3269"/>
                      <a:pt x="1535" y="3269"/>
                    </a:cubicBezTo>
                    <a:lnTo>
                      <a:pt x="4570" y="3269"/>
                    </a:lnTo>
                    <a:cubicBezTo>
                      <a:pt x="5438" y="3269"/>
                      <a:pt x="6105" y="2569"/>
                      <a:pt x="6105" y="1735"/>
                    </a:cubicBezTo>
                    <a:lnTo>
                      <a:pt x="6105" y="1535"/>
                    </a:lnTo>
                    <a:cubicBezTo>
                      <a:pt x="6105" y="701"/>
                      <a:pt x="5438" y="0"/>
                      <a:pt x="45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9"/>
              <p:cNvSpPr/>
              <p:nvPr/>
            </p:nvSpPr>
            <p:spPr>
              <a:xfrm rot="-5400000">
                <a:off x="174681" y="2061941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9"/>
              <p:cNvSpPr/>
              <p:nvPr/>
            </p:nvSpPr>
            <p:spPr>
              <a:xfrm rot="-5400000">
                <a:off x="174696" y="1988978"/>
                <a:ext cx="5067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268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9"/>
              <p:cNvSpPr/>
              <p:nvPr/>
            </p:nvSpPr>
            <p:spPr>
              <a:xfrm rot="-5400000">
                <a:off x="256304" y="1780278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4570" y="3270"/>
                    </a:moveTo>
                    <a:lnTo>
                      <a:pt x="1535" y="3270"/>
                    </a:lnTo>
                    <a:cubicBezTo>
                      <a:pt x="701" y="3270"/>
                      <a:pt x="0" y="2569"/>
                      <a:pt x="0" y="1735"/>
                    </a:cubicBezTo>
                    <a:lnTo>
                      <a:pt x="0" y="1535"/>
                    </a:lnTo>
                    <a:cubicBezTo>
                      <a:pt x="0" y="701"/>
                      <a:pt x="701" y="1"/>
                      <a:pt x="1535" y="1"/>
                    </a:cubicBezTo>
                    <a:lnTo>
                      <a:pt x="4570" y="1"/>
                    </a:lnTo>
                    <a:cubicBezTo>
                      <a:pt x="5404" y="1"/>
                      <a:pt x="6105" y="701"/>
                      <a:pt x="6105" y="1535"/>
                    </a:cubicBezTo>
                    <a:lnTo>
                      <a:pt x="6105" y="1735"/>
                    </a:lnTo>
                    <a:cubicBezTo>
                      <a:pt x="6105" y="2569"/>
                      <a:pt x="5404" y="3270"/>
                      <a:pt x="4570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9"/>
              <p:cNvSpPr/>
              <p:nvPr/>
            </p:nvSpPr>
            <p:spPr>
              <a:xfrm rot="-5400000">
                <a:off x="269186" y="1780278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1535" y="0"/>
                    </a:moveTo>
                    <a:cubicBezTo>
                      <a:pt x="701" y="0"/>
                      <a:pt x="0" y="701"/>
                      <a:pt x="0" y="1535"/>
                    </a:cubicBezTo>
                    <a:lnTo>
                      <a:pt x="0" y="1735"/>
                    </a:lnTo>
                    <a:cubicBezTo>
                      <a:pt x="0" y="2569"/>
                      <a:pt x="701" y="3269"/>
                      <a:pt x="1535" y="3269"/>
                    </a:cubicBezTo>
                    <a:lnTo>
                      <a:pt x="4570" y="3269"/>
                    </a:lnTo>
                    <a:cubicBezTo>
                      <a:pt x="5404" y="3269"/>
                      <a:pt x="6105" y="2569"/>
                      <a:pt x="6105" y="1735"/>
                    </a:cubicBezTo>
                    <a:lnTo>
                      <a:pt x="6105" y="1535"/>
                    </a:lnTo>
                    <a:cubicBezTo>
                      <a:pt x="6105" y="701"/>
                      <a:pt x="5404" y="0"/>
                      <a:pt x="45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9"/>
              <p:cNvSpPr/>
              <p:nvPr/>
            </p:nvSpPr>
            <p:spPr>
              <a:xfrm rot="-5400000">
                <a:off x="174681" y="1690001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268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268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9"/>
              <p:cNvSpPr/>
              <p:nvPr/>
            </p:nvSpPr>
            <p:spPr>
              <a:xfrm rot="-5400000">
                <a:off x="174681" y="1618056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5" y="11776"/>
                    </a:moveTo>
                    <a:lnTo>
                      <a:pt x="835" y="11776"/>
                    </a:lnTo>
                    <a:cubicBezTo>
                      <a:pt x="401" y="11776"/>
                      <a:pt x="1" y="11409"/>
                      <a:pt x="1" y="10942"/>
                    </a:cubicBezTo>
                    <a:lnTo>
                      <a:pt x="1" y="834"/>
                    </a:lnTo>
                    <a:cubicBezTo>
                      <a:pt x="1" y="401"/>
                      <a:pt x="401" y="0"/>
                      <a:pt x="835" y="0"/>
                    </a:cubicBezTo>
                    <a:lnTo>
                      <a:pt x="835" y="0"/>
                    </a:lnTo>
                    <a:cubicBezTo>
                      <a:pt x="1302" y="0"/>
                      <a:pt x="1669" y="401"/>
                      <a:pt x="1669" y="834"/>
                    </a:cubicBezTo>
                    <a:lnTo>
                      <a:pt x="1669" y="10942"/>
                    </a:lnTo>
                    <a:cubicBezTo>
                      <a:pt x="1669" y="11409"/>
                      <a:pt x="1302" y="11776"/>
                      <a:pt x="835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9"/>
              <p:cNvSpPr/>
              <p:nvPr/>
            </p:nvSpPr>
            <p:spPr>
              <a:xfrm rot="-5400000">
                <a:off x="256304" y="1408339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4570" y="3270"/>
                    </a:moveTo>
                    <a:lnTo>
                      <a:pt x="1535" y="3270"/>
                    </a:lnTo>
                    <a:cubicBezTo>
                      <a:pt x="668" y="3270"/>
                      <a:pt x="0" y="2569"/>
                      <a:pt x="0" y="1735"/>
                    </a:cubicBezTo>
                    <a:lnTo>
                      <a:pt x="0" y="1535"/>
                    </a:lnTo>
                    <a:cubicBezTo>
                      <a:pt x="0" y="701"/>
                      <a:pt x="668" y="1"/>
                      <a:pt x="1535" y="1"/>
                    </a:cubicBezTo>
                    <a:lnTo>
                      <a:pt x="4570" y="1"/>
                    </a:lnTo>
                    <a:cubicBezTo>
                      <a:pt x="5404" y="1"/>
                      <a:pt x="6105" y="701"/>
                      <a:pt x="6105" y="1535"/>
                    </a:cubicBezTo>
                    <a:lnTo>
                      <a:pt x="6105" y="1735"/>
                    </a:lnTo>
                    <a:cubicBezTo>
                      <a:pt x="6105" y="2569"/>
                      <a:pt x="5404" y="3270"/>
                      <a:pt x="4570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9"/>
              <p:cNvSpPr/>
              <p:nvPr/>
            </p:nvSpPr>
            <p:spPr>
              <a:xfrm rot="-5400000">
                <a:off x="269186" y="1408339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1535" y="0"/>
                    </a:moveTo>
                    <a:cubicBezTo>
                      <a:pt x="668" y="0"/>
                      <a:pt x="0" y="701"/>
                      <a:pt x="0" y="1535"/>
                    </a:cubicBezTo>
                    <a:lnTo>
                      <a:pt x="0" y="1735"/>
                    </a:lnTo>
                    <a:cubicBezTo>
                      <a:pt x="0" y="2569"/>
                      <a:pt x="668" y="3269"/>
                      <a:pt x="1535" y="3269"/>
                    </a:cubicBezTo>
                    <a:lnTo>
                      <a:pt x="4570" y="3269"/>
                    </a:lnTo>
                    <a:cubicBezTo>
                      <a:pt x="5404" y="3269"/>
                      <a:pt x="6105" y="2569"/>
                      <a:pt x="6105" y="1735"/>
                    </a:cubicBezTo>
                    <a:lnTo>
                      <a:pt x="6105" y="1535"/>
                    </a:lnTo>
                    <a:cubicBezTo>
                      <a:pt x="6105" y="701"/>
                      <a:pt x="5404" y="0"/>
                      <a:pt x="45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9"/>
              <p:cNvSpPr/>
              <p:nvPr/>
            </p:nvSpPr>
            <p:spPr>
              <a:xfrm rot="-5400000">
                <a:off x="174681" y="1319064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400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400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9"/>
              <p:cNvSpPr/>
              <p:nvPr/>
            </p:nvSpPr>
            <p:spPr>
              <a:xfrm rot="-5400000">
                <a:off x="174681" y="1246117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5" y="11776"/>
                    </a:moveTo>
                    <a:lnTo>
                      <a:pt x="835" y="11776"/>
                    </a:lnTo>
                    <a:cubicBezTo>
                      <a:pt x="368" y="11776"/>
                      <a:pt x="1" y="11409"/>
                      <a:pt x="1" y="10942"/>
                    </a:cubicBezTo>
                    <a:lnTo>
                      <a:pt x="1" y="834"/>
                    </a:lnTo>
                    <a:cubicBezTo>
                      <a:pt x="1" y="401"/>
                      <a:pt x="368" y="0"/>
                      <a:pt x="835" y="0"/>
                    </a:cubicBezTo>
                    <a:lnTo>
                      <a:pt x="835" y="0"/>
                    </a:lnTo>
                    <a:cubicBezTo>
                      <a:pt x="1302" y="0"/>
                      <a:pt x="1669" y="401"/>
                      <a:pt x="1669" y="834"/>
                    </a:cubicBezTo>
                    <a:lnTo>
                      <a:pt x="1669" y="10942"/>
                    </a:lnTo>
                    <a:cubicBezTo>
                      <a:pt x="1669" y="11409"/>
                      <a:pt x="1302" y="11776"/>
                      <a:pt x="835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9"/>
              <p:cNvSpPr/>
              <p:nvPr/>
            </p:nvSpPr>
            <p:spPr>
              <a:xfrm rot="-5400000">
                <a:off x="256805" y="1036901"/>
                <a:ext cx="184483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3270" extrusionOk="0">
                    <a:moveTo>
                      <a:pt x="4570" y="3270"/>
                    </a:moveTo>
                    <a:lnTo>
                      <a:pt x="1502" y="3270"/>
                    </a:lnTo>
                    <a:cubicBezTo>
                      <a:pt x="668" y="3270"/>
                      <a:pt x="1" y="2569"/>
                      <a:pt x="1" y="1735"/>
                    </a:cubicBezTo>
                    <a:lnTo>
                      <a:pt x="1" y="1535"/>
                    </a:lnTo>
                    <a:cubicBezTo>
                      <a:pt x="1" y="701"/>
                      <a:pt x="668" y="1"/>
                      <a:pt x="1502" y="1"/>
                    </a:cubicBezTo>
                    <a:lnTo>
                      <a:pt x="4570" y="1"/>
                    </a:lnTo>
                    <a:cubicBezTo>
                      <a:pt x="5404" y="1"/>
                      <a:pt x="6072" y="701"/>
                      <a:pt x="6072" y="1535"/>
                    </a:cubicBezTo>
                    <a:lnTo>
                      <a:pt x="6072" y="1735"/>
                    </a:lnTo>
                    <a:cubicBezTo>
                      <a:pt x="6072" y="2569"/>
                      <a:pt x="5404" y="3270"/>
                      <a:pt x="4570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9"/>
              <p:cNvSpPr/>
              <p:nvPr/>
            </p:nvSpPr>
            <p:spPr>
              <a:xfrm rot="-5400000">
                <a:off x="269688" y="1036901"/>
                <a:ext cx="184483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3270" extrusionOk="0">
                    <a:moveTo>
                      <a:pt x="1502" y="0"/>
                    </a:moveTo>
                    <a:cubicBezTo>
                      <a:pt x="668" y="0"/>
                      <a:pt x="1" y="701"/>
                      <a:pt x="1" y="1535"/>
                    </a:cubicBezTo>
                    <a:lnTo>
                      <a:pt x="1" y="1735"/>
                    </a:lnTo>
                    <a:cubicBezTo>
                      <a:pt x="1" y="2569"/>
                      <a:pt x="668" y="3269"/>
                      <a:pt x="1502" y="3269"/>
                    </a:cubicBezTo>
                    <a:lnTo>
                      <a:pt x="4570" y="3269"/>
                    </a:lnTo>
                    <a:cubicBezTo>
                      <a:pt x="5404" y="3269"/>
                      <a:pt x="6072" y="2569"/>
                      <a:pt x="6072" y="1735"/>
                    </a:cubicBezTo>
                    <a:lnTo>
                      <a:pt x="6072" y="1535"/>
                    </a:lnTo>
                    <a:cubicBezTo>
                      <a:pt x="6072" y="701"/>
                      <a:pt x="5404" y="0"/>
                      <a:pt x="45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9"/>
              <p:cNvSpPr/>
              <p:nvPr/>
            </p:nvSpPr>
            <p:spPr>
              <a:xfrm rot="-5400000">
                <a:off x="174681" y="947125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9"/>
              <p:cNvSpPr/>
              <p:nvPr/>
            </p:nvSpPr>
            <p:spPr>
              <a:xfrm rot="-5400000">
                <a:off x="174681" y="874177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5" y="11776"/>
                    </a:moveTo>
                    <a:lnTo>
                      <a:pt x="835" y="11776"/>
                    </a:lnTo>
                    <a:cubicBezTo>
                      <a:pt x="368" y="11776"/>
                      <a:pt x="1" y="11409"/>
                      <a:pt x="1" y="10942"/>
                    </a:cubicBezTo>
                    <a:lnTo>
                      <a:pt x="1" y="834"/>
                    </a:lnTo>
                    <a:cubicBezTo>
                      <a:pt x="1" y="401"/>
                      <a:pt x="368" y="0"/>
                      <a:pt x="835" y="0"/>
                    </a:cubicBezTo>
                    <a:lnTo>
                      <a:pt x="835" y="0"/>
                    </a:lnTo>
                    <a:cubicBezTo>
                      <a:pt x="1302" y="0"/>
                      <a:pt x="1669" y="401"/>
                      <a:pt x="1669" y="834"/>
                    </a:cubicBezTo>
                    <a:lnTo>
                      <a:pt x="1669" y="10942"/>
                    </a:lnTo>
                    <a:cubicBezTo>
                      <a:pt x="1669" y="11409"/>
                      <a:pt x="1302" y="11776"/>
                      <a:pt x="835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9"/>
              <p:cNvSpPr/>
              <p:nvPr/>
            </p:nvSpPr>
            <p:spPr>
              <a:xfrm rot="-5400000">
                <a:off x="256304" y="665463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4570" y="3270"/>
                    </a:moveTo>
                    <a:lnTo>
                      <a:pt x="1535" y="3270"/>
                    </a:lnTo>
                    <a:cubicBezTo>
                      <a:pt x="701" y="3270"/>
                      <a:pt x="0" y="2569"/>
                      <a:pt x="0" y="1735"/>
                    </a:cubicBezTo>
                    <a:lnTo>
                      <a:pt x="0" y="1535"/>
                    </a:lnTo>
                    <a:cubicBezTo>
                      <a:pt x="0" y="701"/>
                      <a:pt x="701" y="1"/>
                      <a:pt x="1535" y="1"/>
                    </a:cubicBezTo>
                    <a:lnTo>
                      <a:pt x="4570" y="1"/>
                    </a:lnTo>
                    <a:cubicBezTo>
                      <a:pt x="5437" y="1"/>
                      <a:pt x="6105" y="701"/>
                      <a:pt x="6105" y="1535"/>
                    </a:cubicBezTo>
                    <a:lnTo>
                      <a:pt x="6105" y="1735"/>
                    </a:lnTo>
                    <a:cubicBezTo>
                      <a:pt x="6105" y="2569"/>
                      <a:pt x="5437" y="3270"/>
                      <a:pt x="4570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9"/>
              <p:cNvSpPr/>
              <p:nvPr/>
            </p:nvSpPr>
            <p:spPr>
              <a:xfrm rot="-5400000">
                <a:off x="269186" y="665463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1535" y="0"/>
                    </a:moveTo>
                    <a:cubicBezTo>
                      <a:pt x="701" y="0"/>
                      <a:pt x="0" y="701"/>
                      <a:pt x="0" y="1535"/>
                    </a:cubicBezTo>
                    <a:lnTo>
                      <a:pt x="0" y="1735"/>
                    </a:lnTo>
                    <a:cubicBezTo>
                      <a:pt x="0" y="2569"/>
                      <a:pt x="701" y="3269"/>
                      <a:pt x="1535" y="3269"/>
                    </a:cubicBezTo>
                    <a:lnTo>
                      <a:pt x="4570" y="3269"/>
                    </a:lnTo>
                    <a:cubicBezTo>
                      <a:pt x="5437" y="3269"/>
                      <a:pt x="6105" y="2569"/>
                      <a:pt x="6105" y="1735"/>
                    </a:cubicBezTo>
                    <a:lnTo>
                      <a:pt x="6105" y="1535"/>
                    </a:lnTo>
                    <a:cubicBezTo>
                      <a:pt x="6105" y="701"/>
                      <a:pt x="5437" y="0"/>
                      <a:pt x="45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9"/>
              <p:cNvSpPr/>
              <p:nvPr/>
            </p:nvSpPr>
            <p:spPr>
              <a:xfrm rot="-5400000">
                <a:off x="174681" y="575186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9"/>
              <p:cNvSpPr/>
              <p:nvPr/>
            </p:nvSpPr>
            <p:spPr>
              <a:xfrm rot="-5400000">
                <a:off x="174696" y="502223"/>
                <a:ext cx="5067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268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9"/>
              <p:cNvSpPr/>
              <p:nvPr/>
            </p:nvSpPr>
            <p:spPr>
              <a:xfrm rot="-5400000">
                <a:off x="256304" y="293523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4570" y="3270"/>
                    </a:moveTo>
                    <a:lnTo>
                      <a:pt x="1535" y="3270"/>
                    </a:lnTo>
                    <a:cubicBezTo>
                      <a:pt x="701" y="3270"/>
                      <a:pt x="0" y="2569"/>
                      <a:pt x="0" y="1735"/>
                    </a:cubicBezTo>
                    <a:lnTo>
                      <a:pt x="0" y="1535"/>
                    </a:lnTo>
                    <a:cubicBezTo>
                      <a:pt x="0" y="701"/>
                      <a:pt x="701" y="1"/>
                      <a:pt x="1535" y="1"/>
                    </a:cubicBezTo>
                    <a:lnTo>
                      <a:pt x="4570" y="1"/>
                    </a:lnTo>
                    <a:cubicBezTo>
                      <a:pt x="5404" y="1"/>
                      <a:pt x="6105" y="701"/>
                      <a:pt x="6105" y="1535"/>
                    </a:cubicBezTo>
                    <a:lnTo>
                      <a:pt x="6105" y="1735"/>
                    </a:lnTo>
                    <a:cubicBezTo>
                      <a:pt x="6105" y="2569"/>
                      <a:pt x="5404" y="3270"/>
                      <a:pt x="4570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9"/>
              <p:cNvSpPr/>
              <p:nvPr/>
            </p:nvSpPr>
            <p:spPr>
              <a:xfrm rot="-5400000">
                <a:off x="174681" y="203246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268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268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00" name="Google Shape;1100;p9"/>
              <p:cNvGrpSpPr/>
              <p:nvPr/>
            </p:nvGrpSpPr>
            <p:grpSpPr>
              <a:xfrm>
                <a:off x="25250" y="249316"/>
                <a:ext cx="385214" cy="185485"/>
                <a:chOff x="25250" y="249316"/>
                <a:chExt cx="385214" cy="185485"/>
              </a:xfrm>
            </p:grpSpPr>
            <p:sp>
              <p:nvSpPr>
                <p:cNvPr id="1101" name="Google Shape;1101;p9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2" name="Google Shape;1102;p9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3" name="Google Shape;1103;p9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04" name="Google Shape;1104;p9"/>
              <p:cNvGrpSpPr/>
              <p:nvPr/>
            </p:nvGrpSpPr>
            <p:grpSpPr>
              <a:xfrm>
                <a:off x="25250" y="621253"/>
                <a:ext cx="385214" cy="185485"/>
                <a:chOff x="25250" y="249316"/>
                <a:chExt cx="385214" cy="185485"/>
              </a:xfrm>
            </p:grpSpPr>
            <p:sp>
              <p:nvSpPr>
                <p:cNvPr id="1105" name="Google Shape;1105;p9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6" name="Google Shape;1106;p9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7" name="Google Shape;1107;p9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08" name="Google Shape;1108;p9"/>
              <p:cNvGrpSpPr/>
              <p:nvPr/>
            </p:nvGrpSpPr>
            <p:grpSpPr>
              <a:xfrm>
                <a:off x="25250" y="992691"/>
                <a:ext cx="385214" cy="185485"/>
                <a:chOff x="25250" y="249316"/>
                <a:chExt cx="385214" cy="185485"/>
              </a:xfrm>
            </p:grpSpPr>
            <p:sp>
              <p:nvSpPr>
                <p:cNvPr id="1109" name="Google Shape;1109;p9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0" name="Google Shape;1110;p9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1" name="Google Shape;1111;p9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12" name="Google Shape;1112;p9"/>
              <p:cNvGrpSpPr/>
              <p:nvPr/>
            </p:nvGrpSpPr>
            <p:grpSpPr>
              <a:xfrm>
                <a:off x="25250" y="1364378"/>
                <a:ext cx="385214" cy="185485"/>
                <a:chOff x="25250" y="249316"/>
                <a:chExt cx="385214" cy="185485"/>
              </a:xfrm>
            </p:grpSpPr>
            <p:sp>
              <p:nvSpPr>
                <p:cNvPr id="1113" name="Google Shape;1113;p9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4" name="Google Shape;1114;p9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5" name="Google Shape;1115;p9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16" name="Google Shape;1116;p9"/>
              <p:cNvGrpSpPr/>
              <p:nvPr/>
            </p:nvGrpSpPr>
            <p:grpSpPr>
              <a:xfrm>
                <a:off x="25250" y="1736066"/>
                <a:ext cx="385214" cy="185485"/>
                <a:chOff x="25250" y="249316"/>
                <a:chExt cx="385214" cy="185485"/>
              </a:xfrm>
            </p:grpSpPr>
            <p:sp>
              <p:nvSpPr>
                <p:cNvPr id="1117" name="Google Shape;1117;p9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8" name="Google Shape;1118;p9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9" name="Google Shape;1119;p9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20" name="Google Shape;1120;p9"/>
              <p:cNvGrpSpPr/>
              <p:nvPr/>
            </p:nvGrpSpPr>
            <p:grpSpPr>
              <a:xfrm>
                <a:off x="25250" y="2108003"/>
                <a:ext cx="385214" cy="185485"/>
                <a:chOff x="25250" y="249316"/>
                <a:chExt cx="385214" cy="185485"/>
              </a:xfrm>
            </p:grpSpPr>
            <p:sp>
              <p:nvSpPr>
                <p:cNvPr id="1121" name="Google Shape;1121;p9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2" name="Google Shape;1122;p9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3" name="Google Shape;1123;p9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24" name="Google Shape;1124;p9"/>
              <p:cNvGrpSpPr/>
              <p:nvPr/>
            </p:nvGrpSpPr>
            <p:grpSpPr>
              <a:xfrm>
                <a:off x="25250" y="2479441"/>
                <a:ext cx="385214" cy="185485"/>
                <a:chOff x="25250" y="249316"/>
                <a:chExt cx="385214" cy="185485"/>
              </a:xfrm>
            </p:grpSpPr>
            <p:sp>
              <p:nvSpPr>
                <p:cNvPr id="1125" name="Google Shape;1125;p9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6" name="Google Shape;1126;p9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7" name="Google Shape;1127;p9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28" name="Google Shape;1128;p9"/>
              <p:cNvGrpSpPr/>
              <p:nvPr/>
            </p:nvGrpSpPr>
            <p:grpSpPr>
              <a:xfrm>
                <a:off x="25250" y="2851128"/>
                <a:ext cx="385214" cy="185485"/>
                <a:chOff x="25250" y="249316"/>
                <a:chExt cx="385214" cy="185485"/>
              </a:xfrm>
            </p:grpSpPr>
            <p:sp>
              <p:nvSpPr>
                <p:cNvPr id="1129" name="Google Shape;1129;p9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0" name="Google Shape;1130;p9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1" name="Google Shape;1131;p9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32" name="Google Shape;1132;p9"/>
              <p:cNvGrpSpPr/>
              <p:nvPr/>
            </p:nvGrpSpPr>
            <p:grpSpPr>
              <a:xfrm>
                <a:off x="25250" y="3222828"/>
                <a:ext cx="385214" cy="185485"/>
                <a:chOff x="25250" y="249316"/>
                <a:chExt cx="385214" cy="185485"/>
              </a:xfrm>
            </p:grpSpPr>
            <p:sp>
              <p:nvSpPr>
                <p:cNvPr id="1133" name="Google Shape;1133;p9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4" name="Google Shape;1134;p9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5" name="Google Shape;1135;p9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36" name="Google Shape;1136;p9"/>
              <p:cNvGrpSpPr/>
              <p:nvPr/>
            </p:nvGrpSpPr>
            <p:grpSpPr>
              <a:xfrm>
                <a:off x="25250" y="3594766"/>
                <a:ext cx="385214" cy="185485"/>
                <a:chOff x="25250" y="249316"/>
                <a:chExt cx="385214" cy="185485"/>
              </a:xfrm>
            </p:grpSpPr>
            <p:sp>
              <p:nvSpPr>
                <p:cNvPr id="1137" name="Google Shape;1137;p9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8" name="Google Shape;1138;p9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9" name="Google Shape;1139;p9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40" name="Google Shape;1140;p9"/>
              <p:cNvGrpSpPr/>
              <p:nvPr/>
            </p:nvGrpSpPr>
            <p:grpSpPr>
              <a:xfrm>
                <a:off x="25250" y="3966203"/>
                <a:ext cx="385214" cy="185485"/>
                <a:chOff x="25250" y="249316"/>
                <a:chExt cx="385214" cy="185485"/>
              </a:xfrm>
            </p:grpSpPr>
            <p:sp>
              <p:nvSpPr>
                <p:cNvPr id="1141" name="Google Shape;1141;p9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2" name="Google Shape;1142;p9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3" name="Google Shape;1143;p9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44" name="Google Shape;1144;p9"/>
              <p:cNvGrpSpPr/>
              <p:nvPr/>
            </p:nvGrpSpPr>
            <p:grpSpPr>
              <a:xfrm>
                <a:off x="25250" y="4337891"/>
                <a:ext cx="385214" cy="185485"/>
                <a:chOff x="25250" y="249316"/>
                <a:chExt cx="385214" cy="185485"/>
              </a:xfrm>
            </p:grpSpPr>
            <p:sp>
              <p:nvSpPr>
                <p:cNvPr id="1145" name="Google Shape;1145;p9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6" name="Google Shape;1146;p9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7" name="Google Shape;1147;p9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48" name="Google Shape;1148;p9"/>
              <p:cNvGrpSpPr/>
              <p:nvPr/>
            </p:nvGrpSpPr>
            <p:grpSpPr>
              <a:xfrm>
                <a:off x="25250" y="4709566"/>
                <a:ext cx="385214" cy="185485"/>
                <a:chOff x="25250" y="249316"/>
                <a:chExt cx="385214" cy="185485"/>
              </a:xfrm>
            </p:grpSpPr>
            <p:sp>
              <p:nvSpPr>
                <p:cNvPr id="1149" name="Google Shape;1149;p9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0" name="Google Shape;1150;p9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1" name="Google Shape;1151;p9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52" name="Google Shape;1152;p9"/>
              <p:cNvSpPr/>
              <p:nvPr/>
            </p:nvSpPr>
            <p:spPr>
              <a:xfrm rot="5400000" flipH="1">
                <a:off x="-1852659" y="2533666"/>
                <a:ext cx="5143393" cy="75975"/>
              </a:xfrm>
              <a:custGeom>
                <a:avLst/>
                <a:gdLst/>
                <a:ahLst/>
                <a:cxnLst/>
                <a:rect l="l" t="t" r="r" b="b"/>
                <a:pathLst>
                  <a:path w="169288" h="1535" extrusionOk="0">
                    <a:moveTo>
                      <a:pt x="0" y="1534"/>
                    </a:moveTo>
                    <a:lnTo>
                      <a:pt x="0" y="0"/>
                    </a:lnTo>
                    <a:lnTo>
                      <a:pt x="169288" y="0"/>
                    </a:lnTo>
                    <a:lnTo>
                      <a:pt x="169288" y="1534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53" name="Google Shape;1153;p9"/>
          <p:cNvSpPr txBox="1">
            <a:spLocks noGrp="1"/>
          </p:cNvSpPr>
          <p:nvPr>
            <p:ph type="title"/>
          </p:nvPr>
        </p:nvSpPr>
        <p:spPr>
          <a:xfrm>
            <a:off x="1640625" y="1614463"/>
            <a:ext cx="3845700" cy="994200"/>
          </a:xfrm>
          <a:prstGeom prst="rect">
            <a:avLst/>
          </a:prstGeom>
          <a:effectLst>
            <a:outerShdw blurRad="285750" algn="bl" rotWithShape="0">
              <a:schemeClr val="accent6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 sz="9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54" name="Google Shape;1154;p9"/>
          <p:cNvSpPr txBox="1">
            <a:spLocks noGrp="1"/>
          </p:cNvSpPr>
          <p:nvPr>
            <p:ph type="subTitle" idx="1"/>
          </p:nvPr>
        </p:nvSpPr>
        <p:spPr>
          <a:xfrm>
            <a:off x="1640625" y="2742738"/>
            <a:ext cx="3476400" cy="7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3_1"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3" name="Google Shape;1303;p13"/>
          <p:cNvGrpSpPr/>
          <p:nvPr/>
        </p:nvGrpSpPr>
        <p:grpSpPr>
          <a:xfrm flipH="1">
            <a:off x="25250" y="-43"/>
            <a:ext cx="9128450" cy="5143393"/>
            <a:chOff x="25250" y="-43"/>
            <a:chExt cx="9128450" cy="5143393"/>
          </a:xfrm>
        </p:grpSpPr>
        <p:grpSp>
          <p:nvGrpSpPr>
            <p:cNvPr id="1304" name="Google Shape;1304;p13"/>
            <p:cNvGrpSpPr/>
            <p:nvPr/>
          </p:nvGrpSpPr>
          <p:grpSpPr>
            <a:xfrm flipH="1">
              <a:off x="25250" y="111225"/>
              <a:ext cx="8396700" cy="4921050"/>
              <a:chOff x="757000" y="111225"/>
              <a:chExt cx="8396700" cy="4921050"/>
            </a:xfrm>
          </p:grpSpPr>
          <p:cxnSp>
            <p:nvCxnSpPr>
              <p:cNvPr id="1305" name="Google Shape;1305;p13"/>
              <p:cNvCxnSpPr/>
              <p:nvPr/>
            </p:nvCxnSpPr>
            <p:spPr>
              <a:xfrm rot="10800000">
                <a:off x="757000" y="111225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6" name="Google Shape;1306;p13"/>
              <p:cNvCxnSpPr/>
              <p:nvPr/>
            </p:nvCxnSpPr>
            <p:spPr>
              <a:xfrm rot="10800000">
                <a:off x="757000" y="269969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7" name="Google Shape;1307;p13"/>
              <p:cNvCxnSpPr/>
              <p:nvPr/>
            </p:nvCxnSpPr>
            <p:spPr>
              <a:xfrm rot="10800000">
                <a:off x="757000" y="428712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8" name="Google Shape;1308;p13"/>
              <p:cNvCxnSpPr/>
              <p:nvPr/>
            </p:nvCxnSpPr>
            <p:spPr>
              <a:xfrm rot="10800000">
                <a:off x="757000" y="587456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9" name="Google Shape;1309;p13"/>
              <p:cNvCxnSpPr/>
              <p:nvPr/>
            </p:nvCxnSpPr>
            <p:spPr>
              <a:xfrm rot="10800000">
                <a:off x="757000" y="746199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0" name="Google Shape;1310;p13"/>
              <p:cNvCxnSpPr/>
              <p:nvPr/>
            </p:nvCxnSpPr>
            <p:spPr>
              <a:xfrm rot="10800000">
                <a:off x="757000" y="904943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1" name="Google Shape;1311;p13"/>
              <p:cNvCxnSpPr/>
              <p:nvPr/>
            </p:nvCxnSpPr>
            <p:spPr>
              <a:xfrm rot="10800000">
                <a:off x="757000" y="1063686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2" name="Google Shape;1312;p13"/>
              <p:cNvCxnSpPr/>
              <p:nvPr/>
            </p:nvCxnSpPr>
            <p:spPr>
              <a:xfrm rot="10800000">
                <a:off x="757000" y="1222430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3" name="Google Shape;1313;p13"/>
              <p:cNvCxnSpPr/>
              <p:nvPr/>
            </p:nvCxnSpPr>
            <p:spPr>
              <a:xfrm rot="10800000">
                <a:off x="757000" y="1381173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4" name="Google Shape;1314;p13"/>
              <p:cNvCxnSpPr/>
              <p:nvPr/>
            </p:nvCxnSpPr>
            <p:spPr>
              <a:xfrm rot="10800000">
                <a:off x="757000" y="1539917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5" name="Google Shape;1315;p13"/>
              <p:cNvCxnSpPr/>
              <p:nvPr/>
            </p:nvCxnSpPr>
            <p:spPr>
              <a:xfrm rot="10800000">
                <a:off x="757000" y="1698660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6" name="Google Shape;1316;p13"/>
              <p:cNvCxnSpPr/>
              <p:nvPr/>
            </p:nvCxnSpPr>
            <p:spPr>
              <a:xfrm rot="10800000">
                <a:off x="757000" y="1857404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7" name="Google Shape;1317;p13"/>
              <p:cNvCxnSpPr/>
              <p:nvPr/>
            </p:nvCxnSpPr>
            <p:spPr>
              <a:xfrm rot="10800000">
                <a:off x="757000" y="2016148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8" name="Google Shape;1318;p13"/>
              <p:cNvCxnSpPr/>
              <p:nvPr/>
            </p:nvCxnSpPr>
            <p:spPr>
              <a:xfrm rot="10800000">
                <a:off x="757000" y="2174891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9" name="Google Shape;1319;p13"/>
              <p:cNvCxnSpPr/>
              <p:nvPr/>
            </p:nvCxnSpPr>
            <p:spPr>
              <a:xfrm rot="10800000">
                <a:off x="757000" y="2333635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0" name="Google Shape;1320;p13"/>
              <p:cNvCxnSpPr/>
              <p:nvPr/>
            </p:nvCxnSpPr>
            <p:spPr>
              <a:xfrm rot="10800000">
                <a:off x="757000" y="2492378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1" name="Google Shape;1321;p13"/>
              <p:cNvCxnSpPr/>
              <p:nvPr/>
            </p:nvCxnSpPr>
            <p:spPr>
              <a:xfrm rot="10800000">
                <a:off x="757000" y="2651122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2" name="Google Shape;1322;p13"/>
              <p:cNvCxnSpPr/>
              <p:nvPr/>
            </p:nvCxnSpPr>
            <p:spPr>
              <a:xfrm rot="10800000">
                <a:off x="757000" y="2809865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3" name="Google Shape;1323;p13"/>
              <p:cNvCxnSpPr/>
              <p:nvPr/>
            </p:nvCxnSpPr>
            <p:spPr>
              <a:xfrm rot="10800000">
                <a:off x="757000" y="2968609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4" name="Google Shape;1324;p13"/>
              <p:cNvCxnSpPr/>
              <p:nvPr/>
            </p:nvCxnSpPr>
            <p:spPr>
              <a:xfrm rot="10800000">
                <a:off x="757000" y="3127352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5" name="Google Shape;1325;p13"/>
              <p:cNvCxnSpPr/>
              <p:nvPr/>
            </p:nvCxnSpPr>
            <p:spPr>
              <a:xfrm rot="10800000">
                <a:off x="757000" y="3286096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6" name="Google Shape;1326;p13"/>
              <p:cNvCxnSpPr/>
              <p:nvPr/>
            </p:nvCxnSpPr>
            <p:spPr>
              <a:xfrm rot="10800000">
                <a:off x="757000" y="3444840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7" name="Google Shape;1327;p13"/>
              <p:cNvCxnSpPr/>
              <p:nvPr/>
            </p:nvCxnSpPr>
            <p:spPr>
              <a:xfrm rot="10800000">
                <a:off x="757000" y="3603583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8" name="Google Shape;1328;p13"/>
              <p:cNvCxnSpPr/>
              <p:nvPr/>
            </p:nvCxnSpPr>
            <p:spPr>
              <a:xfrm rot="10800000">
                <a:off x="757000" y="3762327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9" name="Google Shape;1329;p13"/>
              <p:cNvCxnSpPr/>
              <p:nvPr/>
            </p:nvCxnSpPr>
            <p:spPr>
              <a:xfrm rot="10800000">
                <a:off x="757000" y="3921070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0" name="Google Shape;1330;p13"/>
              <p:cNvCxnSpPr/>
              <p:nvPr/>
            </p:nvCxnSpPr>
            <p:spPr>
              <a:xfrm rot="10800000">
                <a:off x="757000" y="4079814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1" name="Google Shape;1331;p13"/>
              <p:cNvCxnSpPr/>
              <p:nvPr/>
            </p:nvCxnSpPr>
            <p:spPr>
              <a:xfrm rot="10800000">
                <a:off x="757000" y="4238557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2" name="Google Shape;1332;p13"/>
              <p:cNvCxnSpPr/>
              <p:nvPr/>
            </p:nvCxnSpPr>
            <p:spPr>
              <a:xfrm rot="10800000">
                <a:off x="757000" y="4397301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3" name="Google Shape;1333;p13"/>
              <p:cNvCxnSpPr/>
              <p:nvPr/>
            </p:nvCxnSpPr>
            <p:spPr>
              <a:xfrm rot="10800000">
                <a:off x="757000" y="4556044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4" name="Google Shape;1334;p13"/>
              <p:cNvCxnSpPr/>
              <p:nvPr/>
            </p:nvCxnSpPr>
            <p:spPr>
              <a:xfrm rot="10800000">
                <a:off x="757000" y="4714788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5" name="Google Shape;1335;p13"/>
              <p:cNvCxnSpPr/>
              <p:nvPr/>
            </p:nvCxnSpPr>
            <p:spPr>
              <a:xfrm rot="10800000">
                <a:off x="757000" y="4873531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6" name="Google Shape;1336;p13"/>
              <p:cNvCxnSpPr/>
              <p:nvPr/>
            </p:nvCxnSpPr>
            <p:spPr>
              <a:xfrm rot="10800000">
                <a:off x="757000" y="5032275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37" name="Google Shape;1337;p13"/>
            <p:cNvGrpSpPr/>
            <p:nvPr/>
          </p:nvGrpSpPr>
          <p:grpSpPr>
            <a:xfrm flipH="1">
              <a:off x="8421925" y="-43"/>
              <a:ext cx="731775" cy="5143393"/>
              <a:chOff x="25250" y="-43"/>
              <a:chExt cx="731775" cy="5143393"/>
            </a:xfrm>
          </p:grpSpPr>
          <p:sp>
            <p:nvSpPr>
              <p:cNvPr id="1338" name="Google Shape;1338;p13"/>
              <p:cNvSpPr/>
              <p:nvPr/>
            </p:nvSpPr>
            <p:spPr>
              <a:xfrm rot="-5400000">
                <a:off x="-2148879" y="2313691"/>
                <a:ext cx="5143393" cy="515925"/>
              </a:xfrm>
              <a:custGeom>
                <a:avLst/>
                <a:gdLst/>
                <a:ahLst/>
                <a:cxnLst/>
                <a:rect l="l" t="t" r="r" b="b"/>
                <a:pathLst>
                  <a:path w="169288" h="17380" extrusionOk="0">
                    <a:moveTo>
                      <a:pt x="0" y="17380"/>
                    </a:moveTo>
                    <a:lnTo>
                      <a:pt x="0" y="1"/>
                    </a:lnTo>
                    <a:lnTo>
                      <a:pt x="169288" y="1"/>
                    </a:lnTo>
                    <a:lnTo>
                      <a:pt x="169288" y="1738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000000"/>
                  </a:gs>
                </a:gsLst>
                <a:lin ang="5400012" scaled="0"/>
              </a:gra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13"/>
              <p:cNvSpPr/>
              <p:nvPr/>
            </p:nvSpPr>
            <p:spPr>
              <a:xfrm rot="-5400000">
                <a:off x="256304" y="4753789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4570" y="3270"/>
                    </a:moveTo>
                    <a:lnTo>
                      <a:pt x="1535" y="3270"/>
                    </a:lnTo>
                    <a:cubicBezTo>
                      <a:pt x="701" y="3270"/>
                      <a:pt x="1" y="2569"/>
                      <a:pt x="1" y="1735"/>
                    </a:cubicBezTo>
                    <a:lnTo>
                      <a:pt x="1" y="1535"/>
                    </a:lnTo>
                    <a:cubicBezTo>
                      <a:pt x="1" y="701"/>
                      <a:pt x="701" y="1"/>
                      <a:pt x="1535" y="1"/>
                    </a:cubicBezTo>
                    <a:lnTo>
                      <a:pt x="4570" y="1"/>
                    </a:lnTo>
                    <a:cubicBezTo>
                      <a:pt x="5404" y="1"/>
                      <a:pt x="6105" y="701"/>
                      <a:pt x="6105" y="1535"/>
                    </a:cubicBezTo>
                    <a:lnTo>
                      <a:pt x="6105" y="1735"/>
                    </a:lnTo>
                    <a:cubicBezTo>
                      <a:pt x="6105" y="2569"/>
                      <a:pt x="5404" y="3270"/>
                      <a:pt x="4570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13"/>
              <p:cNvSpPr/>
              <p:nvPr/>
            </p:nvSpPr>
            <p:spPr>
              <a:xfrm rot="-5400000">
                <a:off x="269186" y="4753789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1535" y="0"/>
                    </a:moveTo>
                    <a:cubicBezTo>
                      <a:pt x="701" y="0"/>
                      <a:pt x="1" y="701"/>
                      <a:pt x="1" y="1535"/>
                    </a:cubicBezTo>
                    <a:lnTo>
                      <a:pt x="1" y="1735"/>
                    </a:lnTo>
                    <a:cubicBezTo>
                      <a:pt x="1" y="2569"/>
                      <a:pt x="701" y="3269"/>
                      <a:pt x="1535" y="3269"/>
                    </a:cubicBezTo>
                    <a:lnTo>
                      <a:pt x="4570" y="3269"/>
                    </a:lnTo>
                    <a:cubicBezTo>
                      <a:pt x="5404" y="3269"/>
                      <a:pt x="6105" y="2569"/>
                      <a:pt x="6105" y="1735"/>
                    </a:cubicBezTo>
                    <a:lnTo>
                      <a:pt x="6105" y="1535"/>
                    </a:lnTo>
                    <a:cubicBezTo>
                      <a:pt x="6105" y="701"/>
                      <a:pt x="5404" y="0"/>
                      <a:pt x="45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13"/>
              <p:cNvSpPr/>
              <p:nvPr/>
            </p:nvSpPr>
            <p:spPr>
              <a:xfrm rot="-5400000">
                <a:off x="174681" y="4663511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5" y="11776"/>
                    </a:moveTo>
                    <a:lnTo>
                      <a:pt x="835" y="11776"/>
                    </a:lnTo>
                    <a:cubicBezTo>
                      <a:pt x="368" y="11776"/>
                      <a:pt x="1" y="11409"/>
                      <a:pt x="1" y="10942"/>
                    </a:cubicBezTo>
                    <a:lnTo>
                      <a:pt x="1" y="834"/>
                    </a:lnTo>
                    <a:cubicBezTo>
                      <a:pt x="1" y="401"/>
                      <a:pt x="368" y="0"/>
                      <a:pt x="835" y="0"/>
                    </a:cubicBezTo>
                    <a:lnTo>
                      <a:pt x="835" y="0"/>
                    </a:lnTo>
                    <a:cubicBezTo>
                      <a:pt x="1268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268" y="11776"/>
                      <a:pt x="835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13"/>
              <p:cNvSpPr/>
              <p:nvPr/>
            </p:nvSpPr>
            <p:spPr>
              <a:xfrm rot="-5400000">
                <a:off x="174681" y="4591566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5" y="11776"/>
                    </a:moveTo>
                    <a:lnTo>
                      <a:pt x="835" y="11776"/>
                    </a:lnTo>
                    <a:cubicBezTo>
                      <a:pt x="401" y="11776"/>
                      <a:pt x="1" y="11409"/>
                      <a:pt x="1" y="10942"/>
                    </a:cubicBezTo>
                    <a:lnTo>
                      <a:pt x="1" y="834"/>
                    </a:lnTo>
                    <a:cubicBezTo>
                      <a:pt x="1" y="401"/>
                      <a:pt x="401" y="0"/>
                      <a:pt x="835" y="0"/>
                    </a:cubicBezTo>
                    <a:lnTo>
                      <a:pt x="835" y="0"/>
                    </a:lnTo>
                    <a:cubicBezTo>
                      <a:pt x="1302" y="0"/>
                      <a:pt x="1669" y="401"/>
                      <a:pt x="1669" y="834"/>
                    </a:cubicBezTo>
                    <a:lnTo>
                      <a:pt x="1669" y="10942"/>
                    </a:lnTo>
                    <a:cubicBezTo>
                      <a:pt x="1669" y="11409"/>
                      <a:pt x="1302" y="11776"/>
                      <a:pt x="835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13"/>
              <p:cNvSpPr/>
              <p:nvPr/>
            </p:nvSpPr>
            <p:spPr>
              <a:xfrm rot="-5400000">
                <a:off x="256304" y="4381849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4571" y="3270"/>
                    </a:moveTo>
                    <a:lnTo>
                      <a:pt x="1535" y="3270"/>
                    </a:lnTo>
                    <a:cubicBezTo>
                      <a:pt x="668" y="3270"/>
                      <a:pt x="1" y="2569"/>
                      <a:pt x="1" y="1735"/>
                    </a:cubicBezTo>
                    <a:lnTo>
                      <a:pt x="1" y="1535"/>
                    </a:lnTo>
                    <a:cubicBezTo>
                      <a:pt x="1" y="701"/>
                      <a:pt x="701" y="1"/>
                      <a:pt x="1535" y="1"/>
                    </a:cubicBezTo>
                    <a:lnTo>
                      <a:pt x="4571" y="1"/>
                    </a:lnTo>
                    <a:cubicBezTo>
                      <a:pt x="5404" y="1"/>
                      <a:pt x="6105" y="701"/>
                      <a:pt x="6105" y="1535"/>
                    </a:cubicBezTo>
                    <a:lnTo>
                      <a:pt x="6105" y="1735"/>
                    </a:lnTo>
                    <a:cubicBezTo>
                      <a:pt x="6105" y="2569"/>
                      <a:pt x="5404" y="3270"/>
                      <a:pt x="4571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13"/>
              <p:cNvSpPr/>
              <p:nvPr/>
            </p:nvSpPr>
            <p:spPr>
              <a:xfrm rot="-5400000">
                <a:off x="269186" y="4381849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1535" y="0"/>
                    </a:moveTo>
                    <a:cubicBezTo>
                      <a:pt x="701" y="0"/>
                      <a:pt x="1" y="701"/>
                      <a:pt x="1" y="1535"/>
                    </a:cubicBezTo>
                    <a:lnTo>
                      <a:pt x="1" y="1735"/>
                    </a:lnTo>
                    <a:cubicBezTo>
                      <a:pt x="1" y="2569"/>
                      <a:pt x="668" y="3269"/>
                      <a:pt x="1535" y="3269"/>
                    </a:cubicBezTo>
                    <a:lnTo>
                      <a:pt x="4571" y="3269"/>
                    </a:lnTo>
                    <a:cubicBezTo>
                      <a:pt x="5404" y="3269"/>
                      <a:pt x="6105" y="2569"/>
                      <a:pt x="6105" y="1735"/>
                    </a:cubicBezTo>
                    <a:lnTo>
                      <a:pt x="6105" y="1535"/>
                    </a:lnTo>
                    <a:cubicBezTo>
                      <a:pt x="6105" y="701"/>
                      <a:pt x="5404" y="0"/>
                      <a:pt x="457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13"/>
              <p:cNvSpPr/>
              <p:nvPr/>
            </p:nvSpPr>
            <p:spPr>
              <a:xfrm rot="-5400000">
                <a:off x="174681" y="4292575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401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401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13"/>
              <p:cNvSpPr/>
              <p:nvPr/>
            </p:nvSpPr>
            <p:spPr>
              <a:xfrm rot="-5400000">
                <a:off x="174696" y="4219612"/>
                <a:ext cx="5067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400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400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13"/>
              <p:cNvSpPr/>
              <p:nvPr/>
            </p:nvSpPr>
            <p:spPr>
              <a:xfrm rot="-5400000">
                <a:off x="256805" y="4010411"/>
                <a:ext cx="184483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3270" extrusionOk="0">
                    <a:moveTo>
                      <a:pt x="4571" y="3270"/>
                    </a:moveTo>
                    <a:lnTo>
                      <a:pt x="1502" y="3270"/>
                    </a:lnTo>
                    <a:cubicBezTo>
                      <a:pt x="668" y="3270"/>
                      <a:pt x="1" y="2569"/>
                      <a:pt x="1" y="1735"/>
                    </a:cubicBezTo>
                    <a:lnTo>
                      <a:pt x="1" y="1535"/>
                    </a:lnTo>
                    <a:cubicBezTo>
                      <a:pt x="1" y="701"/>
                      <a:pt x="668" y="1"/>
                      <a:pt x="1502" y="1"/>
                    </a:cubicBezTo>
                    <a:lnTo>
                      <a:pt x="4571" y="1"/>
                    </a:lnTo>
                    <a:cubicBezTo>
                      <a:pt x="5405" y="1"/>
                      <a:pt x="6072" y="701"/>
                      <a:pt x="6072" y="1535"/>
                    </a:cubicBezTo>
                    <a:lnTo>
                      <a:pt x="6072" y="1735"/>
                    </a:lnTo>
                    <a:cubicBezTo>
                      <a:pt x="6072" y="2569"/>
                      <a:pt x="5405" y="3270"/>
                      <a:pt x="4571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13"/>
              <p:cNvSpPr/>
              <p:nvPr/>
            </p:nvSpPr>
            <p:spPr>
              <a:xfrm rot="-5400000">
                <a:off x="269688" y="4010411"/>
                <a:ext cx="184483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3270" extrusionOk="0">
                    <a:moveTo>
                      <a:pt x="1502" y="0"/>
                    </a:moveTo>
                    <a:cubicBezTo>
                      <a:pt x="668" y="0"/>
                      <a:pt x="1" y="701"/>
                      <a:pt x="1" y="1535"/>
                    </a:cubicBezTo>
                    <a:lnTo>
                      <a:pt x="1" y="1735"/>
                    </a:lnTo>
                    <a:cubicBezTo>
                      <a:pt x="1" y="2569"/>
                      <a:pt x="668" y="3269"/>
                      <a:pt x="1502" y="3269"/>
                    </a:cubicBezTo>
                    <a:lnTo>
                      <a:pt x="4571" y="3269"/>
                    </a:lnTo>
                    <a:cubicBezTo>
                      <a:pt x="5405" y="3269"/>
                      <a:pt x="6072" y="2569"/>
                      <a:pt x="6072" y="1735"/>
                    </a:cubicBezTo>
                    <a:lnTo>
                      <a:pt x="6072" y="1535"/>
                    </a:lnTo>
                    <a:cubicBezTo>
                      <a:pt x="6072" y="701"/>
                      <a:pt x="5405" y="0"/>
                      <a:pt x="457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13"/>
              <p:cNvSpPr/>
              <p:nvPr/>
            </p:nvSpPr>
            <p:spPr>
              <a:xfrm rot="-5400000">
                <a:off x="174681" y="3920635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13"/>
              <p:cNvSpPr/>
              <p:nvPr/>
            </p:nvSpPr>
            <p:spPr>
              <a:xfrm rot="-5400000">
                <a:off x="174696" y="3847672"/>
                <a:ext cx="5067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13"/>
              <p:cNvSpPr/>
              <p:nvPr/>
            </p:nvSpPr>
            <p:spPr>
              <a:xfrm rot="-5400000">
                <a:off x="256304" y="3638973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4570" y="3270"/>
                    </a:moveTo>
                    <a:lnTo>
                      <a:pt x="1535" y="3270"/>
                    </a:lnTo>
                    <a:cubicBezTo>
                      <a:pt x="701" y="3270"/>
                      <a:pt x="0" y="2569"/>
                      <a:pt x="0" y="1735"/>
                    </a:cubicBezTo>
                    <a:lnTo>
                      <a:pt x="0" y="1535"/>
                    </a:lnTo>
                    <a:cubicBezTo>
                      <a:pt x="0" y="701"/>
                      <a:pt x="701" y="1"/>
                      <a:pt x="1535" y="1"/>
                    </a:cubicBezTo>
                    <a:lnTo>
                      <a:pt x="4570" y="1"/>
                    </a:lnTo>
                    <a:cubicBezTo>
                      <a:pt x="5438" y="1"/>
                      <a:pt x="6105" y="701"/>
                      <a:pt x="6105" y="1535"/>
                    </a:cubicBezTo>
                    <a:lnTo>
                      <a:pt x="6105" y="1735"/>
                    </a:lnTo>
                    <a:cubicBezTo>
                      <a:pt x="6105" y="2569"/>
                      <a:pt x="5438" y="3270"/>
                      <a:pt x="4570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13"/>
              <p:cNvSpPr/>
              <p:nvPr/>
            </p:nvSpPr>
            <p:spPr>
              <a:xfrm rot="-5400000">
                <a:off x="269186" y="3638973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1535" y="0"/>
                    </a:moveTo>
                    <a:cubicBezTo>
                      <a:pt x="701" y="0"/>
                      <a:pt x="0" y="701"/>
                      <a:pt x="0" y="1535"/>
                    </a:cubicBezTo>
                    <a:lnTo>
                      <a:pt x="0" y="1735"/>
                    </a:lnTo>
                    <a:cubicBezTo>
                      <a:pt x="0" y="2569"/>
                      <a:pt x="701" y="3269"/>
                      <a:pt x="1535" y="3269"/>
                    </a:cubicBezTo>
                    <a:lnTo>
                      <a:pt x="4570" y="3269"/>
                    </a:lnTo>
                    <a:cubicBezTo>
                      <a:pt x="5438" y="3269"/>
                      <a:pt x="6105" y="2569"/>
                      <a:pt x="6105" y="1735"/>
                    </a:cubicBezTo>
                    <a:lnTo>
                      <a:pt x="6105" y="1535"/>
                    </a:lnTo>
                    <a:cubicBezTo>
                      <a:pt x="6105" y="701"/>
                      <a:pt x="5438" y="0"/>
                      <a:pt x="45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13"/>
              <p:cNvSpPr/>
              <p:nvPr/>
            </p:nvSpPr>
            <p:spPr>
              <a:xfrm rot="-5400000">
                <a:off x="174681" y="3548696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268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13"/>
              <p:cNvSpPr/>
              <p:nvPr/>
            </p:nvSpPr>
            <p:spPr>
              <a:xfrm rot="-5400000">
                <a:off x="174681" y="3475718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268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13"/>
              <p:cNvSpPr/>
              <p:nvPr/>
            </p:nvSpPr>
            <p:spPr>
              <a:xfrm rot="-5400000">
                <a:off x="256304" y="3267033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4570" y="3270"/>
                    </a:moveTo>
                    <a:lnTo>
                      <a:pt x="1535" y="3270"/>
                    </a:lnTo>
                    <a:cubicBezTo>
                      <a:pt x="701" y="3270"/>
                      <a:pt x="0" y="2569"/>
                      <a:pt x="0" y="1735"/>
                    </a:cubicBezTo>
                    <a:lnTo>
                      <a:pt x="0" y="1535"/>
                    </a:lnTo>
                    <a:cubicBezTo>
                      <a:pt x="0" y="701"/>
                      <a:pt x="701" y="1"/>
                      <a:pt x="1535" y="1"/>
                    </a:cubicBezTo>
                    <a:lnTo>
                      <a:pt x="4570" y="1"/>
                    </a:lnTo>
                    <a:cubicBezTo>
                      <a:pt x="5404" y="1"/>
                      <a:pt x="6105" y="701"/>
                      <a:pt x="6105" y="1535"/>
                    </a:cubicBezTo>
                    <a:lnTo>
                      <a:pt x="6105" y="1735"/>
                    </a:lnTo>
                    <a:cubicBezTo>
                      <a:pt x="6105" y="2569"/>
                      <a:pt x="5404" y="3270"/>
                      <a:pt x="4570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13"/>
              <p:cNvSpPr/>
              <p:nvPr/>
            </p:nvSpPr>
            <p:spPr>
              <a:xfrm rot="-5400000">
                <a:off x="269186" y="3267033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1535" y="0"/>
                    </a:moveTo>
                    <a:cubicBezTo>
                      <a:pt x="701" y="0"/>
                      <a:pt x="0" y="701"/>
                      <a:pt x="0" y="1535"/>
                    </a:cubicBezTo>
                    <a:lnTo>
                      <a:pt x="0" y="1735"/>
                    </a:lnTo>
                    <a:cubicBezTo>
                      <a:pt x="0" y="2569"/>
                      <a:pt x="701" y="3269"/>
                      <a:pt x="1535" y="3269"/>
                    </a:cubicBezTo>
                    <a:lnTo>
                      <a:pt x="4570" y="3269"/>
                    </a:lnTo>
                    <a:cubicBezTo>
                      <a:pt x="5404" y="3269"/>
                      <a:pt x="6105" y="2569"/>
                      <a:pt x="6105" y="1735"/>
                    </a:cubicBezTo>
                    <a:lnTo>
                      <a:pt x="6105" y="1535"/>
                    </a:lnTo>
                    <a:cubicBezTo>
                      <a:pt x="6105" y="701"/>
                      <a:pt x="5404" y="0"/>
                      <a:pt x="45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13"/>
              <p:cNvSpPr/>
              <p:nvPr/>
            </p:nvSpPr>
            <p:spPr>
              <a:xfrm rot="-5400000">
                <a:off x="174681" y="3176756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1" y="11409"/>
                      <a:pt x="1" y="10942"/>
                    </a:cubicBezTo>
                    <a:lnTo>
                      <a:pt x="1" y="834"/>
                    </a:lnTo>
                    <a:cubicBezTo>
                      <a:pt x="1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268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268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13"/>
              <p:cNvSpPr/>
              <p:nvPr/>
            </p:nvSpPr>
            <p:spPr>
              <a:xfrm rot="-5400000">
                <a:off x="174681" y="3103778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268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268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13"/>
              <p:cNvSpPr/>
              <p:nvPr/>
            </p:nvSpPr>
            <p:spPr>
              <a:xfrm rot="-5400000">
                <a:off x="256304" y="2895094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4570" y="3270"/>
                    </a:moveTo>
                    <a:lnTo>
                      <a:pt x="1535" y="3270"/>
                    </a:lnTo>
                    <a:cubicBezTo>
                      <a:pt x="668" y="3270"/>
                      <a:pt x="1" y="2569"/>
                      <a:pt x="1" y="1735"/>
                    </a:cubicBezTo>
                    <a:lnTo>
                      <a:pt x="1" y="1535"/>
                    </a:lnTo>
                    <a:cubicBezTo>
                      <a:pt x="1" y="701"/>
                      <a:pt x="701" y="1"/>
                      <a:pt x="1535" y="1"/>
                    </a:cubicBezTo>
                    <a:lnTo>
                      <a:pt x="4570" y="1"/>
                    </a:lnTo>
                    <a:cubicBezTo>
                      <a:pt x="5404" y="1"/>
                      <a:pt x="6105" y="701"/>
                      <a:pt x="6105" y="1535"/>
                    </a:cubicBezTo>
                    <a:lnTo>
                      <a:pt x="6105" y="1735"/>
                    </a:lnTo>
                    <a:cubicBezTo>
                      <a:pt x="6105" y="2569"/>
                      <a:pt x="5404" y="3270"/>
                      <a:pt x="4570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13"/>
              <p:cNvSpPr/>
              <p:nvPr/>
            </p:nvSpPr>
            <p:spPr>
              <a:xfrm rot="-5400000">
                <a:off x="269186" y="2895094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1535" y="0"/>
                    </a:moveTo>
                    <a:cubicBezTo>
                      <a:pt x="701" y="0"/>
                      <a:pt x="1" y="701"/>
                      <a:pt x="1" y="1535"/>
                    </a:cubicBezTo>
                    <a:lnTo>
                      <a:pt x="1" y="1735"/>
                    </a:lnTo>
                    <a:cubicBezTo>
                      <a:pt x="1" y="2569"/>
                      <a:pt x="668" y="3269"/>
                      <a:pt x="1535" y="3269"/>
                    </a:cubicBezTo>
                    <a:lnTo>
                      <a:pt x="4570" y="3269"/>
                    </a:lnTo>
                    <a:cubicBezTo>
                      <a:pt x="5404" y="3269"/>
                      <a:pt x="6105" y="2569"/>
                      <a:pt x="6105" y="1735"/>
                    </a:cubicBezTo>
                    <a:lnTo>
                      <a:pt x="6105" y="1535"/>
                    </a:lnTo>
                    <a:cubicBezTo>
                      <a:pt x="6105" y="701"/>
                      <a:pt x="5404" y="0"/>
                      <a:pt x="45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13"/>
              <p:cNvSpPr/>
              <p:nvPr/>
            </p:nvSpPr>
            <p:spPr>
              <a:xfrm rot="-5400000">
                <a:off x="174681" y="2805820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401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401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13"/>
              <p:cNvSpPr/>
              <p:nvPr/>
            </p:nvSpPr>
            <p:spPr>
              <a:xfrm rot="-5400000">
                <a:off x="174681" y="2732872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5" y="11776"/>
                    </a:moveTo>
                    <a:lnTo>
                      <a:pt x="835" y="11776"/>
                    </a:lnTo>
                    <a:cubicBezTo>
                      <a:pt x="401" y="11776"/>
                      <a:pt x="1" y="11409"/>
                      <a:pt x="1" y="10942"/>
                    </a:cubicBezTo>
                    <a:lnTo>
                      <a:pt x="1" y="834"/>
                    </a:lnTo>
                    <a:cubicBezTo>
                      <a:pt x="1" y="401"/>
                      <a:pt x="401" y="0"/>
                      <a:pt x="835" y="0"/>
                    </a:cubicBezTo>
                    <a:lnTo>
                      <a:pt x="835" y="0"/>
                    </a:lnTo>
                    <a:cubicBezTo>
                      <a:pt x="1302" y="0"/>
                      <a:pt x="1669" y="401"/>
                      <a:pt x="1669" y="834"/>
                    </a:cubicBezTo>
                    <a:lnTo>
                      <a:pt x="1669" y="10942"/>
                    </a:lnTo>
                    <a:cubicBezTo>
                      <a:pt x="1669" y="11409"/>
                      <a:pt x="1302" y="11776"/>
                      <a:pt x="835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13"/>
              <p:cNvSpPr/>
              <p:nvPr/>
            </p:nvSpPr>
            <p:spPr>
              <a:xfrm rot="-5400000">
                <a:off x="256805" y="2523656"/>
                <a:ext cx="184483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3270" extrusionOk="0">
                    <a:moveTo>
                      <a:pt x="4571" y="3270"/>
                    </a:moveTo>
                    <a:lnTo>
                      <a:pt x="1502" y="3270"/>
                    </a:lnTo>
                    <a:cubicBezTo>
                      <a:pt x="668" y="3270"/>
                      <a:pt x="1" y="2569"/>
                      <a:pt x="1" y="1735"/>
                    </a:cubicBezTo>
                    <a:lnTo>
                      <a:pt x="1" y="1535"/>
                    </a:lnTo>
                    <a:cubicBezTo>
                      <a:pt x="1" y="701"/>
                      <a:pt x="668" y="1"/>
                      <a:pt x="1502" y="1"/>
                    </a:cubicBezTo>
                    <a:lnTo>
                      <a:pt x="4571" y="1"/>
                    </a:lnTo>
                    <a:cubicBezTo>
                      <a:pt x="5404" y="1"/>
                      <a:pt x="6072" y="701"/>
                      <a:pt x="6072" y="1535"/>
                    </a:cubicBezTo>
                    <a:lnTo>
                      <a:pt x="6072" y="1735"/>
                    </a:lnTo>
                    <a:cubicBezTo>
                      <a:pt x="6072" y="2569"/>
                      <a:pt x="5404" y="3270"/>
                      <a:pt x="4571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13"/>
              <p:cNvSpPr/>
              <p:nvPr/>
            </p:nvSpPr>
            <p:spPr>
              <a:xfrm rot="-5400000">
                <a:off x="269688" y="2523656"/>
                <a:ext cx="184483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3270" extrusionOk="0">
                    <a:moveTo>
                      <a:pt x="1502" y="0"/>
                    </a:moveTo>
                    <a:cubicBezTo>
                      <a:pt x="668" y="0"/>
                      <a:pt x="1" y="701"/>
                      <a:pt x="1" y="1535"/>
                    </a:cubicBezTo>
                    <a:lnTo>
                      <a:pt x="1" y="1735"/>
                    </a:lnTo>
                    <a:cubicBezTo>
                      <a:pt x="1" y="2569"/>
                      <a:pt x="668" y="3269"/>
                      <a:pt x="1502" y="3269"/>
                    </a:cubicBezTo>
                    <a:lnTo>
                      <a:pt x="4571" y="3269"/>
                    </a:lnTo>
                    <a:cubicBezTo>
                      <a:pt x="5404" y="3269"/>
                      <a:pt x="6072" y="2569"/>
                      <a:pt x="6072" y="1735"/>
                    </a:cubicBezTo>
                    <a:lnTo>
                      <a:pt x="6072" y="1535"/>
                    </a:lnTo>
                    <a:cubicBezTo>
                      <a:pt x="6072" y="701"/>
                      <a:pt x="5404" y="0"/>
                      <a:pt x="457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13"/>
              <p:cNvSpPr/>
              <p:nvPr/>
            </p:nvSpPr>
            <p:spPr>
              <a:xfrm rot="-5400000">
                <a:off x="174681" y="2433880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13"/>
              <p:cNvSpPr/>
              <p:nvPr/>
            </p:nvSpPr>
            <p:spPr>
              <a:xfrm rot="-5400000">
                <a:off x="174696" y="2360917"/>
                <a:ext cx="5067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13"/>
              <p:cNvSpPr/>
              <p:nvPr/>
            </p:nvSpPr>
            <p:spPr>
              <a:xfrm rot="-5400000">
                <a:off x="256304" y="2152218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4570" y="3270"/>
                    </a:moveTo>
                    <a:lnTo>
                      <a:pt x="1535" y="3270"/>
                    </a:lnTo>
                    <a:cubicBezTo>
                      <a:pt x="701" y="3270"/>
                      <a:pt x="0" y="2569"/>
                      <a:pt x="0" y="1735"/>
                    </a:cubicBezTo>
                    <a:lnTo>
                      <a:pt x="0" y="1535"/>
                    </a:lnTo>
                    <a:cubicBezTo>
                      <a:pt x="0" y="701"/>
                      <a:pt x="701" y="1"/>
                      <a:pt x="1535" y="1"/>
                    </a:cubicBezTo>
                    <a:lnTo>
                      <a:pt x="4570" y="1"/>
                    </a:lnTo>
                    <a:cubicBezTo>
                      <a:pt x="5438" y="1"/>
                      <a:pt x="6105" y="701"/>
                      <a:pt x="6105" y="1535"/>
                    </a:cubicBezTo>
                    <a:lnTo>
                      <a:pt x="6105" y="1735"/>
                    </a:lnTo>
                    <a:cubicBezTo>
                      <a:pt x="6105" y="2569"/>
                      <a:pt x="5438" y="3270"/>
                      <a:pt x="4570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13"/>
              <p:cNvSpPr/>
              <p:nvPr/>
            </p:nvSpPr>
            <p:spPr>
              <a:xfrm rot="-5400000">
                <a:off x="269186" y="2152218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1535" y="0"/>
                    </a:moveTo>
                    <a:cubicBezTo>
                      <a:pt x="701" y="0"/>
                      <a:pt x="0" y="701"/>
                      <a:pt x="0" y="1535"/>
                    </a:cubicBezTo>
                    <a:lnTo>
                      <a:pt x="0" y="1735"/>
                    </a:lnTo>
                    <a:cubicBezTo>
                      <a:pt x="0" y="2569"/>
                      <a:pt x="701" y="3269"/>
                      <a:pt x="1535" y="3269"/>
                    </a:cubicBezTo>
                    <a:lnTo>
                      <a:pt x="4570" y="3269"/>
                    </a:lnTo>
                    <a:cubicBezTo>
                      <a:pt x="5438" y="3269"/>
                      <a:pt x="6105" y="2569"/>
                      <a:pt x="6105" y="1735"/>
                    </a:cubicBezTo>
                    <a:lnTo>
                      <a:pt x="6105" y="1535"/>
                    </a:lnTo>
                    <a:cubicBezTo>
                      <a:pt x="6105" y="701"/>
                      <a:pt x="5438" y="0"/>
                      <a:pt x="45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13"/>
              <p:cNvSpPr/>
              <p:nvPr/>
            </p:nvSpPr>
            <p:spPr>
              <a:xfrm rot="-5400000">
                <a:off x="174681" y="2061941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13"/>
              <p:cNvSpPr/>
              <p:nvPr/>
            </p:nvSpPr>
            <p:spPr>
              <a:xfrm rot="-5400000">
                <a:off x="174696" y="1988978"/>
                <a:ext cx="5067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268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13"/>
              <p:cNvSpPr/>
              <p:nvPr/>
            </p:nvSpPr>
            <p:spPr>
              <a:xfrm rot="-5400000">
                <a:off x="256304" y="1780278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4570" y="3270"/>
                    </a:moveTo>
                    <a:lnTo>
                      <a:pt x="1535" y="3270"/>
                    </a:lnTo>
                    <a:cubicBezTo>
                      <a:pt x="701" y="3270"/>
                      <a:pt x="0" y="2569"/>
                      <a:pt x="0" y="1735"/>
                    </a:cubicBezTo>
                    <a:lnTo>
                      <a:pt x="0" y="1535"/>
                    </a:lnTo>
                    <a:cubicBezTo>
                      <a:pt x="0" y="701"/>
                      <a:pt x="701" y="1"/>
                      <a:pt x="1535" y="1"/>
                    </a:cubicBezTo>
                    <a:lnTo>
                      <a:pt x="4570" y="1"/>
                    </a:lnTo>
                    <a:cubicBezTo>
                      <a:pt x="5404" y="1"/>
                      <a:pt x="6105" y="701"/>
                      <a:pt x="6105" y="1535"/>
                    </a:cubicBezTo>
                    <a:lnTo>
                      <a:pt x="6105" y="1735"/>
                    </a:lnTo>
                    <a:cubicBezTo>
                      <a:pt x="6105" y="2569"/>
                      <a:pt x="5404" y="3270"/>
                      <a:pt x="4570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13"/>
              <p:cNvSpPr/>
              <p:nvPr/>
            </p:nvSpPr>
            <p:spPr>
              <a:xfrm rot="-5400000">
                <a:off x="269186" y="1780278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1535" y="0"/>
                    </a:moveTo>
                    <a:cubicBezTo>
                      <a:pt x="701" y="0"/>
                      <a:pt x="0" y="701"/>
                      <a:pt x="0" y="1535"/>
                    </a:cubicBezTo>
                    <a:lnTo>
                      <a:pt x="0" y="1735"/>
                    </a:lnTo>
                    <a:cubicBezTo>
                      <a:pt x="0" y="2569"/>
                      <a:pt x="701" y="3269"/>
                      <a:pt x="1535" y="3269"/>
                    </a:cubicBezTo>
                    <a:lnTo>
                      <a:pt x="4570" y="3269"/>
                    </a:lnTo>
                    <a:cubicBezTo>
                      <a:pt x="5404" y="3269"/>
                      <a:pt x="6105" y="2569"/>
                      <a:pt x="6105" y="1735"/>
                    </a:cubicBezTo>
                    <a:lnTo>
                      <a:pt x="6105" y="1535"/>
                    </a:lnTo>
                    <a:cubicBezTo>
                      <a:pt x="6105" y="701"/>
                      <a:pt x="5404" y="0"/>
                      <a:pt x="45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13"/>
              <p:cNvSpPr/>
              <p:nvPr/>
            </p:nvSpPr>
            <p:spPr>
              <a:xfrm rot="-5400000">
                <a:off x="174681" y="1690001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268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268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13"/>
              <p:cNvSpPr/>
              <p:nvPr/>
            </p:nvSpPr>
            <p:spPr>
              <a:xfrm rot="-5400000">
                <a:off x="174681" y="1618056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5" y="11776"/>
                    </a:moveTo>
                    <a:lnTo>
                      <a:pt x="835" y="11776"/>
                    </a:lnTo>
                    <a:cubicBezTo>
                      <a:pt x="401" y="11776"/>
                      <a:pt x="1" y="11409"/>
                      <a:pt x="1" y="10942"/>
                    </a:cubicBezTo>
                    <a:lnTo>
                      <a:pt x="1" y="834"/>
                    </a:lnTo>
                    <a:cubicBezTo>
                      <a:pt x="1" y="401"/>
                      <a:pt x="401" y="0"/>
                      <a:pt x="835" y="0"/>
                    </a:cubicBezTo>
                    <a:lnTo>
                      <a:pt x="835" y="0"/>
                    </a:lnTo>
                    <a:cubicBezTo>
                      <a:pt x="1302" y="0"/>
                      <a:pt x="1669" y="401"/>
                      <a:pt x="1669" y="834"/>
                    </a:cubicBezTo>
                    <a:lnTo>
                      <a:pt x="1669" y="10942"/>
                    </a:lnTo>
                    <a:cubicBezTo>
                      <a:pt x="1669" y="11409"/>
                      <a:pt x="1302" y="11776"/>
                      <a:pt x="835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13"/>
              <p:cNvSpPr/>
              <p:nvPr/>
            </p:nvSpPr>
            <p:spPr>
              <a:xfrm rot="-5400000">
                <a:off x="256304" y="1408339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4570" y="3270"/>
                    </a:moveTo>
                    <a:lnTo>
                      <a:pt x="1535" y="3270"/>
                    </a:lnTo>
                    <a:cubicBezTo>
                      <a:pt x="668" y="3270"/>
                      <a:pt x="0" y="2569"/>
                      <a:pt x="0" y="1735"/>
                    </a:cubicBezTo>
                    <a:lnTo>
                      <a:pt x="0" y="1535"/>
                    </a:lnTo>
                    <a:cubicBezTo>
                      <a:pt x="0" y="701"/>
                      <a:pt x="668" y="1"/>
                      <a:pt x="1535" y="1"/>
                    </a:cubicBezTo>
                    <a:lnTo>
                      <a:pt x="4570" y="1"/>
                    </a:lnTo>
                    <a:cubicBezTo>
                      <a:pt x="5404" y="1"/>
                      <a:pt x="6105" y="701"/>
                      <a:pt x="6105" y="1535"/>
                    </a:cubicBezTo>
                    <a:lnTo>
                      <a:pt x="6105" y="1735"/>
                    </a:lnTo>
                    <a:cubicBezTo>
                      <a:pt x="6105" y="2569"/>
                      <a:pt x="5404" y="3270"/>
                      <a:pt x="4570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13"/>
              <p:cNvSpPr/>
              <p:nvPr/>
            </p:nvSpPr>
            <p:spPr>
              <a:xfrm rot="-5400000">
                <a:off x="269186" y="1408339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1535" y="0"/>
                    </a:moveTo>
                    <a:cubicBezTo>
                      <a:pt x="668" y="0"/>
                      <a:pt x="0" y="701"/>
                      <a:pt x="0" y="1535"/>
                    </a:cubicBezTo>
                    <a:lnTo>
                      <a:pt x="0" y="1735"/>
                    </a:lnTo>
                    <a:cubicBezTo>
                      <a:pt x="0" y="2569"/>
                      <a:pt x="668" y="3269"/>
                      <a:pt x="1535" y="3269"/>
                    </a:cubicBezTo>
                    <a:lnTo>
                      <a:pt x="4570" y="3269"/>
                    </a:lnTo>
                    <a:cubicBezTo>
                      <a:pt x="5404" y="3269"/>
                      <a:pt x="6105" y="2569"/>
                      <a:pt x="6105" y="1735"/>
                    </a:cubicBezTo>
                    <a:lnTo>
                      <a:pt x="6105" y="1535"/>
                    </a:lnTo>
                    <a:cubicBezTo>
                      <a:pt x="6105" y="701"/>
                      <a:pt x="5404" y="0"/>
                      <a:pt x="45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13"/>
              <p:cNvSpPr/>
              <p:nvPr/>
            </p:nvSpPr>
            <p:spPr>
              <a:xfrm rot="-5400000">
                <a:off x="174681" y="1319064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400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400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13"/>
              <p:cNvSpPr/>
              <p:nvPr/>
            </p:nvSpPr>
            <p:spPr>
              <a:xfrm rot="-5400000">
                <a:off x="174681" y="1246117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5" y="11776"/>
                    </a:moveTo>
                    <a:lnTo>
                      <a:pt x="835" y="11776"/>
                    </a:lnTo>
                    <a:cubicBezTo>
                      <a:pt x="368" y="11776"/>
                      <a:pt x="1" y="11409"/>
                      <a:pt x="1" y="10942"/>
                    </a:cubicBezTo>
                    <a:lnTo>
                      <a:pt x="1" y="834"/>
                    </a:lnTo>
                    <a:cubicBezTo>
                      <a:pt x="1" y="401"/>
                      <a:pt x="368" y="0"/>
                      <a:pt x="835" y="0"/>
                    </a:cubicBezTo>
                    <a:lnTo>
                      <a:pt x="835" y="0"/>
                    </a:lnTo>
                    <a:cubicBezTo>
                      <a:pt x="1302" y="0"/>
                      <a:pt x="1669" y="401"/>
                      <a:pt x="1669" y="834"/>
                    </a:cubicBezTo>
                    <a:lnTo>
                      <a:pt x="1669" y="10942"/>
                    </a:lnTo>
                    <a:cubicBezTo>
                      <a:pt x="1669" y="11409"/>
                      <a:pt x="1302" y="11776"/>
                      <a:pt x="835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13"/>
              <p:cNvSpPr/>
              <p:nvPr/>
            </p:nvSpPr>
            <p:spPr>
              <a:xfrm rot="-5400000">
                <a:off x="256805" y="1036901"/>
                <a:ext cx="184483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3270" extrusionOk="0">
                    <a:moveTo>
                      <a:pt x="4570" y="3270"/>
                    </a:moveTo>
                    <a:lnTo>
                      <a:pt x="1502" y="3270"/>
                    </a:lnTo>
                    <a:cubicBezTo>
                      <a:pt x="668" y="3270"/>
                      <a:pt x="1" y="2569"/>
                      <a:pt x="1" y="1735"/>
                    </a:cubicBezTo>
                    <a:lnTo>
                      <a:pt x="1" y="1535"/>
                    </a:lnTo>
                    <a:cubicBezTo>
                      <a:pt x="1" y="701"/>
                      <a:pt x="668" y="1"/>
                      <a:pt x="1502" y="1"/>
                    </a:cubicBezTo>
                    <a:lnTo>
                      <a:pt x="4570" y="1"/>
                    </a:lnTo>
                    <a:cubicBezTo>
                      <a:pt x="5404" y="1"/>
                      <a:pt x="6072" y="701"/>
                      <a:pt x="6072" y="1535"/>
                    </a:cubicBezTo>
                    <a:lnTo>
                      <a:pt x="6072" y="1735"/>
                    </a:lnTo>
                    <a:cubicBezTo>
                      <a:pt x="6072" y="2569"/>
                      <a:pt x="5404" y="3270"/>
                      <a:pt x="4570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13"/>
              <p:cNvSpPr/>
              <p:nvPr/>
            </p:nvSpPr>
            <p:spPr>
              <a:xfrm rot="-5400000">
                <a:off x="269688" y="1036901"/>
                <a:ext cx="184483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3270" extrusionOk="0">
                    <a:moveTo>
                      <a:pt x="1502" y="0"/>
                    </a:moveTo>
                    <a:cubicBezTo>
                      <a:pt x="668" y="0"/>
                      <a:pt x="1" y="701"/>
                      <a:pt x="1" y="1535"/>
                    </a:cubicBezTo>
                    <a:lnTo>
                      <a:pt x="1" y="1735"/>
                    </a:lnTo>
                    <a:cubicBezTo>
                      <a:pt x="1" y="2569"/>
                      <a:pt x="668" y="3269"/>
                      <a:pt x="1502" y="3269"/>
                    </a:cubicBezTo>
                    <a:lnTo>
                      <a:pt x="4570" y="3269"/>
                    </a:lnTo>
                    <a:cubicBezTo>
                      <a:pt x="5404" y="3269"/>
                      <a:pt x="6072" y="2569"/>
                      <a:pt x="6072" y="1735"/>
                    </a:cubicBezTo>
                    <a:lnTo>
                      <a:pt x="6072" y="1535"/>
                    </a:lnTo>
                    <a:cubicBezTo>
                      <a:pt x="6072" y="701"/>
                      <a:pt x="5404" y="0"/>
                      <a:pt x="45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13"/>
              <p:cNvSpPr/>
              <p:nvPr/>
            </p:nvSpPr>
            <p:spPr>
              <a:xfrm rot="-5400000">
                <a:off x="174681" y="947125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13"/>
              <p:cNvSpPr/>
              <p:nvPr/>
            </p:nvSpPr>
            <p:spPr>
              <a:xfrm rot="-5400000">
                <a:off x="174681" y="874177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5" y="11776"/>
                    </a:moveTo>
                    <a:lnTo>
                      <a:pt x="835" y="11776"/>
                    </a:lnTo>
                    <a:cubicBezTo>
                      <a:pt x="368" y="11776"/>
                      <a:pt x="1" y="11409"/>
                      <a:pt x="1" y="10942"/>
                    </a:cubicBezTo>
                    <a:lnTo>
                      <a:pt x="1" y="834"/>
                    </a:lnTo>
                    <a:cubicBezTo>
                      <a:pt x="1" y="401"/>
                      <a:pt x="368" y="0"/>
                      <a:pt x="835" y="0"/>
                    </a:cubicBezTo>
                    <a:lnTo>
                      <a:pt x="835" y="0"/>
                    </a:lnTo>
                    <a:cubicBezTo>
                      <a:pt x="1302" y="0"/>
                      <a:pt x="1669" y="401"/>
                      <a:pt x="1669" y="834"/>
                    </a:cubicBezTo>
                    <a:lnTo>
                      <a:pt x="1669" y="10942"/>
                    </a:lnTo>
                    <a:cubicBezTo>
                      <a:pt x="1669" y="11409"/>
                      <a:pt x="1302" y="11776"/>
                      <a:pt x="835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13"/>
              <p:cNvSpPr/>
              <p:nvPr/>
            </p:nvSpPr>
            <p:spPr>
              <a:xfrm rot="-5400000">
                <a:off x="256304" y="665463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4570" y="3270"/>
                    </a:moveTo>
                    <a:lnTo>
                      <a:pt x="1535" y="3270"/>
                    </a:lnTo>
                    <a:cubicBezTo>
                      <a:pt x="701" y="3270"/>
                      <a:pt x="0" y="2569"/>
                      <a:pt x="0" y="1735"/>
                    </a:cubicBezTo>
                    <a:lnTo>
                      <a:pt x="0" y="1535"/>
                    </a:lnTo>
                    <a:cubicBezTo>
                      <a:pt x="0" y="701"/>
                      <a:pt x="701" y="1"/>
                      <a:pt x="1535" y="1"/>
                    </a:cubicBezTo>
                    <a:lnTo>
                      <a:pt x="4570" y="1"/>
                    </a:lnTo>
                    <a:cubicBezTo>
                      <a:pt x="5437" y="1"/>
                      <a:pt x="6105" y="701"/>
                      <a:pt x="6105" y="1535"/>
                    </a:cubicBezTo>
                    <a:lnTo>
                      <a:pt x="6105" y="1735"/>
                    </a:lnTo>
                    <a:cubicBezTo>
                      <a:pt x="6105" y="2569"/>
                      <a:pt x="5437" y="3270"/>
                      <a:pt x="4570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13"/>
              <p:cNvSpPr/>
              <p:nvPr/>
            </p:nvSpPr>
            <p:spPr>
              <a:xfrm rot="-5400000">
                <a:off x="269186" y="665463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1535" y="0"/>
                    </a:moveTo>
                    <a:cubicBezTo>
                      <a:pt x="701" y="0"/>
                      <a:pt x="0" y="701"/>
                      <a:pt x="0" y="1535"/>
                    </a:cubicBezTo>
                    <a:lnTo>
                      <a:pt x="0" y="1735"/>
                    </a:lnTo>
                    <a:cubicBezTo>
                      <a:pt x="0" y="2569"/>
                      <a:pt x="701" y="3269"/>
                      <a:pt x="1535" y="3269"/>
                    </a:cubicBezTo>
                    <a:lnTo>
                      <a:pt x="4570" y="3269"/>
                    </a:lnTo>
                    <a:cubicBezTo>
                      <a:pt x="5437" y="3269"/>
                      <a:pt x="6105" y="2569"/>
                      <a:pt x="6105" y="1735"/>
                    </a:cubicBezTo>
                    <a:lnTo>
                      <a:pt x="6105" y="1535"/>
                    </a:lnTo>
                    <a:cubicBezTo>
                      <a:pt x="6105" y="701"/>
                      <a:pt x="5437" y="0"/>
                      <a:pt x="45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13"/>
              <p:cNvSpPr/>
              <p:nvPr/>
            </p:nvSpPr>
            <p:spPr>
              <a:xfrm rot="-5400000">
                <a:off x="174681" y="575186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13"/>
              <p:cNvSpPr/>
              <p:nvPr/>
            </p:nvSpPr>
            <p:spPr>
              <a:xfrm rot="-5400000">
                <a:off x="174696" y="502223"/>
                <a:ext cx="5067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268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13"/>
              <p:cNvSpPr/>
              <p:nvPr/>
            </p:nvSpPr>
            <p:spPr>
              <a:xfrm rot="-5400000">
                <a:off x="256304" y="293523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4570" y="3270"/>
                    </a:moveTo>
                    <a:lnTo>
                      <a:pt x="1535" y="3270"/>
                    </a:lnTo>
                    <a:cubicBezTo>
                      <a:pt x="701" y="3270"/>
                      <a:pt x="0" y="2569"/>
                      <a:pt x="0" y="1735"/>
                    </a:cubicBezTo>
                    <a:lnTo>
                      <a:pt x="0" y="1535"/>
                    </a:lnTo>
                    <a:cubicBezTo>
                      <a:pt x="0" y="701"/>
                      <a:pt x="701" y="1"/>
                      <a:pt x="1535" y="1"/>
                    </a:cubicBezTo>
                    <a:lnTo>
                      <a:pt x="4570" y="1"/>
                    </a:lnTo>
                    <a:cubicBezTo>
                      <a:pt x="5404" y="1"/>
                      <a:pt x="6105" y="701"/>
                      <a:pt x="6105" y="1535"/>
                    </a:cubicBezTo>
                    <a:lnTo>
                      <a:pt x="6105" y="1735"/>
                    </a:lnTo>
                    <a:cubicBezTo>
                      <a:pt x="6105" y="2569"/>
                      <a:pt x="5404" y="3270"/>
                      <a:pt x="4570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13"/>
              <p:cNvSpPr/>
              <p:nvPr/>
            </p:nvSpPr>
            <p:spPr>
              <a:xfrm rot="-5400000">
                <a:off x="174681" y="203246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268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268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9" name="Google Shape;1389;p13"/>
              <p:cNvGrpSpPr/>
              <p:nvPr/>
            </p:nvGrpSpPr>
            <p:grpSpPr>
              <a:xfrm>
                <a:off x="25250" y="249316"/>
                <a:ext cx="385214" cy="185485"/>
                <a:chOff x="25250" y="249316"/>
                <a:chExt cx="385214" cy="185485"/>
              </a:xfrm>
            </p:grpSpPr>
            <p:sp>
              <p:nvSpPr>
                <p:cNvPr id="1390" name="Google Shape;1390;p13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1" name="Google Shape;1391;p13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2" name="Google Shape;1392;p13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93" name="Google Shape;1393;p13"/>
              <p:cNvGrpSpPr/>
              <p:nvPr/>
            </p:nvGrpSpPr>
            <p:grpSpPr>
              <a:xfrm>
                <a:off x="25250" y="621253"/>
                <a:ext cx="385214" cy="185485"/>
                <a:chOff x="25250" y="249316"/>
                <a:chExt cx="385214" cy="185485"/>
              </a:xfrm>
            </p:grpSpPr>
            <p:sp>
              <p:nvSpPr>
                <p:cNvPr id="1394" name="Google Shape;1394;p13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13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13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97" name="Google Shape;1397;p13"/>
              <p:cNvGrpSpPr/>
              <p:nvPr/>
            </p:nvGrpSpPr>
            <p:grpSpPr>
              <a:xfrm>
                <a:off x="25250" y="992691"/>
                <a:ext cx="385214" cy="185485"/>
                <a:chOff x="25250" y="249316"/>
                <a:chExt cx="385214" cy="185485"/>
              </a:xfrm>
            </p:grpSpPr>
            <p:sp>
              <p:nvSpPr>
                <p:cNvPr id="1398" name="Google Shape;1398;p13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13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13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13"/>
              <p:cNvGrpSpPr/>
              <p:nvPr/>
            </p:nvGrpSpPr>
            <p:grpSpPr>
              <a:xfrm>
                <a:off x="25250" y="1364378"/>
                <a:ext cx="385214" cy="185485"/>
                <a:chOff x="25250" y="249316"/>
                <a:chExt cx="385214" cy="185485"/>
              </a:xfrm>
            </p:grpSpPr>
            <p:sp>
              <p:nvSpPr>
                <p:cNvPr id="1402" name="Google Shape;1402;p13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13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13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5" name="Google Shape;1405;p13"/>
              <p:cNvGrpSpPr/>
              <p:nvPr/>
            </p:nvGrpSpPr>
            <p:grpSpPr>
              <a:xfrm>
                <a:off x="25250" y="1736066"/>
                <a:ext cx="385214" cy="185485"/>
                <a:chOff x="25250" y="249316"/>
                <a:chExt cx="385214" cy="185485"/>
              </a:xfrm>
            </p:grpSpPr>
            <p:sp>
              <p:nvSpPr>
                <p:cNvPr id="1406" name="Google Shape;1406;p13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13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13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13"/>
              <p:cNvGrpSpPr/>
              <p:nvPr/>
            </p:nvGrpSpPr>
            <p:grpSpPr>
              <a:xfrm>
                <a:off x="25250" y="2108003"/>
                <a:ext cx="385214" cy="185485"/>
                <a:chOff x="25250" y="249316"/>
                <a:chExt cx="385214" cy="185485"/>
              </a:xfrm>
            </p:grpSpPr>
            <p:sp>
              <p:nvSpPr>
                <p:cNvPr id="1410" name="Google Shape;1410;p13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13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13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13" name="Google Shape;1413;p13"/>
              <p:cNvGrpSpPr/>
              <p:nvPr/>
            </p:nvGrpSpPr>
            <p:grpSpPr>
              <a:xfrm>
                <a:off x="25250" y="2479441"/>
                <a:ext cx="385214" cy="185485"/>
                <a:chOff x="25250" y="249316"/>
                <a:chExt cx="385214" cy="185485"/>
              </a:xfrm>
            </p:grpSpPr>
            <p:sp>
              <p:nvSpPr>
                <p:cNvPr id="1414" name="Google Shape;1414;p13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13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13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17" name="Google Shape;1417;p13"/>
              <p:cNvGrpSpPr/>
              <p:nvPr/>
            </p:nvGrpSpPr>
            <p:grpSpPr>
              <a:xfrm>
                <a:off x="25250" y="2851128"/>
                <a:ext cx="385214" cy="185485"/>
                <a:chOff x="25250" y="249316"/>
                <a:chExt cx="385214" cy="185485"/>
              </a:xfrm>
            </p:grpSpPr>
            <p:sp>
              <p:nvSpPr>
                <p:cNvPr id="1418" name="Google Shape;1418;p13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9" name="Google Shape;1419;p13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0" name="Google Shape;1420;p13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21" name="Google Shape;1421;p13"/>
              <p:cNvGrpSpPr/>
              <p:nvPr/>
            </p:nvGrpSpPr>
            <p:grpSpPr>
              <a:xfrm>
                <a:off x="25250" y="3222828"/>
                <a:ext cx="385214" cy="185485"/>
                <a:chOff x="25250" y="249316"/>
                <a:chExt cx="385214" cy="185485"/>
              </a:xfrm>
            </p:grpSpPr>
            <p:sp>
              <p:nvSpPr>
                <p:cNvPr id="1422" name="Google Shape;1422;p13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3" name="Google Shape;1423;p13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4" name="Google Shape;1424;p13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25" name="Google Shape;1425;p13"/>
              <p:cNvGrpSpPr/>
              <p:nvPr/>
            </p:nvGrpSpPr>
            <p:grpSpPr>
              <a:xfrm>
                <a:off x="25250" y="3594766"/>
                <a:ext cx="385214" cy="185485"/>
                <a:chOff x="25250" y="249316"/>
                <a:chExt cx="385214" cy="185485"/>
              </a:xfrm>
            </p:grpSpPr>
            <p:sp>
              <p:nvSpPr>
                <p:cNvPr id="1426" name="Google Shape;1426;p13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7" name="Google Shape;1427;p13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8" name="Google Shape;1428;p13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29" name="Google Shape;1429;p13"/>
              <p:cNvGrpSpPr/>
              <p:nvPr/>
            </p:nvGrpSpPr>
            <p:grpSpPr>
              <a:xfrm>
                <a:off x="25250" y="3966203"/>
                <a:ext cx="385214" cy="185485"/>
                <a:chOff x="25250" y="249316"/>
                <a:chExt cx="385214" cy="185485"/>
              </a:xfrm>
            </p:grpSpPr>
            <p:sp>
              <p:nvSpPr>
                <p:cNvPr id="1430" name="Google Shape;1430;p13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1" name="Google Shape;1431;p13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2" name="Google Shape;1432;p13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33" name="Google Shape;1433;p13"/>
              <p:cNvGrpSpPr/>
              <p:nvPr/>
            </p:nvGrpSpPr>
            <p:grpSpPr>
              <a:xfrm>
                <a:off x="25250" y="4337891"/>
                <a:ext cx="385214" cy="185485"/>
                <a:chOff x="25250" y="249316"/>
                <a:chExt cx="385214" cy="185485"/>
              </a:xfrm>
            </p:grpSpPr>
            <p:sp>
              <p:nvSpPr>
                <p:cNvPr id="1434" name="Google Shape;1434;p13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5" name="Google Shape;1435;p13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6" name="Google Shape;1436;p13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37" name="Google Shape;1437;p13"/>
              <p:cNvGrpSpPr/>
              <p:nvPr/>
            </p:nvGrpSpPr>
            <p:grpSpPr>
              <a:xfrm>
                <a:off x="25250" y="4709566"/>
                <a:ext cx="385214" cy="185485"/>
                <a:chOff x="25250" y="249316"/>
                <a:chExt cx="385214" cy="185485"/>
              </a:xfrm>
            </p:grpSpPr>
            <p:sp>
              <p:nvSpPr>
                <p:cNvPr id="1438" name="Google Shape;1438;p13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9" name="Google Shape;1439;p13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0" name="Google Shape;1440;p13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41" name="Google Shape;1441;p13"/>
              <p:cNvSpPr/>
              <p:nvPr/>
            </p:nvSpPr>
            <p:spPr>
              <a:xfrm rot="5400000" flipH="1">
                <a:off x="-1852659" y="2533666"/>
                <a:ext cx="5143393" cy="75975"/>
              </a:xfrm>
              <a:custGeom>
                <a:avLst/>
                <a:gdLst/>
                <a:ahLst/>
                <a:cxnLst/>
                <a:rect l="l" t="t" r="r" b="b"/>
                <a:pathLst>
                  <a:path w="169288" h="1535" extrusionOk="0">
                    <a:moveTo>
                      <a:pt x="0" y="1534"/>
                    </a:moveTo>
                    <a:lnTo>
                      <a:pt x="0" y="0"/>
                    </a:lnTo>
                    <a:lnTo>
                      <a:pt x="169288" y="0"/>
                    </a:lnTo>
                    <a:lnTo>
                      <a:pt x="169288" y="1534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42" name="Google Shape;1442;p13"/>
          <p:cNvSpPr txBox="1">
            <a:spLocks noGrp="1"/>
          </p:cNvSpPr>
          <p:nvPr>
            <p:ph type="title"/>
          </p:nvPr>
        </p:nvSpPr>
        <p:spPr>
          <a:xfrm>
            <a:off x="726300" y="542925"/>
            <a:ext cx="7691400" cy="457200"/>
          </a:xfrm>
          <a:prstGeom prst="rect">
            <a:avLst/>
          </a:prstGeom>
          <a:effectLst>
            <a:outerShdw blurRad="271463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 u="sng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 u="sng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 u="sng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 u="sng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 u="sng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 u="sng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 u="sng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 u="sng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 u="sng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443" name="Google Shape;1443;p13"/>
          <p:cNvSpPr txBox="1">
            <a:spLocks noGrp="1"/>
          </p:cNvSpPr>
          <p:nvPr>
            <p:ph type="subTitle" idx="1"/>
          </p:nvPr>
        </p:nvSpPr>
        <p:spPr>
          <a:xfrm>
            <a:off x="650100" y="1494888"/>
            <a:ext cx="2447700" cy="365700"/>
          </a:xfrm>
          <a:prstGeom prst="rect">
            <a:avLst/>
          </a:prstGeom>
          <a:effectLst>
            <a:outerShdw blurRad="2857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Damion"/>
                <a:ea typeface="Damion"/>
                <a:cs typeface="Damion"/>
                <a:sym typeface="Damio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Damion"/>
                <a:ea typeface="Damion"/>
                <a:cs typeface="Damion"/>
                <a:sym typeface="Damio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Damion"/>
                <a:ea typeface="Damion"/>
                <a:cs typeface="Damion"/>
                <a:sym typeface="Damio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Damion"/>
                <a:ea typeface="Damion"/>
                <a:cs typeface="Damion"/>
                <a:sym typeface="Damio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Damion"/>
                <a:ea typeface="Damion"/>
                <a:cs typeface="Damion"/>
                <a:sym typeface="Damio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Damion"/>
                <a:ea typeface="Damion"/>
                <a:cs typeface="Damion"/>
                <a:sym typeface="Damio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Damion"/>
                <a:ea typeface="Damion"/>
                <a:cs typeface="Damion"/>
                <a:sym typeface="Damio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Damion"/>
                <a:ea typeface="Damion"/>
                <a:cs typeface="Damion"/>
                <a:sym typeface="Damio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Damion"/>
                <a:ea typeface="Damion"/>
                <a:cs typeface="Damion"/>
                <a:sym typeface="Damion"/>
              </a:defRPr>
            </a:lvl9pPr>
          </a:lstStyle>
          <a:p>
            <a:endParaRPr/>
          </a:p>
        </p:txBody>
      </p:sp>
      <p:sp>
        <p:nvSpPr>
          <p:cNvPr id="1444" name="Google Shape;1444;p13"/>
          <p:cNvSpPr txBox="1">
            <a:spLocks noGrp="1"/>
          </p:cNvSpPr>
          <p:nvPr>
            <p:ph type="subTitle" idx="2"/>
          </p:nvPr>
        </p:nvSpPr>
        <p:spPr>
          <a:xfrm>
            <a:off x="1269000" y="1899063"/>
            <a:ext cx="18288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445" name="Google Shape;1445;p13"/>
          <p:cNvSpPr txBox="1">
            <a:spLocks noGrp="1"/>
          </p:cNvSpPr>
          <p:nvPr>
            <p:ph type="subTitle" idx="3"/>
          </p:nvPr>
        </p:nvSpPr>
        <p:spPr>
          <a:xfrm>
            <a:off x="650100" y="2934163"/>
            <a:ext cx="2447700" cy="365700"/>
          </a:xfrm>
          <a:prstGeom prst="rect">
            <a:avLst/>
          </a:prstGeom>
          <a:effectLst>
            <a:outerShdw blurRad="28575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3"/>
                </a:solidFill>
                <a:latin typeface="Damion"/>
                <a:ea typeface="Damion"/>
                <a:cs typeface="Damion"/>
                <a:sym typeface="Damio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3"/>
                </a:solidFill>
                <a:latin typeface="Damion"/>
                <a:ea typeface="Damion"/>
                <a:cs typeface="Damion"/>
                <a:sym typeface="Damio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3"/>
                </a:solidFill>
                <a:latin typeface="Damion"/>
                <a:ea typeface="Damion"/>
                <a:cs typeface="Damion"/>
                <a:sym typeface="Damio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3"/>
                </a:solidFill>
                <a:latin typeface="Damion"/>
                <a:ea typeface="Damion"/>
                <a:cs typeface="Damion"/>
                <a:sym typeface="Damio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3"/>
                </a:solidFill>
                <a:latin typeface="Damion"/>
                <a:ea typeface="Damion"/>
                <a:cs typeface="Damion"/>
                <a:sym typeface="Damio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3"/>
                </a:solidFill>
                <a:latin typeface="Damion"/>
                <a:ea typeface="Damion"/>
                <a:cs typeface="Damion"/>
                <a:sym typeface="Damio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3"/>
                </a:solidFill>
                <a:latin typeface="Damion"/>
                <a:ea typeface="Damion"/>
                <a:cs typeface="Damion"/>
                <a:sym typeface="Damio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3"/>
                </a:solidFill>
                <a:latin typeface="Damion"/>
                <a:ea typeface="Damion"/>
                <a:cs typeface="Damion"/>
                <a:sym typeface="Damio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3"/>
                </a:solidFill>
                <a:latin typeface="Damion"/>
                <a:ea typeface="Damion"/>
                <a:cs typeface="Damion"/>
                <a:sym typeface="Damion"/>
              </a:defRPr>
            </a:lvl9pPr>
          </a:lstStyle>
          <a:p>
            <a:endParaRPr/>
          </a:p>
        </p:txBody>
      </p:sp>
      <p:sp>
        <p:nvSpPr>
          <p:cNvPr id="1446" name="Google Shape;1446;p13"/>
          <p:cNvSpPr txBox="1">
            <a:spLocks noGrp="1"/>
          </p:cNvSpPr>
          <p:nvPr>
            <p:ph type="subTitle" idx="4"/>
          </p:nvPr>
        </p:nvSpPr>
        <p:spPr>
          <a:xfrm>
            <a:off x="1269000" y="3343813"/>
            <a:ext cx="18288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447" name="Google Shape;1447;p13"/>
          <p:cNvSpPr txBox="1">
            <a:spLocks noGrp="1"/>
          </p:cNvSpPr>
          <p:nvPr>
            <p:ph type="subTitle" idx="5"/>
          </p:nvPr>
        </p:nvSpPr>
        <p:spPr>
          <a:xfrm>
            <a:off x="6046200" y="1494888"/>
            <a:ext cx="2447700" cy="365700"/>
          </a:xfrm>
          <a:prstGeom prst="rect">
            <a:avLst/>
          </a:prstGeom>
          <a:effectLst>
            <a:outerShdw blurRad="2857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  <a:latin typeface="Damion"/>
                <a:ea typeface="Damion"/>
                <a:cs typeface="Damion"/>
                <a:sym typeface="Dami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  <a:latin typeface="Damion"/>
                <a:ea typeface="Damion"/>
                <a:cs typeface="Damion"/>
                <a:sym typeface="Dami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  <a:latin typeface="Damion"/>
                <a:ea typeface="Damion"/>
                <a:cs typeface="Damion"/>
                <a:sym typeface="Dami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  <a:latin typeface="Damion"/>
                <a:ea typeface="Damion"/>
                <a:cs typeface="Damion"/>
                <a:sym typeface="Dami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  <a:latin typeface="Damion"/>
                <a:ea typeface="Damion"/>
                <a:cs typeface="Damion"/>
                <a:sym typeface="Dami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  <a:latin typeface="Damion"/>
                <a:ea typeface="Damion"/>
                <a:cs typeface="Damion"/>
                <a:sym typeface="Dami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  <a:latin typeface="Damion"/>
                <a:ea typeface="Damion"/>
                <a:cs typeface="Damion"/>
                <a:sym typeface="Dami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  <a:latin typeface="Damion"/>
                <a:ea typeface="Damion"/>
                <a:cs typeface="Damion"/>
                <a:sym typeface="Dami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  <a:latin typeface="Damion"/>
                <a:ea typeface="Damion"/>
                <a:cs typeface="Damion"/>
                <a:sym typeface="Damion"/>
              </a:defRPr>
            </a:lvl9pPr>
          </a:lstStyle>
          <a:p>
            <a:endParaRPr/>
          </a:p>
        </p:txBody>
      </p:sp>
      <p:sp>
        <p:nvSpPr>
          <p:cNvPr id="1448" name="Google Shape;1448;p13"/>
          <p:cNvSpPr txBox="1">
            <a:spLocks noGrp="1"/>
          </p:cNvSpPr>
          <p:nvPr>
            <p:ph type="subTitle" idx="6"/>
          </p:nvPr>
        </p:nvSpPr>
        <p:spPr>
          <a:xfrm>
            <a:off x="6046200" y="1899063"/>
            <a:ext cx="18288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449" name="Google Shape;1449;p13"/>
          <p:cNvSpPr txBox="1">
            <a:spLocks noGrp="1"/>
          </p:cNvSpPr>
          <p:nvPr>
            <p:ph type="subTitle" idx="7"/>
          </p:nvPr>
        </p:nvSpPr>
        <p:spPr>
          <a:xfrm>
            <a:off x="6046200" y="2934159"/>
            <a:ext cx="2447700" cy="365700"/>
          </a:xfrm>
          <a:prstGeom prst="rect">
            <a:avLst/>
          </a:prstGeom>
          <a:effectLst>
            <a:outerShdw blurRad="285750" algn="bl" rotWithShape="0">
              <a:schemeClr val="accent4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4"/>
                </a:solidFill>
                <a:latin typeface="Damion"/>
                <a:ea typeface="Damion"/>
                <a:cs typeface="Damion"/>
                <a:sym typeface="Dami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4"/>
                </a:solidFill>
                <a:latin typeface="Damion"/>
                <a:ea typeface="Damion"/>
                <a:cs typeface="Damion"/>
                <a:sym typeface="Dami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4"/>
                </a:solidFill>
                <a:latin typeface="Damion"/>
                <a:ea typeface="Damion"/>
                <a:cs typeface="Damion"/>
                <a:sym typeface="Dami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4"/>
                </a:solidFill>
                <a:latin typeface="Damion"/>
                <a:ea typeface="Damion"/>
                <a:cs typeface="Damion"/>
                <a:sym typeface="Dami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4"/>
                </a:solidFill>
                <a:latin typeface="Damion"/>
                <a:ea typeface="Damion"/>
                <a:cs typeface="Damion"/>
                <a:sym typeface="Dami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4"/>
                </a:solidFill>
                <a:latin typeface="Damion"/>
                <a:ea typeface="Damion"/>
                <a:cs typeface="Damion"/>
                <a:sym typeface="Dami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4"/>
                </a:solidFill>
                <a:latin typeface="Damion"/>
                <a:ea typeface="Damion"/>
                <a:cs typeface="Damion"/>
                <a:sym typeface="Dami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4"/>
                </a:solidFill>
                <a:latin typeface="Damion"/>
                <a:ea typeface="Damion"/>
                <a:cs typeface="Damion"/>
                <a:sym typeface="Dami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4"/>
                </a:solidFill>
                <a:latin typeface="Damion"/>
                <a:ea typeface="Damion"/>
                <a:cs typeface="Damion"/>
                <a:sym typeface="Damion"/>
              </a:defRPr>
            </a:lvl9pPr>
          </a:lstStyle>
          <a:p>
            <a:endParaRPr/>
          </a:p>
        </p:txBody>
      </p:sp>
      <p:sp>
        <p:nvSpPr>
          <p:cNvPr id="1450" name="Google Shape;1450;p13"/>
          <p:cNvSpPr txBox="1">
            <a:spLocks noGrp="1"/>
          </p:cNvSpPr>
          <p:nvPr>
            <p:ph type="subTitle" idx="8"/>
          </p:nvPr>
        </p:nvSpPr>
        <p:spPr>
          <a:xfrm>
            <a:off x="6046200" y="3343813"/>
            <a:ext cx="18288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451" name="Google Shape;1451;p13"/>
          <p:cNvSpPr txBox="1">
            <a:spLocks noGrp="1"/>
          </p:cNvSpPr>
          <p:nvPr>
            <p:ph type="title" idx="9" hasCustomPrompt="1"/>
          </p:nvPr>
        </p:nvSpPr>
        <p:spPr>
          <a:xfrm>
            <a:off x="3333246" y="1831700"/>
            <a:ext cx="740700" cy="658200"/>
          </a:xfrm>
          <a:prstGeom prst="rect">
            <a:avLst/>
          </a:prstGeom>
          <a:effectLst>
            <a:outerShdw blurRad="2857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52" name="Google Shape;1452;p13"/>
          <p:cNvSpPr txBox="1">
            <a:spLocks noGrp="1"/>
          </p:cNvSpPr>
          <p:nvPr>
            <p:ph type="title" idx="13" hasCustomPrompt="1"/>
          </p:nvPr>
        </p:nvSpPr>
        <p:spPr>
          <a:xfrm>
            <a:off x="3333246" y="3263200"/>
            <a:ext cx="740700" cy="658200"/>
          </a:xfrm>
          <a:prstGeom prst="rect">
            <a:avLst/>
          </a:prstGeom>
          <a:effectLst>
            <a:outerShdw blurRad="28575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53" name="Google Shape;1453;p13"/>
          <p:cNvSpPr txBox="1">
            <a:spLocks noGrp="1"/>
          </p:cNvSpPr>
          <p:nvPr>
            <p:ph type="title" idx="14" hasCustomPrompt="1"/>
          </p:nvPr>
        </p:nvSpPr>
        <p:spPr>
          <a:xfrm>
            <a:off x="5070054" y="1831700"/>
            <a:ext cx="740700" cy="658200"/>
          </a:xfrm>
          <a:prstGeom prst="rect">
            <a:avLst/>
          </a:prstGeom>
          <a:effectLst>
            <a:outerShdw blurRad="2857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54" name="Google Shape;1454;p13"/>
          <p:cNvSpPr txBox="1">
            <a:spLocks noGrp="1"/>
          </p:cNvSpPr>
          <p:nvPr>
            <p:ph type="title" idx="15" hasCustomPrompt="1"/>
          </p:nvPr>
        </p:nvSpPr>
        <p:spPr>
          <a:xfrm>
            <a:off x="5070054" y="3263200"/>
            <a:ext cx="740700" cy="658200"/>
          </a:xfrm>
          <a:prstGeom prst="rect">
            <a:avLst/>
          </a:prstGeom>
          <a:effectLst>
            <a:outerShdw blurRad="285750" algn="bl" rotWithShape="0">
              <a:schemeClr val="accent4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455" name="Google Shape;1455;p13"/>
          <p:cNvGrpSpPr/>
          <p:nvPr/>
        </p:nvGrpSpPr>
        <p:grpSpPr>
          <a:xfrm>
            <a:off x="4532850" y="1832861"/>
            <a:ext cx="78300" cy="2087378"/>
            <a:chOff x="4532850" y="2348299"/>
            <a:chExt cx="78300" cy="2087378"/>
          </a:xfrm>
        </p:grpSpPr>
        <p:sp>
          <p:nvSpPr>
            <p:cNvPr id="1456" name="Google Shape;1456;p13"/>
            <p:cNvSpPr/>
            <p:nvPr/>
          </p:nvSpPr>
          <p:spPr>
            <a:xfrm>
              <a:off x="4532850" y="2635310"/>
              <a:ext cx="78300" cy="78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13"/>
            <p:cNvSpPr/>
            <p:nvPr/>
          </p:nvSpPr>
          <p:spPr>
            <a:xfrm>
              <a:off x="4532850" y="2922321"/>
              <a:ext cx="78300" cy="78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13"/>
            <p:cNvSpPr/>
            <p:nvPr/>
          </p:nvSpPr>
          <p:spPr>
            <a:xfrm>
              <a:off x="4532850" y="3209332"/>
              <a:ext cx="78300" cy="78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13"/>
            <p:cNvSpPr/>
            <p:nvPr/>
          </p:nvSpPr>
          <p:spPr>
            <a:xfrm>
              <a:off x="4532850" y="2348299"/>
              <a:ext cx="78300" cy="78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13"/>
            <p:cNvSpPr/>
            <p:nvPr/>
          </p:nvSpPr>
          <p:spPr>
            <a:xfrm>
              <a:off x="4532850" y="3783354"/>
              <a:ext cx="78300" cy="78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13"/>
            <p:cNvSpPr/>
            <p:nvPr/>
          </p:nvSpPr>
          <p:spPr>
            <a:xfrm>
              <a:off x="4532850" y="4070365"/>
              <a:ext cx="78300" cy="78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13"/>
            <p:cNvSpPr/>
            <p:nvPr/>
          </p:nvSpPr>
          <p:spPr>
            <a:xfrm>
              <a:off x="4532850" y="4357376"/>
              <a:ext cx="78300" cy="78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13"/>
            <p:cNvSpPr/>
            <p:nvPr/>
          </p:nvSpPr>
          <p:spPr>
            <a:xfrm>
              <a:off x="4532850" y="3496343"/>
              <a:ext cx="78300" cy="78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"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5" name="Google Shape;1465;p14"/>
          <p:cNvGrpSpPr/>
          <p:nvPr/>
        </p:nvGrpSpPr>
        <p:grpSpPr>
          <a:xfrm flipH="1">
            <a:off x="25250" y="-43"/>
            <a:ext cx="9128450" cy="5143393"/>
            <a:chOff x="25250" y="-43"/>
            <a:chExt cx="9128450" cy="5143393"/>
          </a:xfrm>
        </p:grpSpPr>
        <p:grpSp>
          <p:nvGrpSpPr>
            <p:cNvPr id="1466" name="Google Shape;1466;p14"/>
            <p:cNvGrpSpPr/>
            <p:nvPr/>
          </p:nvGrpSpPr>
          <p:grpSpPr>
            <a:xfrm flipH="1">
              <a:off x="25250" y="111225"/>
              <a:ext cx="8396700" cy="4921050"/>
              <a:chOff x="757000" y="111225"/>
              <a:chExt cx="8396700" cy="4921050"/>
            </a:xfrm>
          </p:grpSpPr>
          <p:cxnSp>
            <p:nvCxnSpPr>
              <p:cNvPr id="1467" name="Google Shape;1467;p14"/>
              <p:cNvCxnSpPr/>
              <p:nvPr/>
            </p:nvCxnSpPr>
            <p:spPr>
              <a:xfrm rot="10800000">
                <a:off x="757000" y="111225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8" name="Google Shape;1468;p14"/>
              <p:cNvCxnSpPr/>
              <p:nvPr/>
            </p:nvCxnSpPr>
            <p:spPr>
              <a:xfrm rot="10800000">
                <a:off x="757000" y="269969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9" name="Google Shape;1469;p14"/>
              <p:cNvCxnSpPr/>
              <p:nvPr/>
            </p:nvCxnSpPr>
            <p:spPr>
              <a:xfrm rot="10800000">
                <a:off x="757000" y="428712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0" name="Google Shape;1470;p14"/>
              <p:cNvCxnSpPr/>
              <p:nvPr/>
            </p:nvCxnSpPr>
            <p:spPr>
              <a:xfrm rot="10800000">
                <a:off x="757000" y="587456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1" name="Google Shape;1471;p14"/>
              <p:cNvCxnSpPr/>
              <p:nvPr/>
            </p:nvCxnSpPr>
            <p:spPr>
              <a:xfrm rot="10800000">
                <a:off x="757000" y="746199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2" name="Google Shape;1472;p14"/>
              <p:cNvCxnSpPr/>
              <p:nvPr/>
            </p:nvCxnSpPr>
            <p:spPr>
              <a:xfrm rot="10800000">
                <a:off x="757000" y="904943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3" name="Google Shape;1473;p14"/>
              <p:cNvCxnSpPr/>
              <p:nvPr/>
            </p:nvCxnSpPr>
            <p:spPr>
              <a:xfrm rot="10800000">
                <a:off x="757000" y="1063686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4" name="Google Shape;1474;p14"/>
              <p:cNvCxnSpPr/>
              <p:nvPr/>
            </p:nvCxnSpPr>
            <p:spPr>
              <a:xfrm rot="10800000">
                <a:off x="757000" y="1222430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5" name="Google Shape;1475;p14"/>
              <p:cNvCxnSpPr/>
              <p:nvPr/>
            </p:nvCxnSpPr>
            <p:spPr>
              <a:xfrm rot="10800000">
                <a:off x="757000" y="1381173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6" name="Google Shape;1476;p14"/>
              <p:cNvCxnSpPr/>
              <p:nvPr/>
            </p:nvCxnSpPr>
            <p:spPr>
              <a:xfrm rot="10800000">
                <a:off x="757000" y="1539917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7" name="Google Shape;1477;p14"/>
              <p:cNvCxnSpPr/>
              <p:nvPr/>
            </p:nvCxnSpPr>
            <p:spPr>
              <a:xfrm rot="10800000">
                <a:off x="757000" y="1698660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8" name="Google Shape;1478;p14"/>
              <p:cNvCxnSpPr/>
              <p:nvPr/>
            </p:nvCxnSpPr>
            <p:spPr>
              <a:xfrm rot="10800000">
                <a:off x="757000" y="1857404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9" name="Google Shape;1479;p14"/>
              <p:cNvCxnSpPr/>
              <p:nvPr/>
            </p:nvCxnSpPr>
            <p:spPr>
              <a:xfrm rot="10800000">
                <a:off x="757000" y="2016148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0" name="Google Shape;1480;p14"/>
              <p:cNvCxnSpPr/>
              <p:nvPr/>
            </p:nvCxnSpPr>
            <p:spPr>
              <a:xfrm rot="10800000">
                <a:off x="757000" y="2174891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1" name="Google Shape;1481;p14"/>
              <p:cNvCxnSpPr/>
              <p:nvPr/>
            </p:nvCxnSpPr>
            <p:spPr>
              <a:xfrm rot="10800000">
                <a:off x="757000" y="2333635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2" name="Google Shape;1482;p14"/>
              <p:cNvCxnSpPr/>
              <p:nvPr/>
            </p:nvCxnSpPr>
            <p:spPr>
              <a:xfrm rot="10800000">
                <a:off x="757000" y="2492378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3" name="Google Shape;1483;p14"/>
              <p:cNvCxnSpPr/>
              <p:nvPr/>
            </p:nvCxnSpPr>
            <p:spPr>
              <a:xfrm rot="10800000">
                <a:off x="757000" y="2651122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4" name="Google Shape;1484;p14"/>
              <p:cNvCxnSpPr/>
              <p:nvPr/>
            </p:nvCxnSpPr>
            <p:spPr>
              <a:xfrm rot="10800000">
                <a:off x="757000" y="2809865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5" name="Google Shape;1485;p14"/>
              <p:cNvCxnSpPr/>
              <p:nvPr/>
            </p:nvCxnSpPr>
            <p:spPr>
              <a:xfrm rot="10800000">
                <a:off x="757000" y="2968609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6" name="Google Shape;1486;p14"/>
              <p:cNvCxnSpPr/>
              <p:nvPr/>
            </p:nvCxnSpPr>
            <p:spPr>
              <a:xfrm rot="10800000">
                <a:off x="757000" y="3127352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7" name="Google Shape;1487;p14"/>
              <p:cNvCxnSpPr/>
              <p:nvPr/>
            </p:nvCxnSpPr>
            <p:spPr>
              <a:xfrm rot="10800000">
                <a:off x="757000" y="3286096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8" name="Google Shape;1488;p14"/>
              <p:cNvCxnSpPr/>
              <p:nvPr/>
            </p:nvCxnSpPr>
            <p:spPr>
              <a:xfrm rot="10800000">
                <a:off x="757000" y="3444840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9" name="Google Shape;1489;p14"/>
              <p:cNvCxnSpPr/>
              <p:nvPr/>
            </p:nvCxnSpPr>
            <p:spPr>
              <a:xfrm rot="10800000">
                <a:off x="757000" y="3603583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0" name="Google Shape;1490;p14"/>
              <p:cNvCxnSpPr/>
              <p:nvPr/>
            </p:nvCxnSpPr>
            <p:spPr>
              <a:xfrm rot="10800000">
                <a:off x="757000" y="3762327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1" name="Google Shape;1491;p14"/>
              <p:cNvCxnSpPr/>
              <p:nvPr/>
            </p:nvCxnSpPr>
            <p:spPr>
              <a:xfrm rot="10800000">
                <a:off x="757000" y="3921070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2" name="Google Shape;1492;p14"/>
              <p:cNvCxnSpPr/>
              <p:nvPr/>
            </p:nvCxnSpPr>
            <p:spPr>
              <a:xfrm rot="10800000">
                <a:off x="757000" y="4079814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3" name="Google Shape;1493;p14"/>
              <p:cNvCxnSpPr/>
              <p:nvPr/>
            </p:nvCxnSpPr>
            <p:spPr>
              <a:xfrm rot="10800000">
                <a:off x="757000" y="4238557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4" name="Google Shape;1494;p14"/>
              <p:cNvCxnSpPr/>
              <p:nvPr/>
            </p:nvCxnSpPr>
            <p:spPr>
              <a:xfrm rot="10800000">
                <a:off x="757000" y="4397301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5" name="Google Shape;1495;p14"/>
              <p:cNvCxnSpPr/>
              <p:nvPr/>
            </p:nvCxnSpPr>
            <p:spPr>
              <a:xfrm rot="10800000">
                <a:off x="757000" y="4556044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6" name="Google Shape;1496;p14"/>
              <p:cNvCxnSpPr/>
              <p:nvPr/>
            </p:nvCxnSpPr>
            <p:spPr>
              <a:xfrm rot="10800000">
                <a:off x="757000" y="4714788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7" name="Google Shape;1497;p14"/>
              <p:cNvCxnSpPr/>
              <p:nvPr/>
            </p:nvCxnSpPr>
            <p:spPr>
              <a:xfrm rot="10800000">
                <a:off x="757000" y="4873531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8" name="Google Shape;1498;p14"/>
              <p:cNvCxnSpPr/>
              <p:nvPr/>
            </p:nvCxnSpPr>
            <p:spPr>
              <a:xfrm rot="10800000">
                <a:off x="757000" y="5032275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99" name="Google Shape;1499;p14"/>
            <p:cNvGrpSpPr/>
            <p:nvPr/>
          </p:nvGrpSpPr>
          <p:grpSpPr>
            <a:xfrm flipH="1">
              <a:off x="8421925" y="-43"/>
              <a:ext cx="731775" cy="5143393"/>
              <a:chOff x="25250" y="-43"/>
              <a:chExt cx="731775" cy="5143393"/>
            </a:xfrm>
          </p:grpSpPr>
          <p:sp>
            <p:nvSpPr>
              <p:cNvPr id="1500" name="Google Shape;1500;p14"/>
              <p:cNvSpPr/>
              <p:nvPr/>
            </p:nvSpPr>
            <p:spPr>
              <a:xfrm rot="-5400000">
                <a:off x="-2148879" y="2313691"/>
                <a:ext cx="5143393" cy="515925"/>
              </a:xfrm>
              <a:custGeom>
                <a:avLst/>
                <a:gdLst/>
                <a:ahLst/>
                <a:cxnLst/>
                <a:rect l="l" t="t" r="r" b="b"/>
                <a:pathLst>
                  <a:path w="169288" h="17380" extrusionOk="0">
                    <a:moveTo>
                      <a:pt x="0" y="17380"/>
                    </a:moveTo>
                    <a:lnTo>
                      <a:pt x="0" y="1"/>
                    </a:lnTo>
                    <a:lnTo>
                      <a:pt x="169288" y="1"/>
                    </a:lnTo>
                    <a:lnTo>
                      <a:pt x="169288" y="1738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000000"/>
                  </a:gs>
                </a:gsLst>
                <a:lin ang="5400012" scaled="0"/>
              </a:gra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14"/>
              <p:cNvSpPr/>
              <p:nvPr/>
            </p:nvSpPr>
            <p:spPr>
              <a:xfrm rot="-5400000">
                <a:off x="256304" y="4753789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4570" y="3270"/>
                    </a:moveTo>
                    <a:lnTo>
                      <a:pt x="1535" y="3270"/>
                    </a:lnTo>
                    <a:cubicBezTo>
                      <a:pt x="701" y="3270"/>
                      <a:pt x="1" y="2569"/>
                      <a:pt x="1" y="1735"/>
                    </a:cubicBezTo>
                    <a:lnTo>
                      <a:pt x="1" y="1535"/>
                    </a:lnTo>
                    <a:cubicBezTo>
                      <a:pt x="1" y="701"/>
                      <a:pt x="701" y="1"/>
                      <a:pt x="1535" y="1"/>
                    </a:cubicBezTo>
                    <a:lnTo>
                      <a:pt x="4570" y="1"/>
                    </a:lnTo>
                    <a:cubicBezTo>
                      <a:pt x="5404" y="1"/>
                      <a:pt x="6105" y="701"/>
                      <a:pt x="6105" y="1535"/>
                    </a:cubicBezTo>
                    <a:lnTo>
                      <a:pt x="6105" y="1735"/>
                    </a:lnTo>
                    <a:cubicBezTo>
                      <a:pt x="6105" y="2569"/>
                      <a:pt x="5404" y="3270"/>
                      <a:pt x="4570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14"/>
              <p:cNvSpPr/>
              <p:nvPr/>
            </p:nvSpPr>
            <p:spPr>
              <a:xfrm rot="-5400000">
                <a:off x="269186" y="4753789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1535" y="0"/>
                    </a:moveTo>
                    <a:cubicBezTo>
                      <a:pt x="701" y="0"/>
                      <a:pt x="1" y="701"/>
                      <a:pt x="1" y="1535"/>
                    </a:cubicBezTo>
                    <a:lnTo>
                      <a:pt x="1" y="1735"/>
                    </a:lnTo>
                    <a:cubicBezTo>
                      <a:pt x="1" y="2569"/>
                      <a:pt x="701" y="3269"/>
                      <a:pt x="1535" y="3269"/>
                    </a:cubicBezTo>
                    <a:lnTo>
                      <a:pt x="4570" y="3269"/>
                    </a:lnTo>
                    <a:cubicBezTo>
                      <a:pt x="5404" y="3269"/>
                      <a:pt x="6105" y="2569"/>
                      <a:pt x="6105" y="1735"/>
                    </a:cubicBezTo>
                    <a:lnTo>
                      <a:pt x="6105" y="1535"/>
                    </a:lnTo>
                    <a:cubicBezTo>
                      <a:pt x="6105" y="701"/>
                      <a:pt x="5404" y="0"/>
                      <a:pt x="45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14"/>
              <p:cNvSpPr/>
              <p:nvPr/>
            </p:nvSpPr>
            <p:spPr>
              <a:xfrm rot="-5400000">
                <a:off x="174681" y="4663511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5" y="11776"/>
                    </a:moveTo>
                    <a:lnTo>
                      <a:pt x="835" y="11776"/>
                    </a:lnTo>
                    <a:cubicBezTo>
                      <a:pt x="368" y="11776"/>
                      <a:pt x="1" y="11409"/>
                      <a:pt x="1" y="10942"/>
                    </a:cubicBezTo>
                    <a:lnTo>
                      <a:pt x="1" y="834"/>
                    </a:lnTo>
                    <a:cubicBezTo>
                      <a:pt x="1" y="401"/>
                      <a:pt x="368" y="0"/>
                      <a:pt x="835" y="0"/>
                    </a:cubicBezTo>
                    <a:lnTo>
                      <a:pt x="835" y="0"/>
                    </a:lnTo>
                    <a:cubicBezTo>
                      <a:pt x="1268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268" y="11776"/>
                      <a:pt x="835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14"/>
              <p:cNvSpPr/>
              <p:nvPr/>
            </p:nvSpPr>
            <p:spPr>
              <a:xfrm rot="-5400000">
                <a:off x="174681" y="4591566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5" y="11776"/>
                    </a:moveTo>
                    <a:lnTo>
                      <a:pt x="835" y="11776"/>
                    </a:lnTo>
                    <a:cubicBezTo>
                      <a:pt x="401" y="11776"/>
                      <a:pt x="1" y="11409"/>
                      <a:pt x="1" y="10942"/>
                    </a:cubicBezTo>
                    <a:lnTo>
                      <a:pt x="1" y="834"/>
                    </a:lnTo>
                    <a:cubicBezTo>
                      <a:pt x="1" y="401"/>
                      <a:pt x="401" y="0"/>
                      <a:pt x="835" y="0"/>
                    </a:cubicBezTo>
                    <a:lnTo>
                      <a:pt x="835" y="0"/>
                    </a:lnTo>
                    <a:cubicBezTo>
                      <a:pt x="1302" y="0"/>
                      <a:pt x="1669" y="401"/>
                      <a:pt x="1669" y="834"/>
                    </a:cubicBezTo>
                    <a:lnTo>
                      <a:pt x="1669" y="10942"/>
                    </a:lnTo>
                    <a:cubicBezTo>
                      <a:pt x="1669" y="11409"/>
                      <a:pt x="1302" y="11776"/>
                      <a:pt x="835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14"/>
              <p:cNvSpPr/>
              <p:nvPr/>
            </p:nvSpPr>
            <p:spPr>
              <a:xfrm rot="-5400000">
                <a:off x="256304" y="4381849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4571" y="3270"/>
                    </a:moveTo>
                    <a:lnTo>
                      <a:pt x="1535" y="3270"/>
                    </a:lnTo>
                    <a:cubicBezTo>
                      <a:pt x="668" y="3270"/>
                      <a:pt x="1" y="2569"/>
                      <a:pt x="1" y="1735"/>
                    </a:cubicBezTo>
                    <a:lnTo>
                      <a:pt x="1" y="1535"/>
                    </a:lnTo>
                    <a:cubicBezTo>
                      <a:pt x="1" y="701"/>
                      <a:pt x="701" y="1"/>
                      <a:pt x="1535" y="1"/>
                    </a:cubicBezTo>
                    <a:lnTo>
                      <a:pt x="4571" y="1"/>
                    </a:lnTo>
                    <a:cubicBezTo>
                      <a:pt x="5404" y="1"/>
                      <a:pt x="6105" y="701"/>
                      <a:pt x="6105" y="1535"/>
                    </a:cubicBezTo>
                    <a:lnTo>
                      <a:pt x="6105" y="1735"/>
                    </a:lnTo>
                    <a:cubicBezTo>
                      <a:pt x="6105" y="2569"/>
                      <a:pt x="5404" y="3270"/>
                      <a:pt x="4571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14"/>
              <p:cNvSpPr/>
              <p:nvPr/>
            </p:nvSpPr>
            <p:spPr>
              <a:xfrm rot="-5400000">
                <a:off x="269186" y="4381849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1535" y="0"/>
                    </a:moveTo>
                    <a:cubicBezTo>
                      <a:pt x="701" y="0"/>
                      <a:pt x="1" y="701"/>
                      <a:pt x="1" y="1535"/>
                    </a:cubicBezTo>
                    <a:lnTo>
                      <a:pt x="1" y="1735"/>
                    </a:lnTo>
                    <a:cubicBezTo>
                      <a:pt x="1" y="2569"/>
                      <a:pt x="668" y="3269"/>
                      <a:pt x="1535" y="3269"/>
                    </a:cubicBezTo>
                    <a:lnTo>
                      <a:pt x="4571" y="3269"/>
                    </a:lnTo>
                    <a:cubicBezTo>
                      <a:pt x="5404" y="3269"/>
                      <a:pt x="6105" y="2569"/>
                      <a:pt x="6105" y="1735"/>
                    </a:cubicBezTo>
                    <a:lnTo>
                      <a:pt x="6105" y="1535"/>
                    </a:lnTo>
                    <a:cubicBezTo>
                      <a:pt x="6105" y="701"/>
                      <a:pt x="5404" y="0"/>
                      <a:pt x="457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14"/>
              <p:cNvSpPr/>
              <p:nvPr/>
            </p:nvSpPr>
            <p:spPr>
              <a:xfrm rot="-5400000">
                <a:off x="174681" y="4292575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401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401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14"/>
              <p:cNvSpPr/>
              <p:nvPr/>
            </p:nvSpPr>
            <p:spPr>
              <a:xfrm rot="-5400000">
                <a:off x="174696" y="4219612"/>
                <a:ext cx="5067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400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400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14"/>
              <p:cNvSpPr/>
              <p:nvPr/>
            </p:nvSpPr>
            <p:spPr>
              <a:xfrm rot="-5400000">
                <a:off x="256805" y="4010411"/>
                <a:ext cx="184483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3270" extrusionOk="0">
                    <a:moveTo>
                      <a:pt x="4571" y="3270"/>
                    </a:moveTo>
                    <a:lnTo>
                      <a:pt x="1502" y="3270"/>
                    </a:lnTo>
                    <a:cubicBezTo>
                      <a:pt x="668" y="3270"/>
                      <a:pt x="1" y="2569"/>
                      <a:pt x="1" y="1735"/>
                    </a:cubicBezTo>
                    <a:lnTo>
                      <a:pt x="1" y="1535"/>
                    </a:lnTo>
                    <a:cubicBezTo>
                      <a:pt x="1" y="701"/>
                      <a:pt x="668" y="1"/>
                      <a:pt x="1502" y="1"/>
                    </a:cubicBezTo>
                    <a:lnTo>
                      <a:pt x="4571" y="1"/>
                    </a:lnTo>
                    <a:cubicBezTo>
                      <a:pt x="5405" y="1"/>
                      <a:pt x="6072" y="701"/>
                      <a:pt x="6072" y="1535"/>
                    </a:cubicBezTo>
                    <a:lnTo>
                      <a:pt x="6072" y="1735"/>
                    </a:lnTo>
                    <a:cubicBezTo>
                      <a:pt x="6072" y="2569"/>
                      <a:pt x="5405" y="3270"/>
                      <a:pt x="4571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14"/>
              <p:cNvSpPr/>
              <p:nvPr/>
            </p:nvSpPr>
            <p:spPr>
              <a:xfrm rot="-5400000">
                <a:off x="269688" y="4010411"/>
                <a:ext cx="184483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3270" extrusionOk="0">
                    <a:moveTo>
                      <a:pt x="1502" y="0"/>
                    </a:moveTo>
                    <a:cubicBezTo>
                      <a:pt x="668" y="0"/>
                      <a:pt x="1" y="701"/>
                      <a:pt x="1" y="1535"/>
                    </a:cubicBezTo>
                    <a:lnTo>
                      <a:pt x="1" y="1735"/>
                    </a:lnTo>
                    <a:cubicBezTo>
                      <a:pt x="1" y="2569"/>
                      <a:pt x="668" y="3269"/>
                      <a:pt x="1502" y="3269"/>
                    </a:cubicBezTo>
                    <a:lnTo>
                      <a:pt x="4571" y="3269"/>
                    </a:lnTo>
                    <a:cubicBezTo>
                      <a:pt x="5405" y="3269"/>
                      <a:pt x="6072" y="2569"/>
                      <a:pt x="6072" y="1735"/>
                    </a:cubicBezTo>
                    <a:lnTo>
                      <a:pt x="6072" y="1535"/>
                    </a:lnTo>
                    <a:cubicBezTo>
                      <a:pt x="6072" y="701"/>
                      <a:pt x="5405" y="0"/>
                      <a:pt x="457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14"/>
              <p:cNvSpPr/>
              <p:nvPr/>
            </p:nvSpPr>
            <p:spPr>
              <a:xfrm rot="-5400000">
                <a:off x="174681" y="3920635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14"/>
              <p:cNvSpPr/>
              <p:nvPr/>
            </p:nvSpPr>
            <p:spPr>
              <a:xfrm rot="-5400000">
                <a:off x="174696" y="3847672"/>
                <a:ext cx="5067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14"/>
              <p:cNvSpPr/>
              <p:nvPr/>
            </p:nvSpPr>
            <p:spPr>
              <a:xfrm rot="-5400000">
                <a:off x="256304" y="3638973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4570" y="3270"/>
                    </a:moveTo>
                    <a:lnTo>
                      <a:pt x="1535" y="3270"/>
                    </a:lnTo>
                    <a:cubicBezTo>
                      <a:pt x="701" y="3270"/>
                      <a:pt x="0" y="2569"/>
                      <a:pt x="0" y="1735"/>
                    </a:cubicBezTo>
                    <a:lnTo>
                      <a:pt x="0" y="1535"/>
                    </a:lnTo>
                    <a:cubicBezTo>
                      <a:pt x="0" y="701"/>
                      <a:pt x="701" y="1"/>
                      <a:pt x="1535" y="1"/>
                    </a:cubicBezTo>
                    <a:lnTo>
                      <a:pt x="4570" y="1"/>
                    </a:lnTo>
                    <a:cubicBezTo>
                      <a:pt x="5438" y="1"/>
                      <a:pt x="6105" y="701"/>
                      <a:pt x="6105" y="1535"/>
                    </a:cubicBezTo>
                    <a:lnTo>
                      <a:pt x="6105" y="1735"/>
                    </a:lnTo>
                    <a:cubicBezTo>
                      <a:pt x="6105" y="2569"/>
                      <a:pt x="5438" y="3270"/>
                      <a:pt x="4570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14"/>
              <p:cNvSpPr/>
              <p:nvPr/>
            </p:nvSpPr>
            <p:spPr>
              <a:xfrm rot="-5400000">
                <a:off x="269186" y="3638973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1535" y="0"/>
                    </a:moveTo>
                    <a:cubicBezTo>
                      <a:pt x="701" y="0"/>
                      <a:pt x="0" y="701"/>
                      <a:pt x="0" y="1535"/>
                    </a:cubicBezTo>
                    <a:lnTo>
                      <a:pt x="0" y="1735"/>
                    </a:lnTo>
                    <a:cubicBezTo>
                      <a:pt x="0" y="2569"/>
                      <a:pt x="701" y="3269"/>
                      <a:pt x="1535" y="3269"/>
                    </a:cubicBezTo>
                    <a:lnTo>
                      <a:pt x="4570" y="3269"/>
                    </a:lnTo>
                    <a:cubicBezTo>
                      <a:pt x="5438" y="3269"/>
                      <a:pt x="6105" y="2569"/>
                      <a:pt x="6105" y="1735"/>
                    </a:cubicBezTo>
                    <a:lnTo>
                      <a:pt x="6105" y="1535"/>
                    </a:lnTo>
                    <a:cubicBezTo>
                      <a:pt x="6105" y="701"/>
                      <a:pt x="5438" y="0"/>
                      <a:pt x="45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14"/>
              <p:cNvSpPr/>
              <p:nvPr/>
            </p:nvSpPr>
            <p:spPr>
              <a:xfrm rot="-5400000">
                <a:off x="174681" y="3548696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268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14"/>
              <p:cNvSpPr/>
              <p:nvPr/>
            </p:nvSpPr>
            <p:spPr>
              <a:xfrm rot="-5400000">
                <a:off x="174681" y="3475718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268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14"/>
              <p:cNvSpPr/>
              <p:nvPr/>
            </p:nvSpPr>
            <p:spPr>
              <a:xfrm rot="-5400000">
                <a:off x="256304" y="3267033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4570" y="3270"/>
                    </a:moveTo>
                    <a:lnTo>
                      <a:pt x="1535" y="3270"/>
                    </a:lnTo>
                    <a:cubicBezTo>
                      <a:pt x="701" y="3270"/>
                      <a:pt x="0" y="2569"/>
                      <a:pt x="0" y="1735"/>
                    </a:cubicBezTo>
                    <a:lnTo>
                      <a:pt x="0" y="1535"/>
                    </a:lnTo>
                    <a:cubicBezTo>
                      <a:pt x="0" y="701"/>
                      <a:pt x="701" y="1"/>
                      <a:pt x="1535" y="1"/>
                    </a:cubicBezTo>
                    <a:lnTo>
                      <a:pt x="4570" y="1"/>
                    </a:lnTo>
                    <a:cubicBezTo>
                      <a:pt x="5404" y="1"/>
                      <a:pt x="6105" y="701"/>
                      <a:pt x="6105" y="1535"/>
                    </a:cubicBezTo>
                    <a:lnTo>
                      <a:pt x="6105" y="1735"/>
                    </a:lnTo>
                    <a:cubicBezTo>
                      <a:pt x="6105" y="2569"/>
                      <a:pt x="5404" y="3270"/>
                      <a:pt x="4570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14"/>
              <p:cNvSpPr/>
              <p:nvPr/>
            </p:nvSpPr>
            <p:spPr>
              <a:xfrm rot="-5400000">
                <a:off x="269186" y="3267033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1535" y="0"/>
                    </a:moveTo>
                    <a:cubicBezTo>
                      <a:pt x="701" y="0"/>
                      <a:pt x="0" y="701"/>
                      <a:pt x="0" y="1535"/>
                    </a:cubicBezTo>
                    <a:lnTo>
                      <a:pt x="0" y="1735"/>
                    </a:lnTo>
                    <a:cubicBezTo>
                      <a:pt x="0" y="2569"/>
                      <a:pt x="701" y="3269"/>
                      <a:pt x="1535" y="3269"/>
                    </a:cubicBezTo>
                    <a:lnTo>
                      <a:pt x="4570" y="3269"/>
                    </a:lnTo>
                    <a:cubicBezTo>
                      <a:pt x="5404" y="3269"/>
                      <a:pt x="6105" y="2569"/>
                      <a:pt x="6105" y="1735"/>
                    </a:cubicBezTo>
                    <a:lnTo>
                      <a:pt x="6105" y="1535"/>
                    </a:lnTo>
                    <a:cubicBezTo>
                      <a:pt x="6105" y="701"/>
                      <a:pt x="5404" y="0"/>
                      <a:pt x="45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14"/>
              <p:cNvSpPr/>
              <p:nvPr/>
            </p:nvSpPr>
            <p:spPr>
              <a:xfrm rot="-5400000">
                <a:off x="174681" y="3176756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1" y="11409"/>
                      <a:pt x="1" y="10942"/>
                    </a:cubicBezTo>
                    <a:lnTo>
                      <a:pt x="1" y="834"/>
                    </a:lnTo>
                    <a:cubicBezTo>
                      <a:pt x="1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268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268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14"/>
              <p:cNvSpPr/>
              <p:nvPr/>
            </p:nvSpPr>
            <p:spPr>
              <a:xfrm rot="-5400000">
                <a:off x="174681" y="3103778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268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268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14"/>
              <p:cNvSpPr/>
              <p:nvPr/>
            </p:nvSpPr>
            <p:spPr>
              <a:xfrm rot="-5400000">
                <a:off x="256304" y="2895094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4570" y="3270"/>
                    </a:moveTo>
                    <a:lnTo>
                      <a:pt x="1535" y="3270"/>
                    </a:lnTo>
                    <a:cubicBezTo>
                      <a:pt x="668" y="3270"/>
                      <a:pt x="1" y="2569"/>
                      <a:pt x="1" y="1735"/>
                    </a:cubicBezTo>
                    <a:lnTo>
                      <a:pt x="1" y="1535"/>
                    </a:lnTo>
                    <a:cubicBezTo>
                      <a:pt x="1" y="701"/>
                      <a:pt x="701" y="1"/>
                      <a:pt x="1535" y="1"/>
                    </a:cubicBezTo>
                    <a:lnTo>
                      <a:pt x="4570" y="1"/>
                    </a:lnTo>
                    <a:cubicBezTo>
                      <a:pt x="5404" y="1"/>
                      <a:pt x="6105" y="701"/>
                      <a:pt x="6105" y="1535"/>
                    </a:cubicBezTo>
                    <a:lnTo>
                      <a:pt x="6105" y="1735"/>
                    </a:lnTo>
                    <a:cubicBezTo>
                      <a:pt x="6105" y="2569"/>
                      <a:pt x="5404" y="3270"/>
                      <a:pt x="4570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14"/>
              <p:cNvSpPr/>
              <p:nvPr/>
            </p:nvSpPr>
            <p:spPr>
              <a:xfrm rot="-5400000">
                <a:off x="269186" y="2895094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1535" y="0"/>
                    </a:moveTo>
                    <a:cubicBezTo>
                      <a:pt x="701" y="0"/>
                      <a:pt x="1" y="701"/>
                      <a:pt x="1" y="1535"/>
                    </a:cubicBezTo>
                    <a:lnTo>
                      <a:pt x="1" y="1735"/>
                    </a:lnTo>
                    <a:cubicBezTo>
                      <a:pt x="1" y="2569"/>
                      <a:pt x="668" y="3269"/>
                      <a:pt x="1535" y="3269"/>
                    </a:cubicBezTo>
                    <a:lnTo>
                      <a:pt x="4570" y="3269"/>
                    </a:lnTo>
                    <a:cubicBezTo>
                      <a:pt x="5404" y="3269"/>
                      <a:pt x="6105" y="2569"/>
                      <a:pt x="6105" y="1735"/>
                    </a:cubicBezTo>
                    <a:lnTo>
                      <a:pt x="6105" y="1535"/>
                    </a:lnTo>
                    <a:cubicBezTo>
                      <a:pt x="6105" y="701"/>
                      <a:pt x="5404" y="0"/>
                      <a:pt x="45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14"/>
              <p:cNvSpPr/>
              <p:nvPr/>
            </p:nvSpPr>
            <p:spPr>
              <a:xfrm rot="-5400000">
                <a:off x="174681" y="2805820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401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401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14"/>
              <p:cNvSpPr/>
              <p:nvPr/>
            </p:nvSpPr>
            <p:spPr>
              <a:xfrm rot="-5400000">
                <a:off x="174681" y="2732872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5" y="11776"/>
                    </a:moveTo>
                    <a:lnTo>
                      <a:pt x="835" y="11776"/>
                    </a:lnTo>
                    <a:cubicBezTo>
                      <a:pt x="401" y="11776"/>
                      <a:pt x="1" y="11409"/>
                      <a:pt x="1" y="10942"/>
                    </a:cubicBezTo>
                    <a:lnTo>
                      <a:pt x="1" y="834"/>
                    </a:lnTo>
                    <a:cubicBezTo>
                      <a:pt x="1" y="401"/>
                      <a:pt x="401" y="0"/>
                      <a:pt x="835" y="0"/>
                    </a:cubicBezTo>
                    <a:lnTo>
                      <a:pt x="835" y="0"/>
                    </a:lnTo>
                    <a:cubicBezTo>
                      <a:pt x="1302" y="0"/>
                      <a:pt x="1669" y="401"/>
                      <a:pt x="1669" y="834"/>
                    </a:cubicBezTo>
                    <a:lnTo>
                      <a:pt x="1669" y="10942"/>
                    </a:lnTo>
                    <a:cubicBezTo>
                      <a:pt x="1669" y="11409"/>
                      <a:pt x="1302" y="11776"/>
                      <a:pt x="835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14"/>
              <p:cNvSpPr/>
              <p:nvPr/>
            </p:nvSpPr>
            <p:spPr>
              <a:xfrm rot="-5400000">
                <a:off x="256805" y="2523656"/>
                <a:ext cx="184483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3270" extrusionOk="0">
                    <a:moveTo>
                      <a:pt x="4571" y="3270"/>
                    </a:moveTo>
                    <a:lnTo>
                      <a:pt x="1502" y="3270"/>
                    </a:lnTo>
                    <a:cubicBezTo>
                      <a:pt x="668" y="3270"/>
                      <a:pt x="1" y="2569"/>
                      <a:pt x="1" y="1735"/>
                    </a:cubicBezTo>
                    <a:lnTo>
                      <a:pt x="1" y="1535"/>
                    </a:lnTo>
                    <a:cubicBezTo>
                      <a:pt x="1" y="701"/>
                      <a:pt x="668" y="1"/>
                      <a:pt x="1502" y="1"/>
                    </a:cubicBezTo>
                    <a:lnTo>
                      <a:pt x="4571" y="1"/>
                    </a:lnTo>
                    <a:cubicBezTo>
                      <a:pt x="5404" y="1"/>
                      <a:pt x="6072" y="701"/>
                      <a:pt x="6072" y="1535"/>
                    </a:cubicBezTo>
                    <a:lnTo>
                      <a:pt x="6072" y="1735"/>
                    </a:lnTo>
                    <a:cubicBezTo>
                      <a:pt x="6072" y="2569"/>
                      <a:pt x="5404" y="3270"/>
                      <a:pt x="4571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14"/>
              <p:cNvSpPr/>
              <p:nvPr/>
            </p:nvSpPr>
            <p:spPr>
              <a:xfrm rot="-5400000">
                <a:off x="269688" y="2523656"/>
                <a:ext cx="184483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3270" extrusionOk="0">
                    <a:moveTo>
                      <a:pt x="1502" y="0"/>
                    </a:moveTo>
                    <a:cubicBezTo>
                      <a:pt x="668" y="0"/>
                      <a:pt x="1" y="701"/>
                      <a:pt x="1" y="1535"/>
                    </a:cubicBezTo>
                    <a:lnTo>
                      <a:pt x="1" y="1735"/>
                    </a:lnTo>
                    <a:cubicBezTo>
                      <a:pt x="1" y="2569"/>
                      <a:pt x="668" y="3269"/>
                      <a:pt x="1502" y="3269"/>
                    </a:cubicBezTo>
                    <a:lnTo>
                      <a:pt x="4571" y="3269"/>
                    </a:lnTo>
                    <a:cubicBezTo>
                      <a:pt x="5404" y="3269"/>
                      <a:pt x="6072" y="2569"/>
                      <a:pt x="6072" y="1735"/>
                    </a:cubicBezTo>
                    <a:lnTo>
                      <a:pt x="6072" y="1535"/>
                    </a:lnTo>
                    <a:cubicBezTo>
                      <a:pt x="6072" y="701"/>
                      <a:pt x="5404" y="0"/>
                      <a:pt x="457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14"/>
              <p:cNvSpPr/>
              <p:nvPr/>
            </p:nvSpPr>
            <p:spPr>
              <a:xfrm rot="-5400000">
                <a:off x="174681" y="2433880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14"/>
              <p:cNvSpPr/>
              <p:nvPr/>
            </p:nvSpPr>
            <p:spPr>
              <a:xfrm rot="-5400000">
                <a:off x="174696" y="2360917"/>
                <a:ext cx="5067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14"/>
              <p:cNvSpPr/>
              <p:nvPr/>
            </p:nvSpPr>
            <p:spPr>
              <a:xfrm rot="-5400000">
                <a:off x="256304" y="2152218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4570" y="3270"/>
                    </a:moveTo>
                    <a:lnTo>
                      <a:pt x="1535" y="3270"/>
                    </a:lnTo>
                    <a:cubicBezTo>
                      <a:pt x="701" y="3270"/>
                      <a:pt x="0" y="2569"/>
                      <a:pt x="0" y="1735"/>
                    </a:cubicBezTo>
                    <a:lnTo>
                      <a:pt x="0" y="1535"/>
                    </a:lnTo>
                    <a:cubicBezTo>
                      <a:pt x="0" y="701"/>
                      <a:pt x="701" y="1"/>
                      <a:pt x="1535" y="1"/>
                    </a:cubicBezTo>
                    <a:lnTo>
                      <a:pt x="4570" y="1"/>
                    </a:lnTo>
                    <a:cubicBezTo>
                      <a:pt x="5438" y="1"/>
                      <a:pt x="6105" y="701"/>
                      <a:pt x="6105" y="1535"/>
                    </a:cubicBezTo>
                    <a:lnTo>
                      <a:pt x="6105" y="1735"/>
                    </a:lnTo>
                    <a:cubicBezTo>
                      <a:pt x="6105" y="2569"/>
                      <a:pt x="5438" y="3270"/>
                      <a:pt x="4570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14"/>
              <p:cNvSpPr/>
              <p:nvPr/>
            </p:nvSpPr>
            <p:spPr>
              <a:xfrm rot="-5400000">
                <a:off x="269186" y="2152218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1535" y="0"/>
                    </a:moveTo>
                    <a:cubicBezTo>
                      <a:pt x="701" y="0"/>
                      <a:pt x="0" y="701"/>
                      <a:pt x="0" y="1535"/>
                    </a:cubicBezTo>
                    <a:lnTo>
                      <a:pt x="0" y="1735"/>
                    </a:lnTo>
                    <a:cubicBezTo>
                      <a:pt x="0" y="2569"/>
                      <a:pt x="701" y="3269"/>
                      <a:pt x="1535" y="3269"/>
                    </a:cubicBezTo>
                    <a:lnTo>
                      <a:pt x="4570" y="3269"/>
                    </a:lnTo>
                    <a:cubicBezTo>
                      <a:pt x="5438" y="3269"/>
                      <a:pt x="6105" y="2569"/>
                      <a:pt x="6105" y="1735"/>
                    </a:cubicBezTo>
                    <a:lnTo>
                      <a:pt x="6105" y="1535"/>
                    </a:lnTo>
                    <a:cubicBezTo>
                      <a:pt x="6105" y="701"/>
                      <a:pt x="5438" y="0"/>
                      <a:pt x="45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14"/>
              <p:cNvSpPr/>
              <p:nvPr/>
            </p:nvSpPr>
            <p:spPr>
              <a:xfrm rot="-5400000">
                <a:off x="174681" y="2061941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14"/>
              <p:cNvSpPr/>
              <p:nvPr/>
            </p:nvSpPr>
            <p:spPr>
              <a:xfrm rot="-5400000">
                <a:off x="174696" y="1988978"/>
                <a:ext cx="5067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268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14"/>
              <p:cNvSpPr/>
              <p:nvPr/>
            </p:nvSpPr>
            <p:spPr>
              <a:xfrm rot="-5400000">
                <a:off x="256304" y="1780278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4570" y="3270"/>
                    </a:moveTo>
                    <a:lnTo>
                      <a:pt x="1535" y="3270"/>
                    </a:lnTo>
                    <a:cubicBezTo>
                      <a:pt x="701" y="3270"/>
                      <a:pt x="0" y="2569"/>
                      <a:pt x="0" y="1735"/>
                    </a:cubicBezTo>
                    <a:lnTo>
                      <a:pt x="0" y="1535"/>
                    </a:lnTo>
                    <a:cubicBezTo>
                      <a:pt x="0" y="701"/>
                      <a:pt x="701" y="1"/>
                      <a:pt x="1535" y="1"/>
                    </a:cubicBezTo>
                    <a:lnTo>
                      <a:pt x="4570" y="1"/>
                    </a:lnTo>
                    <a:cubicBezTo>
                      <a:pt x="5404" y="1"/>
                      <a:pt x="6105" y="701"/>
                      <a:pt x="6105" y="1535"/>
                    </a:cubicBezTo>
                    <a:lnTo>
                      <a:pt x="6105" y="1735"/>
                    </a:lnTo>
                    <a:cubicBezTo>
                      <a:pt x="6105" y="2569"/>
                      <a:pt x="5404" y="3270"/>
                      <a:pt x="4570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14"/>
              <p:cNvSpPr/>
              <p:nvPr/>
            </p:nvSpPr>
            <p:spPr>
              <a:xfrm rot="-5400000">
                <a:off x="269186" y="1780278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1535" y="0"/>
                    </a:moveTo>
                    <a:cubicBezTo>
                      <a:pt x="701" y="0"/>
                      <a:pt x="0" y="701"/>
                      <a:pt x="0" y="1535"/>
                    </a:cubicBezTo>
                    <a:lnTo>
                      <a:pt x="0" y="1735"/>
                    </a:lnTo>
                    <a:cubicBezTo>
                      <a:pt x="0" y="2569"/>
                      <a:pt x="701" y="3269"/>
                      <a:pt x="1535" y="3269"/>
                    </a:cubicBezTo>
                    <a:lnTo>
                      <a:pt x="4570" y="3269"/>
                    </a:lnTo>
                    <a:cubicBezTo>
                      <a:pt x="5404" y="3269"/>
                      <a:pt x="6105" y="2569"/>
                      <a:pt x="6105" y="1735"/>
                    </a:cubicBezTo>
                    <a:lnTo>
                      <a:pt x="6105" y="1535"/>
                    </a:lnTo>
                    <a:cubicBezTo>
                      <a:pt x="6105" y="701"/>
                      <a:pt x="5404" y="0"/>
                      <a:pt x="45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14"/>
              <p:cNvSpPr/>
              <p:nvPr/>
            </p:nvSpPr>
            <p:spPr>
              <a:xfrm rot="-5400000">
                <a:off x="174681" y="1690001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268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268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14"/>
              <p:cNvSpPr/>
              <p:nvPr/>
            </p:nvSpPr>
            <p:spPr>
              <a:xfrm rot="-5400000">
                <a:off x="174681" y="1618056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5" y="11776"/>
                    </a:moveTo>
                    <a:lnTo>
                      <a:pt x="835" y="11776"/>
                    </a:lnTo>
                    <a:cubicBezTo>
                      <a:pt x="401" y="11776"/>
                      <a:pt x="1" y="11409"/>
                      <a:pt x="1" y="10942"/>
                    </a:cubicBezTo>
                    <a:lnTo>
                      <a:pt x="1" y="834"/>
                    </a:lnTo>
                    <a:cubicBezTo>
                      <a:pt x="1" y="401"/>
                      <a:pt x="401" y="0"/>
                      <a:pt x="835" y="0"/>
                    </a:cubicBezTo>
                    <a:lnTo>
                      <a:pt x="835" y="0"/>
                    </a:lnTo>
                    <a:cubicBezTo>
                      <a:pt x="1302" y="0"/>
                      <a:pt x="1669" y="401"/>
                      <a:pt x="1669" y="834"/>
                    </a:cubicBezTo>
                    <a:lnTo>
                      <a:pt x="1669" y="10942"/>
                    </a:lnTo>
                    <a:cubicBezTo>
                      <a:pt x="1669" y="11409"/>
                      <a:pt x="1302" y="11776"/>
                      <a:pt x="835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14"/>
              <p:cNvSpPr/>
              <p:nvPr/>
            </p:nvSpPr>
            <p:spPr>
              <a:xfrm rot="-5400000">
                <a:off x="256304" y="1408339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4570" y="3270"/>
                    </a:moveTo>
                    <a:lnTo>
                      <a:pt x="1535" y="3270"/>
                    </a:lnTo>
                    <a:cubicBezTo>
                      <a:pt x="668" y="3270"/>
                      <a:pt x="0" y="2569"/>
                      <a:pt x="0" y="1735"/>
                    </a:cubicBezTo>
                    <a:lnTo>
                      <a:pt x="0" y="1535"/>
                    </a:lnTo>
                    <a:cubicBezTo>
                      <a:pt x="0" y="701"/>
                      <a:pt x="668" y="1"/>
                      <a:pt x="1535" y="1"/>
                    </a:cubicBezTo>
                    <a:lnTo>
                      <a:pt x="4570" y="1"/>
                    </a:lnTo>
                    <a:cubicBezTo>
                      <a:pt x="5404" y="1"/>
                      <a:pt x="6105" y="701"/>
                      <a:pt x="6105" y="1535"/>
                    </a:cubicBezTo>
                    <a:lnTo>
                      <a:pt x="6105" y="1735"/>
                    </a:lnTo>
                    <a:cubicBezTo>
                      <a:pt x="6105" y="2569"/>
                      <a:pt x="5404" y="3270"/>
                      <a:pt x="4570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14"/>
              <p:cNvSpPr/>
              <p:nvPr/>
            </p:nvSpPr>
            <p:spPr>
              <a:xfrm rot="-5400000">
                <a:off x="269186" y="1408339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1535" y="0"/>
                    </a:moveTo>
                    <a:cubicBezTo>
                      <a:pt x="668" y="0"/>
                      <a:pt x="0" y="701"/>
                      <a:pt x="0" y="1535"/>
                    </a:cubicBezTo>
                    <a:lnTo>
                      <a:pt x="0" y="1735"/>
                    </a:lnTo>
                    <a:cubicBezTo>
                      <a:pt x="0" y="2569"/>
                      <a:pt x="668" y="3269"/>
                      <a:pt x="1535" y="3269"/>
                    </a:cubicBezTo>
                    <a:lnTo>
                      <a:pt x="4570" y="3269"/>
                    </a:lnTo>
                    <a:cubicBezTo>
                      <a:pt x="5404" y="3269"/>
                      <a:pt x="6105" y="2569"/>
                      <a:pt x="6105" y="1735"/>
                    </a:cubicBezTo>
                    <a:lnTo>
                      <a:pt x="6105" y="1535"/>
                    </a:lnTo>
                    <a:cubicBezTo>
                      <a:pt x="6105" y="701"/>
                      <a:pt x="5404" y="0"/>
                      <a:pt x="45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14"/>
              <p:cNvSpPr/>
              <p:nvPr/>
            </p:nvSpPr>
            <p:spPr>
              <a:xfrm rot="-5400000">
                <a:off x="174681" y="1319064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400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400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14"/>
              <p:cNvSpPr/>
              <p:nvPr/>
            </p:nvSpPr>
            <p:spPr>
              <a:xfrm rot="-5400000">
                <a:off x="174681" y="1246117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5" y="11776"/>
                    </a:moveTo>
                    <a:lnTo>
                      <a:pt x="835" y="11776"/>
                    </a:lnTo>
                    <a:cubicBezTo>
                      <a:pt x="368" y="11776"/>
                      <a:pt x="1" y="11409"/>
                      <a:pt x="1" y="10942"/>
                    </a:cubicBezTo>
                    <a:lnTo>
                      <a:pt x="1" y="834"/>
                    </a:lnTo>
                    <a:cubicBezTo>
                      <a:pt x="1" y="401"/>
                      <a:pt x="368" y="0"/>
                      <a:pt x="835" y="0"/>
                    </a:cubicBezTo>
                    <a:lnTo>
                      <a:pt x="835" y="0"/>
                    </a:lnTo>
                    <a:cubicBezTo>
                      <a:pt x="1302" y="0"/>
                      <a:pt x="1669" y="401"/>
                      <a:pt x="1669" y="834"/>
                    </a:cubicBezTo>
                    <a:lnTo>
                      <a:pt x="1669" y="10942"/>
                    </a:lnTo>
                    <a:cubicBezTo>
                      <a:pt x="1669" y="11409"/>
                      <a:pt x="1302" y="11776"/>
                      <a:pt x="835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14"/>
              <p:cNvSpPr/>
              <p:nvPr/>
            </p:nvSpPr>
            <p:spPr>
              <a:xfrm rot="-5400000">
                <a:off x="256805" y="1036901"/>
                <a:ext cx="184483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3270" extrusionOk="0">
                    <a:moveTo>
                      <a:pt x="4570" y="3270"/>
                    </a:moveTo>
                    <a:lnTo>
                      <a:pt x="1502" y="3270"/>
                    </a:lnTo>
                    <a:cubicBezTo>
                      <a:pt x="668" y="3270"/>
                      <a:pt x="1" y="2569"/>
                      <a:pt x="1" y="1735"/>
                    </a:cubicBezTo>
                    <a:lnTo>
                      <a:pt x="1" y="1535"/>
                    </a:lnTo>
                    <a:cubicBezTo>
                      <a:pt x="1" y="701"/>
                      <a:pt x="668" y="1"/>
                      <a:pt x="1502" y="1"/>
                    </a:cubicBezTo>
                    <a:lnTo>
                      <a:pt x="4570" y="1"/>
                    </a:lnTo>
                    <a:cubicBezTo>
                      <a:pt x="5404" y="1"/>
                      <a:pt x="6072" y="701"/>
                      <a:pt x="6072" y="1535"/>
                    </a:cubicBezTo>
                    <a:lnTo>
                      <a:pt x="6072" y="1735"/>
                    </a:lnTo>
                    <a:cubicBezTo>
                      <a:pt x="6072" y="2569"/>
                      <a:pt x="5404" y="3270"/>
                      <a:pt x="4570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14"/>
              <p:cNvSpPr/>
              <p:nvPr/>
            </p:nvSpPr>
            <p:spPr>
              <a:xfrm rot="-5400000">
                <a:off x="269688" y="1036901"/>
                <a:ext cx="184483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3270" extrusionOk="0">
                    <a:moveTo>
                      <a:pt x="1502" y="0"/>
                    </a:moveTo>
                    <a:cubicBezTo>
                      <a:pt x="668" y="0"/>
                      <a:pt x="1" y="701"/>
                      <a:pt x="1" y="1535"/>
                    </a:cubicBezTo>
                    <a:lnTo>
                      <a:pt x="1" y="1735"/>
                    </a:lnTo>
                    <a:cubicBezTo>
                      <a:pt x="1" y="2569"/>
                      <a:pt x="668" y="3269"/>
                      <a:pt x="1502" y="3269"/>
                    </a:cubicBezTo>
                    <a:lnTo>
                      <a:pt x="4570" y="3269"/>
                    </a:lnTo>
                    <a:cubicBezTo>
                      <a:pt x="5404" y="3269"/>
                      <a:pt x="6072" y="2569"/>
                      <a:pt x="6072" y="1735"/>
                    </a:cubicBezTo>
                    <a:lnTo>
                      <a:pt x="6072" y="1535"/>
                    </a:lnTo>
                    <a:cubicBezTo>
                      <a:pt x="6072" y="701"/>
                      <a:pt x="5404" y="0"/>
                      <a:pt x="45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14"/>
              <p:cNvSpPr/>
              <p:nvPr/>
            </p:nvSpPr>
            <p:spPr>
              <a:xfrm rot="-5400000">
                <a:off x="174681" y="947125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14"/>
              <p:cNvSpPr/>
              <p:nvPr/>
            </p:nvSpPr>
            <p:spPr>
              <a:xfrm rot="-5400000">
                <a:off x="174681" y="874177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5" y="11776"/>
                    </a:moveTo>
                    <a:lnTo>
                      <a:pt x="835" y="11776"/>
                    </a:lnTo>
                    <a:cubicBezTo>
                      <a:pt x="368" y="11776"/>
                      <a:pt x="1" y="11409"/>
                      <a:pt x="1" y="10942"/>
                    </a:cubicBezTo>
                    <a:lnTo>
                      <a:pt x="1" y="834"/>
                    </a:lnTo>
                    <a:cubicBezTo>
                      <a:pt x="1" y="401"/>
                      <a:pt x="368" y="0"/>
                      <a:pt x="835" y="0"/>
                    </a:cubicBezTo>
                    <a:lnTo>
                      <a:pt x="835" y="0"/>
                    </a:lnTo>
                    <a:cubicBezTo>
                      <a:pt x="1302" y="0"/>
                      <a:pt x="1669" y="401"/>
                      <a:pt x="1669" y="834"/>
                    </a:cubicBezTo>
                    <a:lnTo>
                      <a:pt x="1669" y="10942"/>
                    </a:lnTo>
                    <a:cubicBezTo>
                      <a:pt x="1669" y="11409"/>
                      <a:pt x="1302" y="11776"/>
                      <a:pt x="835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14"/>
              <p:cNvSpPr/>
              <p:nvPr/>
            </p:nvSpPr>
            <p:spPr>
              <a:xfrm rot="-5400000">
                <a:off x="256304" y="665463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4570" y="3270"/>
                    </a:moveTo>
                    <a:lnTo>
                      <a:pt x="1535" y="3270"/>
                    </a:lnTo>
                    <a:cubicBezTo>
                      <a:pt x="701" y="3270"/>
                      <a:pt x="0" y="2569"/>
                      <a:pt x="0" y="1735"/>
                    </a:cubicBezTo>
                    <a:lnTo>
                      <a:pt x="0" y="1535"/>
                    </a:lnTo>
                    <a:cubicBezTo>
                      <a:pt x="0" y="701"/>
                      <a:pt x="701" y="1"/>
                      <a:pt x="1535" y="1"/>
                    </a:cubicBezTo>
                    <a:lnTo>
                      <a:pt x="4570" y="1"/>
                    </a:lnTo>
                    <a:cubicBezTo>
                      <a:pt x="5437" y="1"/>
                      <a:pt x="6105" y="701"/>
                      <a:pt x="6105" y="1535"/>
                    </a:cubicBezTo>
                    <a:lnTo>
                      <a:pt x="6105" y="1735"/>
                    </a:lnTo>
                    <a:cubicBezTo>
                      <a:pt x="6105" y="2569"/>
                      <a:pt x="5437" y="3270"/>
                      <a:pt x="4570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14"/>
              <p:cNvSpPr/>
              <p:nvPr/>
            </p:nvSpPr>
            <p:spPr>
              <a:xfrm rot="-5400000">
                <a:off x="269186" y="665463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1535" y="0"/>
                    </a:moveTo>
                    <a:cubicBezTo>
                      <a:pt x="701" y="0"/>
                      <a:pt x="0" y="701"/>
                      <a:pt x="0" y="1535"/>
                    </a:cubicBezTo>
                    <a:lnTo>
                      <a:pt x="0" y="1735"/>
                    </a:lnTo>
                    <a:cubicBezTo>
                      <a:pt x="0" y="2569"/>
                      <a:pt x="701" y="3269"/>
                      <a:pt x="1535" y="3269"/>
                    </a:cubicBezTo>
                    <a:lnTo>
                      <a:pt x="4570" y="3269"/>
                    </a:lnTo>
                    <a:cubicBezTo>
                      <a:pt x="5437" y="3269"/>
                      <a:pt x="6105" y="2569"/>
                      <a:pt x="6105" y="1735"/>
                    </a:cubicBezTo>
                    <a:lnTo>
                      <a:pt x="6105" y="1535"/>
                    </a:lnTo>
                    <a:cubicBezTo>
                      <a:pt x="6105" y="701"/>
                      <a:pt x="5437" y="0"/>
                      <a:pt x="45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14"/>
              <p:cNvSpPr/>
              <p:nvPr/>
            </p:nvSpPr>
            <p:spPr>
              <a:xfrm rot="-5400000">
                <a:off x="174681" y="575186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14"/>
              <p:cNvSpPr/>
              <p:nvPr/>
            </p:nvSpPr>
            <p:spPr>
              <a:xfrm rot="-5400000">
                <a:off x="174696" y="502223"/>
                <a:ext cx="5067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268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14"/>
              <p:cNvSpPr/>
              <p:nvPr/>
            </p:nvSpPr>
            <p:spPr>
              <a:xfrm rot="-5400000">
                <a:off x="256304" y="293523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4570" y="3270"/>
                    </a:moveTo>
                    <a:lnTo>
                      <a:pt x="1535" y="3270"/>
                    </a:lnTo>
                    <a:cubicBezTo>
                      <a:pt x="701" y="3270"/>
                      <a:pt x="0" y="2569"/>
                      <a:pt x="0" y="1735"/>
                    </a:cubicBezTo>
                    <a:lnTo>
                      <a:pt x="0" y="1535"/>
                    </a:lnTo>
                    <a:cubicBezTo>
                      <a:pt x="0" y="701"/>
                      <a:pt x="701" y="1"/>
                      <a:pt x="1535" y="1"/>
                    </a:cubicBezTo>
                    <a:lnTo>
                      <a:pt x="4570" y="1"/>
                    </a:lnTo>
                    <a:cubicBezTo>
                      <a:pt x="5404" y="1"/>
                      <a:pt x="6105" y="701"/>
                      <a:pt x="6105" y="1535"/>
                    </a:cubicBezTo>
                    <a:lnTo>
                      <a:pt x="6105" y="1735"/>
                    </a:lnTo>
                    <a:cubicBezTo>
                      <a:pt x="6105" y="2569"/>
                      <a:pt x="5404" y="3270"/>
                      <a:pt x="4570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14"/>
              <p:cNvSpPr/>
              <p:nvPr/>
            </p:nvSpPr>
            <p:spPr>
              <a:xfrm rot="-5400000">
                <a:off x="174681" y="203246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268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268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51" name="Google Shape;1551;p14"/>
              <p:cNvGrpSpPr/>
              <p:nvPr/>
            </p:nvGrpSpPr>
            <p:grpSpPr>
              <a:xfrm>
                <a:off x="25250" y="249316"/>
                <a:ext cx="385214" cy="185485"/>
                <a:chOff x="25250" y="249316"/>
                <a:chExt cx="385214" cy="185485"/>
              </a:xfrm>
            </p:grpSpPr>
            <p:sp>
              <p:nvSpPr>
                <p:cNvPr id="1552" name="Google Shape;1552;p14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3" name="Google Shape;1553;p14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4" name="Google Shape;1554;p14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55" name="Google Shape;1555;p14"/>
              <p:cNvGrpSpPr/>
              <p:nvPr/>
            </p:nvGrpSpPr>
            <p:grpSpPr>
              <a:xfrm>
                <a:off x="25250" y="621253"/>
                <a:ext cx="385214" cy="185485"/>
                <a:chOff x="25250" y="249316"/>
                <a:chExt cx="385214" cy="185485"/>
              </a:xfrm>
            </p:grpSpPr>
            <p:sp>
              <p:nvSpPr>
                <p:cNvPr id="1556" name="Google Shape;1556;p14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7" name="Google Shape;1557;p14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8" name="Google Shape;1558;p14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59" name="Google Shape;1559;p14"/>
              <p:cNvGrpSpPr/>
              <p:nvPr/>
            </p:nvGrpSpPr>
            <p:grpSpPr>
              <a:xfrm>
                <a:off x="25250" y="992691"/>
                <a:ext cx="385214" cy="185485"/>
                <a:chOff x="25250" y="249316"/>
                <a:chExt cx="385214" cy="185485"/>
              </a:xfrm>
            </p:grpSpPr>
            <p:sp>
              <p:nvSpPr>
                <p:cNvPr id="1560" name="Google Shape;1560;p14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1" name="Google Shape;1561;p14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2" name="Google Shape;1562;p14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63" name="Google Shape;1563;p14"/>
              <p:cNvGrpSpPr/>
              <p:nvPr/>
            </p:nvGrpSpPr>
            <p:grpSpPr>
              <a:xfrm>
                <a:off x="25250" y="1364378"/>
                <a:ext cx="385214" cy="185485"/>
                <a:chOff x="25250" y="249316"/>
                <a:chExt cx="385214" cy="185485"/>
              </a:xfrm>
            </p:grpSpPr>
            <p:sp>
              <p:nvSpPr>
                <p:cNvPr id="1564" name="Google Shape;1564;p14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5" name="Google Shape;1565;p14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6" name="Google Shape;1566;p14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67" name="Google Shape;1567;p14"/>
              <p:cNvGrpSpPr/>
              <p:nvPr/>
            </p:nvGrpSpPr>
            <p:grpSpPr>
              <a:xfrm>
                <a:off x="25250" y="1736066"/>
                <a:ext cx="385214" cy="185485"/>
                <a:chOff x="25250" y="249316"/>
                <a:chExt cx="385214" cy="185485"/>
              </a:xfrm>
            </p:grpSpPr>
            <p:sp>
              <p:nvSpPr>
                <p:cNvPr id="1568" name="Google Shape;1568;p14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9" name="Google Shape;1569;p14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0" name="Google Shape;1570;p14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71" name="Google Shape;1571;p14"/>
              <p:cNvGrpSpPr/>
              <p:nvPr/>
            </p:nvGrpSpPr>
            <p:grpSpPr>
              <a:xfrm>
                <a:off x="25250" y="2108003"/>
                <a:ext cx="385214" cy="185485"/>
                <a:chOff x="25250" y="249316"/>
                <a:chExt cx="385214" cy="185485"/>
              </a:xfrm>
            </p:grpSpPr>
            <p:sp>
              <p:nvSpPr>
                <p:cNvPr id="1572" name="Google Shape;1572;p14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3" name="Google Shape;1573;p14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4" name="Google Shape;1574;p14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75" name="Google Shape;1575;p14"/>
              <p:cNvGrpSpPr/>
              <p:nvPr/>
            </p:nvGrpSpPr>
            <p:grpSpPr>
              <a:xfrm>
                <a:off x="25250" y="2479441"/>
                <a:ext cx="385214" cy="185485"/>
                <a:chOff x="25250" y="249316"/>
                <a:chExt cx="385214" cy="185485"/>
              </a:xfrm>
            </p:grpSpPr>
            <p:sp>
              <p:nvSpPr>
                <p:cNvPr id="1576" name="Google Shape;1576;p14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7" name="Google Shape;1577;p14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8" name="Google Shape;1578;p14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79" name="Google Shape;1579;p14"/>
              <p:cNvGrpSpPr/>
              <p:nvPr/>
            </p:nvGrpSpPr>
            <p:grpSpPr>
              <a:xfrm>
                <a:off x="25250" y="2851128"/>
                <a:ext cx="385214" cy="185485"/>
                <a:chOff x="25250" y="249316"/>
                <a:chExt cx="385214" cy="185485"/>
              </a:xfrm>
            </p:grpSpPr>
            <p:sp>
              <p:nvSpPr>
                <p:cNvPr id="1580" name="Google Shape;1580;p14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1" name="Google Shape;1581;p14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2" name="Google Shape;1582;p14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83" name="Google Shape;1583;p14"/>
              <p:cNvGrpSpPr/>
              <p:nvPr/>
            </p:nvGrpSpPr>
            <p:grpSpPr>
              <a:xfrm>
                <a:off x="25250" y="3222828"/>
                <a:ext cx="385214" cy="185485"/>
                <a:chOff x="25250" y="249316"/>
                <a:chExt cx="385214" cy="185485"/>
              </a:xfrm>
            </p:grpSpPr>
            <p:sp>
              <p:nvSpPr>
                <p:cNvPr id="1584" name="Google Shape;1584;p14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5" name="Google Shape;1585;p14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6" name="Google Shape;1586;p14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87" name="Google Shape;1587;p14"/>
              <p:cNvGrpSpPr/>
              <p:nvPr/>
            </p:nvGrpSpPr>
            <p:grpSpPr>
              <a:xfrm>
                <a:off x="25250" y="3594766"/>
                <a:ext cx="385214" cy="185485"/>
                <a:chOff x="25250" y="249316"/>
                <a:chExt cx="385214" cy="185485"/>
              </a:xfrm>
            </p:grpSpPr>
            <p:sp>
              <p:nvSpPr>
                <p:cNvPr id="1588" name="Google Shape;1588;p14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9" name="Google Shape;1589;p14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0" name="Google Shape;1590;p14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91" name="Google Shape;1591;p14"/>
              <p:cNvGrpSpPr/>
              <p:nvPr/>
            </p:nvGrpSpPr>
            <p:grpSpPr>
              <a:xfrm>
                <a:off x="25250" y="3966203"/>
                <a:ext cx="385214" cy="185485"/>
                <a:chOff x="25250" y="249316"/>
                <a:chExt cx="385214" cy="185485"/>
              </a:xfrm>
            </p:grpSpPr>
            <p:sp>
              <p:nvSpPr>
                <p:cNvPr id="1592" name="Google Shape;1592;p14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3" name="Google Shape;1593;p14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4" name="Google Shape;1594;p14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95" name="Google Shape;1595;p14"/>
              <p:cNvGrpSpPr/>
              <p:nvPr/>
            </p:nvGrpSpPr>
            <p:grpSpPr>
              <a:xfrm>
                <a:off x="25250" y="4337891"/>
                <a:ext cx="385214" cy="185485"/>
                <a:chOff x="25250" y="249316"/>
                <a:chExt cx="385214" cy="185485"/>
              </a:xfrm>
            </p:grpSpPr>
            <p:sp>
              <p:nvSpPr>
                <p:cNvPr id="1596" name="Google Shape;1596;p14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7" name="Google Shape;1597;p14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8" name="Google Shape;1598;p14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99" name="Google Shape;1599;p14"/>
              <p:cNvGrpSpPr/>
              <p:nvPr/>
            </p:nvGrpSpPr>
            <p:grpSpPr>
              <a:xfrm>
                <a:off x="25250" y="4709566"/>
                <a:ext cx="385214" cy="185485"/>
                <a:chOff x="25250" y="249316"/>
                <a:chExt cx="385214" cy="185485"/>
              </a:xfrm>
            </p:grpSpPr>
            <p:sp>
              <p:nvSpPr>
                <p:cNvPr id="1600" name="Google Shape;1600;p14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1" name="Google Shape;1601;p14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2" name="Google Shape;1602;p14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03" name="Google Shape;1603;p14"/>
              <p:cNvSpPr/>
              <p:nvPr/>
            </p:nvSpPr>
            <p:spPr>
              <a:xfrm rot="5400000" flipH="1">
                <a:off x="-1852659" y="2533666"/>
                <a:ext cx="5143393" cy="75975"/>
              </a:xfrm>
              <a:custGeom>
                <a:avLst/>
                <a:gdLst/>
                <a:ahLst/>
                <a:cxnLst/>
                <a:rect l="l" t="t" r="r" b="b"/>
                <a:pathLst>
                  <a:path w="169288" h="1535" extrusionOk="0">
                    <a:moveTo>
                      <a:pt x="0" y="1534"/>
                    </a:moveTo>
                    <a:lnTo>
                      <a:pt x="0" y="0"/>
                    </a:lnTo>
                    <a:lnTo>
                      <a:pt x="169288" y="0"/>
                    </a:lnTo>
                    <a:lnTo>
                      <a:pt x="169288" y="1534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04" name="Google Shape;1604;p14"/>
          <p:cNvSpPr txBox="1">
            <a:spLocks noGrp="1"/>
          </p:cNvSpPr>
          <p:nvPr>
            <p:ph type="title"/>
          </p:nvPr>
        </p:nvSpPr>
        <p:spPr>
          <a:xfrm>
            <a:off x="726300" y="542925"/>
            <a:ext cx="7691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800"/>
            </a:lvl9pPr>
          </a:lstStyle>
          <a:p>
            <a:endParaRPr/>
          </a:p>
        </p:txBody>
      </p:sp>
      <p:sp>
        <p:nvSpPr>
          <p:cNvPr id="1605" name="Google Shape;1605;p14"/>
          <p:cNvSpPr txBox="1">
            <a:spLocks noGrp="1"/>
          </p:cNvSpPr>
          <p:nvPr>
            <p:ph type="subTitle" idx="1"/>
          </p:nvPr>
        </p:nvSpPr>
        <p:spPr>
          <a:xfrm>
            <a:off x="1275350" y="2529075"/>
            <a:ext cx="1818600" cy="365700"/>
          </a:xfrm>
          <a:prstGeom prst="rect">
            <a:avLst/>
          </a:prstGeom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Damion"/>
                <a:ea typeface="Damion"/>
                <a:cs typeface="Damion"/>
                <a:sym typeface="Dami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Damion"/>
                <a:ea typeface="Damion"/>
                <a:cs typeface="Damion"/>
                <a:sym typeface="Dami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Damion"/>
                <a:ea typeface="Damion"/>
                <a:cs typeface="Damion"/>
                <a:sym typeface="Dami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Damion"/>
                <a:ea typeface="Damion"/>
                <a:cs typeface="Damion"/>
                <a:sym typeface="Dami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Damion"/>
                <a:ea typeface="Damion"/>
                <a:cs typeface="Damion"/>
                <a:sym typeface="Dami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Damion"/>
                <a:ea typeface="Damion"/>
                <a:cs typeface="Damion"/>
                <a:sym typeface="Dami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Damion"/>
                <a:ea typeface="Damion"/>
                <a:cs typeface="Damion"/>
                <a:sym typeface="Dami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Damion"/>
                <a:ea typeface="Damion"/>
                <a:cs typeface="Damion"/>
                <a:sym typeface="Dami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Damion"/>
                <a:ea typeface="Damion"/>
                <a:cs typeface="Damion"/>
                <a:sym typeface="Damion"/>
              </a:defRPr>
            </a:lvl9pPr>
          </a:lstStyle>
          <a:p>
            <a:endParaRPr/>
          </a:p>
        </p:txBody>
      </p:sp>
      <p:sp>
        <p:nvSpPr>
          <p:cNvPr id="1606" name="Google Shape;1606;p14"/>
          <p:cNvSpPr txBox="1">
            <a:spLocks noGrp="1"/>
          </p:cNvSpPr>
          <p:nvPr>
            <p:ph type="subTitle" idx="2"/>
          </p:nvPr>
        </p:nvSpPr>
        <p:spPr>
          <a:xfrm>
            <a:off x="1270250" y="2935050"/>
            <a:ext cx="18288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607" name="Google Shape;1607;p14"/>
          <p:cNvSpPr txBox="1">
            <a:spLocks noGrp="1"/>
          </p:cNvSpPr>
          <p:nvPr>
            <p:ph type="subTitle" idx="3"/>
          </p:nvPr>
        </p:nvSpPr>
        <p:spPr>
          <a:xfrm>
            <a:off x="3662700" y="2529075"/>
            <a:ext cx="1818600" cy="365700"/>
          </a:xfrm>
          <a:prstGeom prst="rect">
            <a:avLst/>
          </a:prstGeom>
          <a:effectLst>
            <a:outerShdw blurRad="2857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  <a:latin typeface="Damion"/>
                <a:ea typeface="Damion"/>
                <a:cs typeface="Damion"/>
                <a:sym typeface="Dami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  <a:latin typeface="Damion"/>
                <a:ea typeface="Damion"/>
                <a:cs typeface="Damion"/>
                <a:sym typeface="Dami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  <a:latin typeface="Damion"/>
                <a:ea typeface="Damion"/>
                <a:cs typeface="Damion"/>
                <a:sym typeface="Dami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  <a:latin typeface="Damion"/>
                <a:ea typeface="Damion"/>
                <a:cs typeface="Damion"/>
                <a:sym typeface="Dami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  <a:latin typeface="Damion"/>
                <a:ea typeface="Damion"/>
                <a:cs typeface="Damion"/>
                <a:sym typeface="Dami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  <a:latin typeface="Damion"/>
                <a:ea typeface="Damion"/>
                <a:cs typeface="Damion"/>
                <a:sym typeface="Dami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  <a:latin typeface="Damion"/>
                <a:ea typeface="Damion"/>
                <a:cs typeface="Damion"/>
                <a:sym typeface="Dami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  <a:latin typeface="Damion"/>
                <a:ea typeface="Damion"/>
                <a:cs typeface="Damion"/>
                <a:sym typeface="Dami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  <a:latin typeface="Damion"/>
                <a:ea typeface="Damion"/>
                <a:cs typeface="Damion"/>
                <a:sym typeface="Damion"/>
              </a:defRPr>
            </a:lvl9pPr>
          </a:lstStyle>
          <a:p>
            <a:endParaRPr/>
          </a:p>
        </p:txBody>
      </p:sp>
      <p:sp>
        <p:nvSpPr>
          <p:cNvPr id="1608" name="Google Shape;1608;p14"/>
          <p:cNvSpPr txBox="1">
            <a:spLocks noGrp="1"/>
          </p:cNvSpPr>
          <p:nvPr>
            <p:ph type="subTitle" idx="4"/>
          </p:nvPr>
        </p:nvSpPr>
        <p:spPr>
          <a:xfrm>
            <a:off x="3657600" y="2935050"/>
            <a:ext cx="18288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609" name="Google Shape;1609;p14"/>
          <p:cNvSpPr txBox="1">
            <a:spLocks noGrp="1"/>
          </p:cNvSpPr>
          <p:nvPr>
            <p:ph type="subTitle" idx="5"/>
          </p:nvPr>
        </p:nvSpPr>
        <p:spPr>
          <a:xfrm>
            <a:off x="6050050" y="2529075"/>
            <a:ext cx="1818600" cy="365700"/>
          </a:xfrm>
          <a:prstGeom prst="rect">
            <a:avLst/>
          </a:prstGeom>
          <a:effectLst>
            <a:outerShdw blurRad="28575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3"/>
                </a:solidFill>
                <a:latin typeface="Damion"/>
                <a:ea typeface="Damion"/>
                <a:cs typeface="Damion"/>
                <a:sym typeface="Dami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3"/>
                </a:solidFill>
                <a:latin typeface="Damion"/>
                <a:ea typeface="Damion"/>
                <a:cs typeface="Damion"/>
                <a:sym typeface="Dami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3"/>
                </a:solidFill>
                <a:latin typeface="Damion"/>
                <a:ea typeface="Damion"/>
                <a:cs typeface="Damion"/>
                <a:sym typeface="Dami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3"/>
                </a:solidFill>
                <a:latin typeface="Damion"/>
                <a:ea typeface="Damion"/>
                <a:cs typeface="Damion"/>
                <a:sym typeface="Dami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3"/>
                </a:solidFill>
                <a:latin typeface="Damion"/>
                <a:ea typeface="Damion"/>
                <a:cs typeface="Damion"/>
                <a:sym typeface="Dami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3"/>
                </a:solidFill>
                <a:latin typeface="Damion"/>
                <a:ea typeface="Damion"/>
                <a:cs typeface="Damion"/>
                <a:sym typeface="Dami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3"/>
                </a:solidFill>
                <a:latin typeface="Damion"/>
                <a:ea typeface="Damion"/>
                <a:cs typeface="Damion"/>
                <a:sym typeface="Dami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3"/>
                </a:solidFill>
                <a:latin typeface="Damion"/>
                <a:ea typeface="Damion"/>
                <a:cs typeface="Damion"/>
                <a:sym typeface="Dami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3"/>
                </a:solidFill>
                <a:latin typeface="Damion"/>
                <a:ea typeface="Damion"/>
                <a:cs typeface="Damion"/>
                <a:sym typeface="Damion"/>
              </a:defRPr>
            </a:lvl9pPr>
          </a:lstStyle>
          <a:p>
            <a:endParaRPr/>
          </a:p>
        </p:txBody>
      </p:sp>
      <p:sp>
        <p:nvSpPr>
          <p:cNvPr id="1610" name="Google Shape;1610;p14"/>
          <p:cNvSpPr txBox="1">
            <a:spLocks noGrp="1"/>
          </p:cNvSpPr>
          <p:nvPr>
            <p:ph type="subTitle" idx="6"/>
          </p:nvPr>
        </p:nvSpPr>
        <p:spPr>
          <a:xfrm>
            <a:off x="6044950" y="2935050"/>
            <a:ext cx="18288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grpSp>
        <p:nvGrpSpPr>
          <p:cNvPr id="1611" name="Google Shape;1611;p14"/>
          <p:cNvGrpSpPr/>
          <p:nvPr/>
        </p:nvGrpSpPr>
        <p:grpSpPr>
          <a:xfrm>
            <a:off x="3336625" y="1686574"/>
            <a:ext cx="78300" cy="2087378"/>
            <a:chOff x="4532850" y="2348299"/>
            <a:chExt cx="78300" cy="2087378"/>
          </a:xfrm>
        </p:grpSpPr>
        <p:sp>
          <p:nvSpPr>
            <p:cNvPr id="1612" name="Google Shape;1612;p14"/>
            <p:cNvSpPr/>
            <p:nvPr/>
          </p:nvSpPr>
          <p:spPr>
            <a:xfrm>
              <a:off x="4532850" y="2635310"/>
              <a:ext cx="78300" cy="78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4"/>
            <p:cNvSpPr/>
            <p:nvPr/>
          </p:nvSpPr>
          <p:spPr>
            <a:xfrm>
              <a:off x="4532850" y="2922321"/>
              <a:ext cx="78300" cy="78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14"/>
            <p:cNvSpPr/>
            <p:nvPr/>
          </p:nvSpPr>
          <p:spPr>
            <a:xfrm>
              <a:off x="4532850" y="3209332"/>
              <a:ext cx="78300" cy="78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4"/>
            <p:cNvSpPr/>
            <p:nvPr/>
          </p:nvSpPr>
          <p:spPr>
            <a:xfrm>
              <a:off x="4532850" y="2348299"/>
              <a:ext cx="78300" cy="78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14"/>
            <p:cNvSpPr/>
            <p:nvPr/>
          </p:nvSpPr>
          <p:spPr>
            <a:xfrm>
              <a:off x="4532850" y="3783354"/>
              <a:ext cx="78300" cy="78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14"/>
            <p:cNvSpPr/>
            <p:nvPr/>
          </p:nvSpPr>
          <p:spPr>
            <a:xfrm>
              <a:off x="4532850" y="4070365"/>
              <a:ext cx="78300" cy="78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4"/>
            <p:cNvSpPr/>
            <p:nvPr/>
          </p:nvSpPr>
          <p:spPr>
            <a:xfrm>
              <a:off x="4532850" y="4357376"/>
              <a:ext cx="78300" cy="78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14"/>
            <p:cNvSpPr/>
            <p:nvPr/>
          </p:nvSpPr>
          <p:spPr>
            <a:xfrm>
              <a:off x="4532850" y="3496343"/>
              <a:ext cx="78300" cy="78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0" name="Google Shape;1620;p14"/>
          <p:cNvGrpSpPr/>
          <p:nvPr/>
        </p:nvGrpSpPr>
        <p:grpSpPr>
          <a:xfrm>
            <a:off x="5723975" y="1674349"/>
            <a:ext cx="78300" cy="2087378"/>
            <a:chOff x="4532850" y="2348299"/>
            <a:chExt cx="78300" cy="2087378"/>
          </a:xfrm>
        </p:grpSpPr>
        <p:sp>
          <p:nvSpPr>
            <p:cNvPr id="1621" name="Google Shape;1621;p14"/>
            <p:cNvSpPr/>
            <p:nvPr/>
          </p:nvSpPr>
          <p:spPr>
            <a:xfrm>
              <a:off x="4532850" y="2635310"/>
              <a:ext cx="78300" cy="78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4"/>
            <p:cNvSpPr/>
            <p:nvPr/>
          </p:nvSpPr>
          <p:spPr>
            <a:xfrm>
              <a:off x="4532850" y="2922321"/>
              <a:ext cx="78300" cy="78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4"/>
            <p:cNvSpPr/>
            <p:nvPr/>
          </p:nvSpPr>
          <p:spPr>
            <a:xfrm>
              <a:off x="4532850" y="3209332"/>
              <a:ext cx="78300" cy="78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4"/>
            <p:cNvSpPr/>
            <p:nvPr/>
          </p:nvSpPr>
          <p:spPr>
            <a:xfrm>
              <a:off x="4532850" y="2348299"/>
              <a:ext cx="78300" cy="78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4"/>
            <p:cNvSpPr/>
            <p:nvPr/>
          </p:nvSpPr>
          <p:spPr>
            <a:xfrm>
              <a:off x="4532850" y="3783354"/>
              <a:ext cx="78300" cy="78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4"/>
            <p:cNvSpPr/>
            <p:nvPr/>
          </p:nvSpPr>
          <p:spPr>
            <a:xfrm>
              <a:off x="4532850" y="4070365"/>
              <a:ext cx="78300" cy="78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4"/>
            <p:cNvSpPr/>
            <p:nvPr/>
          </p:nvSpPr>
          <p:spPr>
            <a:xfrm>
              <a:off x="4532850" y="4357376"/>
              <a:ext cx="78300" cy="78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4"/>
            <p:cNvSpPr/>
            <p:nvPr/>
          </p:nvSpPr>
          <p:spPr>
            <a:xfrm>
              <a:off x="4532850" y="3496343"/>
              <a:ext cx="78300" cy="78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APTION_ONLY_1">
    <p:spTree>
      <p:nvGrpSpPr>
        <p:cNvPr id="1" name="Shape 2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2" name="Google Shape;2072;p18"/>
          <p:cNvGrpSpPr/>
          <p:nvPr/>
        </p:nvGrpSpPr>
        <p:grpSpPr>
          <a:xfrm flipH="1">
            <a:off x="25250" y="-43"/>
            <a:ext cx="9128450" cy="5143393"/>
            <a:chOff x="25250" y="-43"/>
            <a:chExt cx="9128450" cy="5143393"/>
          </a:xfrm>
        </p:grpSpPr>
        <p:grpSp>
          <p:nvGrpSpPr>
            <p:cNvPr id="2073" name="Google Shape;2073;p18"/>
            <p:cNvGrpSpPr/>
            <p:nvPr/>
          </p:nvGrpSpPr>
          <p:grpSpPr>
            <a:xfrm flipH="1">
              <a:off x="25250" y="111225"/>
              <a:ext cx="8396700" cy="4921050"/>
              <a:chOff x="757000" y="111225"/>
              <a:chExt cx="8396700" cy="4921050"/>
            </a:xfrm>
          </p:grpSpPr>
          <p:cxnSp>
            <p:nvCxnSpPr>
              <p:cNvPr id="2074" name="Google Shape;2074;p18"/>
              <p:cNvCxnSpPr/>
              <p:nvPr/>
            </p:nvCxnSpPr>
            <p:spPr>
              <a:xfrm rot="10800000">
                <a:off x="757000" y="111225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5" name="Google Shape;2075;p18"/>
              <p:cNvCxnSpPr/>
              <p:nvPr/>
            </p:nvCxnSpPr>
            <p:spPr>
              <a:xfrm rot="10800000">
                <a:off x="757000" y="269969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6" name="Google Shape;2076;p18"/>
              <p:cNvCxnSpPr/>
              <p:nvPr/>
            </p:nvCxnSpPr>
            <p:spPr>
              <a:xfrm rot="10800000">
                <a:off x="757000" y="428712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7" name="Google Shape;2077;p18"/>
              <p:cNvCxnSpPr/>
              <p:nvPr/>
            </p:nvCxnSpPr>
            <p:spPr>
              <a:xfrm rot="10800000">
                <a:off x="757000" y="587456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8" name="Google Shape;2078;p18"/>
              <p:cNvCxnSpPr/>
              <p:nvPr/>
            </p:nvCxnSpPr>
            <p:spPr>
              <a:xfrm rot="10800000">
                <a:off x="757000" y="746199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9" name="Google Shape;2079;p18"/>
              <p:cNvCxnSpPr/>
              <p:nvPr/>
            </p:nvCxnSpPr>
            <p:spPr>
              <a:xfrm rot="10800000">
                <a:off x="757000" y="904943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0" name="Google Shape;2080;p18"/>
              <p:cNvCxnSpPr/>
              <p:nvPr/>
            </p:nvCxnSpPr>
            <p:spPr>
              <a:xfrm rot="10800000">
                <a:off x="757000" y="1063686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1" name="Google Shape;2081;p18"/>
              <p:cNvCxnSpPr/>
              <p:nvPr/>
            </p:nvCxnSpPr>
            <p:spPr>
              <a:xfrm rot="10800000">
                <a:off x="757000" y="1222430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2" name="Google Shape;2082;p18"/>
              <p:cNvCxnSpPr/>
              <p:nvPr/>
            </p:nvCxnSpPr>
            <p:spPr>
              <a:xfrm rot="10800000">
                <a:off x="757000" y="1381173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3" name="Google Shape;2083;p18"/>
              <p:cNvCxnSpPr/>
              <p:nvPr/>
            </p:nvCxnSpPr>
            <p:spPr>
              <a:xfrm rot="10800000">
                <a:off x="757000" y="1539917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4" name="Google Shape;2084;p18"/>
              <p:cNvCxnSpPr/>
              <p:nvPr/>
            </p:nvCxnSpPr>
            <p:spPr>
              <a:xfrm rot="10800000">
                <a:off x="757000" y="1698660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5" name="Google Shape;2085;p18"/>
              <p:cNvCxnSpPr/>
              <p:nvPr/>
            </p:nvCxnSpPr>
            <p:spPr>
              <a:xfrm rot="10800000">
                <a:off x="757000" y="1857404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6" name="Google Shape;2086;p18"/>
              <p:cNvCxnSpPr/>
              <p:nvPr/>
            </p:nvCxnSpPr>
            <p:spPr>
              <a:xfrm rot="10800000">
                <a:off x="757000" y="2016148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7" name="Google Shape;2087;p18"/>
              <p:cNvCxnSpPr/>
              <p:nvPr/>
            </p:nvCxnSpPr>
            <p:spPr>
              <a:xfrm rot="10800000">
                <a:off x="757000" y="2174891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8" name="Google Shape;2088;p18"/>
              <p:cNvCxnSpPr/>
              <p:nvPr/>
            </p:nvCxnSpPr>
            <p:spPr>
              <a:xfrm rot="10800000">
                <a:off x="757000" y="2333635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9" name="Google Shape;2089;p18"/>
              <p:cNvCxnSpPr/>
              <p:nvPr/>
            </p:nvCxnSpPr>
            <p:spPr>
              <a:xfrm rot="10800000">
                <a:off x="757000" y="2492378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0" name="Google Shape;2090;p18"/>
              <p:cNvCxnSpPr/>
              <p:nvPr/>
            </p:nvCxnSpPr>
            <p:spPr>
              <a:xfrm rot="10800000">
                <a:off x="757000" y="2651122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1" name="Google Shape;2091;p18"/>
              <p:cNvCxnSpPr/>
              <p:nvPr/>
            </p:nvCxnSpPr>
            <p:spPr>
              <a:xfrm rot="10800000">
                <a:off x="757000" y="2809865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2" name="Google Shape;2092;p18"/>
              <p:cNvCxnSpPr/>
              <p:nvPr/>
            </p:nvCxnSpPr>
            <p:spPr>
              <a:xfrm rot="10800000">
                <a:off x="757000" y="2968609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3" name="Google Shape;2093;p18"/>
              <p:cNvCxnSpPr/>
              <p:nvPr/>
            </p:nvCxnSpPr>
            <p:spPr>
              <a:xfrm rot="10800000">
                <a:off x="757000" y="3127352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4" name="Google Shape;2094;p18"/>
              <p:cNvCxnSpPr/>
              <p:nvPr/>
            </p:nvCxnSpPr>
            <p:spPr>
              <a:xfrm rot="10800000">
                <a:off x="757000" y="3286096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5" name="Google Shape;2095;p18"/>
              <p:cNvCxnSpPr/>
              <p:nvPr/>
            </p:nvCxnSpPr>
            <p:spPr>
              <a:xfrm rot="10800000">
                <a:off x="757000" y="3444840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6" name="Google Shape;2096;p18"/>
              <p:cNvCxnSpPr/>
              <p:nvPr/>
            </p:nvCxnSpPr>
            <p:spPr>
              <a:xfrm rot="10800000">
                <a:off x="757000" y="3603583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7" name="Google Shape;2097;p18"/>
              <p:cNvCxnSpPr/>
              <p:nvPr/>
            </p:nvCxnSpPr>
            <p:spPr>
              <a:xfrm rot="10800000">
                <a:off x="757000" y="3762327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8" name="Google Shape;2098;p18"/>
              <p:cNvCxnSpPr/>
              <p:nvPr/>
            </p:nvCxnSpPr>
            <p:spPr>
              <a:xfrm rot="10800000">
                <a:off x="757000" y="3921070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9" name="Google Shape;2099;p18"/>
              <p:cNvCxnSpPr/>
              <p:nvPr/>
            </p:nvCxnSpPr>
            <p:spPr>
              <a:xfrm rot="10800000">
                <a:off x="757000" y="4079814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0" name="Google Shape;2100;p18"/>
              <p:cNvCxnSpPr/>
              <p:nvPr/>
            </p:nvCxnSpPr>
            <p:spPr>
              <a:xfrm rot="10800000">
                <a:off x="757000" y="4238557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1" name="Google Shape;2101;p18"/>
              <p:cNvCxnSpPr/>
              <p:nvPr/>
            </p:nvCxnSpPr>
            <p:spPr>
              <a:xfrm rot="10800000">
                <a:off x="757000" y="4397301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2" name="Google Shape;2102;p18"/>
              <p:cNvCxnSpPr/>
              <p:nvPr/>
            </p:nvCxnSpPr>
            <p:spPr>
              <a:xfrm rot="10800000">
                <a:off x="757000" y="4556044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3" name="Google Shape;2103;p18"/>
              <p:cNvCxnSpPr/>
              <p:nvPr/>
            </p:nvCxnSpPr>
            <p:spPr>
              <a:xfrm rot="10800000">
                <a:off x="757000" y="4714788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4" name="Google Shape;2104;p18"/>
              <p:cNvCxnSpPr/>
              <p:nvPr/>
            </p:nvCxnSpPr>
            <p:spPr>
              <a:xfrm rot="10800000">
                <a:off x="757000" y="4873531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5" name="Google Shape;2105;p18"/>
              <p:cNvCxnSpPr/>
              <p:nvPr/>
            </p:nvCxnSpPr>
            <p:spPr>
              <a:xfrm rot="10800000">
                <a:off x="757000" y="5032275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06" name="Google Shape;2106;p18"/>
            <p:cNvGrpSpPr/>
            <p:nvPr/>
          </p:nvGrpSpPr>
          <p:grpSpPr>
            <a:xfrm flipH="1">
              <a:off x="8421925" y="-43"/>
              <a:ext cx="731775" cy="5143393"/>
              <a:chOff x="25250" y="-43"/>
              <a:chExt cx="731775" cy="5143393"/>
            </a:xfrm>
          </p:grpSpPr>
          <p:sp>
            <p:nvSpPr>
              <p:cNvPr id="2107" name="Google Shape;2107;p18"/>
              <p:cNvSpPr/>
              <p:nvPr/>
            </p:nvSpPr>
            <p:spPr>
              <a:xfrm rot="-5400000">
                <a:off x="-2148879" y="2313691"/>
                <a:ext cx="5143393" cy="515925"/>
              </a:xfrm>
              <a:custGeom>
                <a:avLst/>
                <a:gdLst/>
                <a:ahLst/>
                <a:cxnLst/>
                <a:rect l="l" t="t" r="r" b="b"/>
                <a:pathLst>
                  <a:path w="169288" h="17380" extrusionOk="0">
                    <a:moveTo>
                      <a:pt x="0" y="17380"/>
                    </a:moveTo>
                    <a:lnTo>
                      <a:pt x="0" y="1"/>
                    </a:lnTo>
                    <a:lnTo>
                      <a:pt x="169288" y="1"/>
                    </a:lnTo>
                    <a:lnTo>
                      <a:pt x="169288" y="1738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000000"/>
                  </a:gs>
                </a:gsLst>
                <a:lin ang="5400012" scaled="0"/>
              </a:gra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18"/>
              <p:cNvSpPr/>
              <p:nvPr/>
            </p:nvSpPr>
            <p:spPr>
              <a:xfrm rot="-5400000">
                <a:off x="256304" y="4753789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4570" y="3270"/>
                    </a:moveTo>
                    <a:lnTo>
                      <a:pt x="1535" y="3270"/>
                    </a:lnTo>
                    <a:cubicBezTo>
                      <a:pt x="701" y="3270"/>
                      <a:pt x="1" y="2569"/>
                      <a:pt x="1" y="1735"/>
                    </a:cubicBezTo>
                    <a:lnTo>
                      <a:pt x="1" y="1535"/>
                    </a:lnTo>
                    <a:cubicBezTo>
                      <a:pt x="1" y="701"/>
                      <a:pt x="701" y="1"/>
                      <a:pt x="1535" y="1"/>
                    </a:cubicBezTo>
                    <a:lnTo>
                      <a:pt x="4570" y="1"/>
                    </a:lnTo>
                    <a:cubicBezTo>
                      <a:pt x="5404" y="1"/>
                      <a:pt x="6105" y="701"/>
                      <a:pt x="6105" y="1535"/>
                    </a:cubicBezTo>
                    <a:lnTo>
                      <a:pt x="6105" y="1735"/>
                    </a:lnTo>
                    <a:cubicBezTo>
                      <a:pt x="6105" y="2569"/>
                      <a:pt x="5404" y="3270"/>
                      <a:pt x="4570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18"/>
              <p:cNvSpPr/>
              <p:nvPr/>
            </p:nvSpPr>
            <p:spPr>
              <a:xfrm rot="-5400000">
                <a:off x="269186" y="4753789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1535" y="0"/>
                    </a:moveTo>
                    <a:cubicBezTo>
                      <a:pt x="701" y="0"/>
                      <a:pt x="1" y="701"/>
                      <a:pt x="1" y="1535"/>
                    </a:cubicBezTo>
                    <a:lnTo>
                      <a:pt x="1" y="1735"/>
                    </a:lnTo>
                    <a:cubicBezTo>
                      <a:pt x="1" y="2569"/>
                      <a:pt x="701" y="3269"/>
                      <a:pt x="1535" y="3269"/>
                    </a:cubicBezTo>
                    <a:lnTo>
                      <a:pt x="4570" y="3269"/>
                    </a:lnTo>
                    <a:cubicBezTo>
                      <a:pt x="5404" y="3269"/>
                      <a:pt x="6105" y="2569"/>
                      <a:pt x="6105" y="1735"/>
                    </a:cubicBezTo>
                    <a:lnTo>
                      <a:pt x="6105" y="1535"/>
                    </a:lnTo>
                    <a:cubicBezTo>
                      <a:pt x="6105" y="701"/>
                      <a:pt x="5404" y="0"/>
                      <a:pt x="45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18"/>
              <p:cNvSpPr/>
              <p:nvPr/>
            </p:nvSpPr>
            <p:spPr>
              <a:xfrm rot="-5400000">
                <a:off x="174681" y="4663511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5" y="11776"/>
                    </a:moveTo>
                    <a:lnTo>
                      <a:pt x="835" y="11776"/>
                    </a:lnTo>
                    <a:cubicBezTo>
                      <a:pt x="368" y="11776"/>
                      <a:pt x="1" y="11409"/>
                      <a:pt x="1" y="10942"/>
                    </a:cubicBezTo>
                    <a:lnTo>
                      <a:pt x="1" y="834"/>
                    </a:lnTo>
                    <a:cubicBezTo>
                      <a:pt x="1" y="401"/>
                      <a:pt x="368" y="0"/>
                      <a:pt x="835" y="0"/>
                    </a:cubicBezTo>
                    <a:lnTo>
                      <a:pt x="835" y="0"/>
                    </a:lnTo>
                    <a:cubicBezTo>
                      <a:pt x="1268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268" y="11776"/>
                      <a:pt x="835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18"/>
              <p:cNvSpPr/>
              <p:nvPr/>
            </p:nvSpPr>
            <p:spPr>
              <a:xfrm rot="-5400000">
                <a:off x="174681" y="4591566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5" y="11776"/>
                    </a:moveTo>
                    <a:lnTo>
                      <a:pt x="835" y="11776"/>
                    </a:lnTo>
                    <a:cubicBezTo>
                      <a:pt x="401" y="11776"/>
                      <a:pt x="1" y="11409"/>
                      <a:pt x="1" y="10942"/>
                    </a:cubicBezTo>
                    <a:lnTo>
                      <a:pt x="1" y="834"/>
                    </a:lnTo>
                    <a:cubicBezTo>
                      <a:pt x="1" y="401"/>
                      <a:pt x="401" y="0"/>
                      <a:pt x="835" y="0"/>
                    </a:cubicBezTo>
                    <a:lnTo>
                      <a:pt x="835" y="0"/>
                    </a:lnTo>
                    <a:cubicBezTo>
                      <a:pt x="1302" y="0"/>
                      <a:pt x="1669" y="401"/>
                      <a:pt x="1669" y="834"/>
                    </a:cubicBezTo>
                    <a:lnTo>
                      <a:pt x="1669" y="10942"/>
                    </a:lnTo>
                    <a:cubicBezTo>
                      <a:pt x="1669" y="11409"/>
                      <a:pt x="1302" y="11776"/>
                      <a:pt x="835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18"/>
              <p:cNvSpPr/>
              <p:nvPr/>
            </p:nvSpPr>
            <p:spPr>
              <a:xfrm rot="-5400000">
                <a:off x="256304" y="4381849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4571" y="3270"/>
                    </a:moveTo>
                    <a:lnTo>
                      <a:pt x="1535" y="3270"/>
                    </a:lnTo>
                    <a:cubicBezTo>
                      <a:pt x="668" y="3270"/>
                      <a:pt x="1" y="2569"/>
                      <a:pt x="1" y="1735"/>
                    </a:cubicBezTo>
                    <a:lnTo>
                      <a:pt x="1" y="1535"/>
                    </a:lnTo>
                    <a:cubicBezTo>
                      <a:pt x="1" y="701"/>
                      <a:pt x="701" y="1"/>
                      <a:pt x="1535" y="1"/>
                    </a:cubicBezTo>
                    <a:lnTo>
                      <a:pt x="4571" y="1"/>
                    </a:lnTo>
                    <a:cubicBezTo>
                      <a:pt x="5404" y="1"/>
                      <a:pt x="6105" y="701"/>
                      <a:pt x="6105" y="1535"/>
                    </a:cubicBezTo>
                    <a:lnTo>
                      <a:pt x="6105" y="1735"/>
                    </a:lnTo>
                    <a:cubicBezTo>
                      <a:pt x="6105" y="2569"/>
                      <a:pt x="5404" y="3270"/>
                      <a:pt x="4571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18"/>
              <p:cNvSpPr/>
              <p:nvPr/>
            </p:nvSpPr>
            <p:spPr>
              <a:xfrm rot="-5400000">
                <a:off x="269186" y="4381849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1535" y="0"/>
                    </a:moveTo>
                    <a:cubicBezTo>
                      <a:pt x="701" y="0"/>
                      <a:pt x="1" y="701"/>
                      <a:pt x="1" y="1535"/>
                    </a:cubicBezTo>
                    <a:lnTo>
                      <a:pt x="1" y="1735"/>
                    </a:lnTo>
                    <a:cubicBezTo>
                      <a:pt x="1" y="2569"/>
                      <a:pt x="668" y="3269"/>
                      <a:pt x="1535" y="3269"/>
                    </a:cubicBezTo>
                    <a:lnTo>
                      <a:pt x="4571" y="3269"/>
                    </a:lnTo>
                    <a:cubicBezTo>
                      <a:pt x="5404" y="3269"/>
                      <a:pt x="6105" y="2569"/>
                      <a:pt x="6105" y="1735"/>
                    </a:cubicBezTo>
                    <a:lnTo>
                      <a:pt x="6105" y="1535"/>
                    </a:lnTo>
                    <a:cubicBezTo>
                      <a:pt x="6105" y="701"/>
                      <a:pt x="5404" y="0"/>
                      <a:pt x="457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18"/>
              <p:cNvSpPr/>
              <p:nvPr/>
            </p:nvSpPr>
            <p:spPr>
              <a:xfrm rot="-5400000">
                <a:off x="174681" y="4292575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401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401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18"/>
              <p:cNvSpPr/>
              <p:nvPr/>
            </p:nvSpPr>
            <p:spPr>
              <a:xfrm rot="-5400000">
                <a:off x="174696" y="4219612"/>
                <a:ext cx="5067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400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400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18"/>
              <p:cNvSpPr/>
              <p:nvPr/>
            </p:nvSpPr>
            <p:spPr>
              <a:xfrm rot="-5400000">
                <a:off x="256805" y="4010411"/>
                <a:ext cx="184483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3270" extrusionOk="0">
                    <a:moveTo>
                      <a:pt x="4571" y="3270"/>
                    </a:moveTo>
                    <a:lnTo>
                      <a:pt x="1502" y="3270"/>
                    </a:lnTo>
                    <a:cubicBezTo>
                      <a:pt x="668" y="3270"/>
                      <a:pt x="1" y="2569"/>
                      <a:pt x="1" y="1735"/>
                    </a:cubicBezTo>
                    <a:lnTo>
                      <a:pt x="1" y="1535"/>
                    </a:lnTo>
                    <a:cubicBezTo>
                      <a:pt x="1" y="701"/>
                      <a:pt x="668" y="1"/>
                      <a:pt x="1502" y="1"/>
                    </a:cubicBezTo>
                    <a:lnTo>
                      <a:pt x="4571" y="1"/>
                    </a:lnTo>
                    <a:cubicBezTo>
                      <a:pt x="5405" y="1"/>
                      <a:pt x="6072" y="701"/>
                      <a:pt x="6072" y="1535"/>
                    </a:cubicBezTo>
                    <a:lnTo>
                      <a:pt x="6072" y="1735"/>
                    </a:lnTo>
                    <a:cubicBezTo>
                      <a:pt x="6072" y="2569"/>
                      <a:pt x="5405" y="3270"/>
                      <a:pt x="4571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18"/>
              <p:cNvSpPr/>
              <p:nvPr/>
            </p:nvSpPr>
            <p:spPr>
              <a:xfrm rot="-5400000">
                <a:off x="269688" y="4010411"/>
                <a:ext cx="184483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3270" extrusionOk="0">
                    <a:moveTo>
                      <a:pt x="1502" y="0"/>
                    </a:moveTo>
                    <a:cubicBezTo>
                      <a:pt x="668" y="0"/>
                      <a:pt x="1" y="701"/>
                      <a:pt x="1" y="1535"/>
                    </a:cubicBezTo>
                    <a:lnTo>
                      <a:pt x="1" y="1735"/>
                    </a:lnTo>
                    <a:cubicBezTo>
                      <a:pt x="1" y="2569"/>
                      <a:pt x="668" y="3269"/>
                      <a:pt x="1502" y="3269"/>
                    </a:cubicBezTo>
                    <a:lnTo>
                      <a:pt x="4571" y="3269"/>
                    </a:lnTo>
                    <a:cubicBezTo>
                      <a:pt x="5405" y="3269"/>
                      <a:pt x="6072" y="2569"/>
                      <a:pt x="6072" y="1735"/>
                    </a:cubicBezTo>
                    <a:lnTo>
                      <a:pt x="6072" y="1535"/>
                    </a:lnTo>
                    <a:cubicBezTo>
                      <a:pt x="6072" y="701"/>
                      <a:pt x="5405" y="0"/>
                      <a:pt x="457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18"/>
              <p:cNvSpPr/>
              <p:nvPr/>
            </p:nvSpPr>
            <p:spPr>
              <a:xfrm rot="-5400000">
                <a:off x="174681" y="3920635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18"/>
              <p:cNvSpPr/>
              <p:nvPr/>
            </p:nvSpPr>
            <p:spPr>
              <a:xfrm rot="-5400000">
                <a:off x="174696" y="3847672"/>
                <a:ext cx="5067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18"/>
              <p:cNvSpPr/>
              <p:nvPr/>
            </p:nvSpPr>
            <p:spPr>
              <a:xfrm rot="-5400000">
                <a:off x="256304" y="3638973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4570" y="3270"/>
                    </a:moveTo>
                    <a:lnTo>
                      <a:pt x="1535" y="3270"/>
                    </a:lnTo>
                    <a:cubicBezTo>
                      <a:pt x="701" y="3270"/>
                      <a:pt x="0" y="2569"/>
                      <a:pt x="0" y="1735"/>
                    </a:cubicBezTo>
                    <a:lnTo>
                      <a:pt x="0" y="1535"/>
                    </a:lnTo>
                    <a:cubicBezTo>
                      <a:pt x="0" y="701"/>
                      <a:pt x="701" y="1"/>
                      <a:pt x="1535" y="1"/>
                    </a:cubicBezTo>
                    <a:lnTo>
                      <a:pt x="4570" y="1"/>
                    </a:lnTo>
                    <a:cubicBezTo>
                      <a:pt x="5438" y="1"/>
                      <a:pt x="6105" y="701"/>
                      <a:pt x="6105" y="1535"/>
                    </a:cubicBezTo>
                    <a:lnTo>
                      <a:pt x="6105" y="1735"/>
                    </a:lnTo>
                    <a:cubicBezTo>
                      <a:pt x="6105" y="2569"/>
                      <a:pt x="5438" y="3270"/>
                      <a:pt x="4570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18"/>
              <p:cNvSpPr/>
              <p:nvPr/>
            </p:nvSpPr>
            <p:spPr>
              <a:xfrm rot="-5400000">
                <a:off x="269186" y="3638973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1535" y="0"/>
                    </a:moveTo>
                    <a:cubicBezTo>
                      <a:pt x="701" y="0"/>
                      <a:pt x="0" y="701"/>
                      <a:pt x="0" y="1535"/>
                    </a:cubicBezTo>
                    <a:lnTo>
                      <a:pt x="0" y="1735"/>
                    </a:lnTo>
                    <a:cubicBezTo>
                      <a:pt x="0" y="2569"/>
                      <a:pt x="701" y="3269"/>
                      <a:pt x="1535" y="3269"/>
                    </a:cubicBezTo>
                    <a:lnTo>
                      <a:pt x="4570" y="3269"/>
                    </a:lnTo>
                    <a:cubicBezTo>
                      <a:pt x="5438" y="3269"/>
                      <a:pt x="6105" y="2569"/>
                      <a:pt x="6105" y="1735"/>
                    </a:cubicBezTo>
                    <a:lnTo>
                      <a:pt x="6105" y="1535"/>
                    </a:lnTo>
                    <a:cubicBezTo>
                      <a:pt x="6105" y="701"/>
                      <a:pt x="5438" y="0"/>
                      <a:pt x="45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18"/>
              <p:cNvSpPr/>
              <p:nvPr/>
            </p:nvSpPr>
            <p:spPr>
              <a:xfrm rot="-5400000">
                <a:off x="174681" y="3548696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268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18"/>
              <p:cNvSpPr/>
              <p:nvPr/>
            </p:nvSpPr>
            <p:spPr>
              <a:xfrm rot="-5400000">
                <a:off x="174681" y="3475718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268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" name="Google Shape;2124;p18"/>
              <p:cNvSpPr/>
              <p:nvPr/>
            </p:nvSpPr>
            <p:spPr>
              <a:xfrm rot="-5400000">
                <a:off x="256304" y="3267033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4570" y="3270"/>
                    </a:moveTo>
                    <a:lnTo>
                      <a:pt x="1535" y="3270"/>
                    </a:lnTo>
                    <a:cubicBezTo>
                      <a:pt x="701" y="3270"/>
                      <a:pt x="0" y="2569"/>
                      <a:pt x="0" y="1735"/>
                    </a:cubicBezTo>
                    <a:lnTo>
                      <a:pt x="0" y="1535"/>
                    </a:lnTo>
                    <a:cubicBezTo>
                      <a:pt x="0" y="701"/>
                      <a:pt x="701" y="1"/>
                      <a:pt x="1535" y="1"/>
                    </a:cubicBezTo>
                    <a:lnTo>
                      <a:pt x="4570" y="1"/>
                    </a:lnTo>
                    <a:cubicBezTo>
                      <a:pt x="5404" y="1"/>
                      <a:pt x="6105" y="701"/>
                      <a:pt x="6105" y="1535"/>
                    </a:cubicBezTo>
                    <a:lnTo>
                      <a:pt x="6105" y="1735"/>
                    </a:lnTo>
                    <a:cubicBezTo>
                      <a:pt x="6105" y="2569"/>
                      <a:pt x="5404" y="3270"/>
                      <a:pt x="4570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18"/>
              <p:cNvSpPr/>
              <p:nvPr/>
            </p:nvSpPr>
            <p:spPr>
              <a:xfrm rot="-5400000">
                <a:off x="269186" y="3267033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1535" y="0"/>
                    </a:moveTo>
                    <a:cubicBezTo>
                      <a:pt x="701" y="0"/>
                      <a:pt x="0" y="701"/>
                      <a:pt x="0" y="1535"/>
                    </a:cubicBezTo>
                    <a:lnTo>
                      <a:pt x="0" y="1735"/>
                    </a:lnTo>
                    <a:cubicBezTo>
                      <a:pt x="0" y="2569"/>
                      <a:pt x="701" y="3269"/>
                      <a:pt x="1535" y="3269"/>
                    </a:cubicBezTo>
                    <a:lnTo>
                      <a:pt x="4570" y="3269"/>
                    </a:lnTo>
                    <a:cubicBezTo>
                      <a:pt x="5404" y="3269"/>
                      <a:pt x="6105" y="2569"/>
                      <a:pt x="6105" y="1735"/>
                    </a:cubicBezTo>
                    <a:lnTo>
                      <a:pt x="6105" y="1535"/>
                    </a:lnTo>
                    <a:cubicBezTo>
                      <a:pt x="6105" y="701"/>
                      <a:pt x="5404" y="0"/>
                      <a:pt x="45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18"/>
              <p:cNvSpPr/>
              <p:nvPr/>
            </p:nvSpPr>
            <p:spPr>
              <a:xfrm rot="-5400000">
                <a:off x="174681" y="3176756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1" y="11409"/>
                      <a:pt x="1" y="10942"/>
                    </a:cubicBezTo>
                    <a:lnTo>
                      <a:pt x="1" y="834"/>
                    </a:lnTo>
                    <a:cubicBezTo>
                      <a:pt x="1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268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268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18"/>
              <p:cNvSpPr/>
              <p:nvPr/>
            </p:nvSpPr>
            <p:spPr>
              <a:xfrm rot="-5400000">
                <a:off x="174681" y="3103778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268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268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18"/>
              <p:cNvSpPr/>
              <p:nvPr/>
            </p:nvSpPr>
            <p:spPr>
              <a:xfrm rot="-5400000">
                <a:off x="256304" y="2895094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4570" y="3270"/>
                    </a:moveTo>
                    <a:lnTo>
                      <a:pt x="1535" y="3270"/>
                    </a:lnTo>
                    <a:cubicBezTo>
                      <a:pt x="668" y="3270"/>
                      <a:pt x="1" y="2569"/>
                      <a:pt x="1" y="1735"/>
                    </a:cubicBezTo>
                    <a:lnTo>
                      <a:pt x="1" y="1535"/>
                    </a:lnTo>
                    <a:cubicBezTo>
                      <a:pt x="1" y="701"/>
                      <a:pt x="701" y="1"/>
                      <a:pt x="1535" y="1"/>
                    </a:cubicBezTo>
                    <a:lnTo>
                      <a:pt x="4570" y="1"/>
                    </a:lnTo>
                    <a:cubicBezTo>
                      <a:pt x="5404" y="1"/>
                      <a:pt x="6105" y="701"/>
                      <a:pt x="6105" y="1535"/>
                    </a:cubicBezTo>
                    <a:lnTo>
                      <a:pt x="6105" y="1735"/>
                    </a:lnTo>
                    <a:cubicBezTo>
                      <a:pt x="6105" y="2569"/>
                      <a:pt x="5404" y="3270"/>
                      <a:pt x="4570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18"/>
              <p:cNvSpPr/>
              <p:nvPr/>
            </p:nvSpPr>
            <p:spPr>
              <a:xfrm rot="-5400000">
                <a:off x="269186" y="2895094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1535" y="0"/>
                    </a:moveTo>
                    <a:cubicBezTo>
                      <a:pt x="701" y="0"/>
                      <a:pt x="1" y="701"/>
                      <a:pt x="1" y="1535"/>
                    </a:cubicBezTo>
                    <a:lnTo>
                      <a:pt x="1" y="1735"/>
                    </a:lnTo>
                    <a:cubicBezTo>
                      <a:pt x="1" y="2569"/>
                      <a:pt x="668" y="3269"/>
                      <a:pt x="1535" y="3269"/>
                    </a:cubicBezTo>
                    <a:lnTo>
                      <a:pt x="4570" y="3269"/>
                    </a:lnTo>
                    <a:cubicBezTo>
                      <a:pt x="5404" y="3269"/>
                      <a:pt x="6105" y="2569"/>
                      <a:pt x="6105" y="1735"/>
                    </a:cubicBezTo>
                    <a:lnTo>
                      <a:pt x="6105" y="1535"/>
                    </a:lnTo>
                    <a:cubicBezTo>
                      <a:pt x="6105" y="701"/>
                      <a:pt x="5404" y="0"/>
                      <a:pt x="45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18"/>
              <p:cNvSpPr/>
              <p:nvPr/>
            </p:nvSpPr>
            <p:spPr>
              <a:xfrm rot="-5400000">
                <a:off x="174681" y="2805820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401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401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18"/>
              <p:cNvSpPr/>
              <p:nvPr/>
            </p:nvSpPr>
            <p:spPr>
              <a:xfrm rot="-5400000">
                <a:off x="174681" y="2732872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5" y="11776"/>
                    </a:moveTo>
                    <a:lnTo>
                      <a:pt x="835" y="11776"/>
                    </a:lnTo>
                    <a:cubicBezTo>
                      <a:pt x="401" y="11776"/>
                      <a:pt x="1" y="11409"/>
                      <a:pt x="1" y="10942"/>
                    </a:cubicBezTo>
                    <a:lnTo>
                      <a:pt x="1" y="834"/>
                    </a:lnTo>
                    <a:cubicBezTo>
                      <a:pt x="1" y="401"/>
                      <a:pt x="401" y="0"/>
                      <a:pt x="835" y="0"/>
                    </a:cubicBezTo>
                    <a:lnTo>
                      <a:pt x="835" y="0"/>
                    </a:lnTo>
                    <a:cubicBezTo>
                      <a:pt x="1302" y="0"/>
                      <a:pt x="1669" y="401"/>
                      <a:pt x="1669" y="834"/>
                    </a:cubicBezTo>
                    <a:lnTo>
                      <a:pt x="1669" y="10942"/>
                    </a:lnTo>
                    <a:cubicBezTo>
                      <a:pt x="1669" y="11409"/>
                      <a:pt x="1302" y="11776"/>
                      <a:pt x="835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18"/>
              <p:cNvSpPr/>
              <p:nvPr/>
            </p:nvSpPr>
            <p:spPr>
              <a:xfrm rot="-5400000">
                <a:off x="256805" y="2523656"/>
                <a:ext cx="184483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3270" extrusionOk="0">
                    <a:moveTo>
                      <a:pt x="4571" y="3270"/>
                    </a:moveTo>
                    <a:lnTo>
                      <a:pt x="1502" y="3270"/>
                    </a:lnTo>
                    <a:cubicBezTo>
                      <a:pt x="668" y="3270"/>
                      <a:pt x="1" y="2569"/>
                      <a:pt x="1" y="1735"/>
                    </a:cubicBezTo>
                    <a:lnTo>
                      <a:pt x="1" y="1535"/>
                    </a:lnTo>
                    <a:cubicBezTo>
                      <a:pt x="1" y="701"/>
                      <a:pt x="668" y="1"/>
                      <a:pt x="1502" y="1"/>
                    </a:cubicBezTo>
                    <a:lnTo>
                      <a:pt x="4571" y="1"/>
                    </a:lnTo>
                    <a:cubicBezTo>
                      <a:pt x="5404" y="1"/>
                      <a:pt x="6072" y="701"/>
                      <a:pt x="6072" y="1535"/>
                    </a:cubicBezTo>
                    <a:lnTo>
                      <a:pt x="6072" y="1735"/>
                    </a:lnTo>
                    <a:cubicBezTo>
                      <a:pt x="6072" y="2569"/>
                      <a:pt x="5404" y="3270"/>
                      <a:pt x="4571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18"/>
              <p:cNvSpPr/>
              <p:nvPr/>
            </p:nvSpPr>
            <p:spPr>
              <a:xfrm rot="-5400000">
                <a:off x="269688" y="2523656"/>
                <a:ext cx="184483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3270" extrusionOk="0">
                    <a:moveTo>
                      <a:pt x="1502" y="0"/>
                    </a:moveTo>
                    <a:cubicBezTo>
                      <a:pt x="668" y="0"/>
                      <a:pt x="1" y="701"/>
                      <a:pt x="1" y="1535"/>
                    </a:cubicBezTo>
                    <a:lnTo>
                      <a:pt x="1" y="1735"/>
                    </a:lnTo>
                    <a:cubicBezTo>
                      <a:pt x="1" y="2569"/>
                      <a:pt x="668" y="3269"/>
                      <a:pt x="1502" y="3269"/>
                    </a:cubicBezTo>
                    <a:lnTo>
                      <a:pt x="4571" y="3269"/>
                    </a:lnTo>
                    <a:cubicBezTo>
                      <a:pt x="5404" y="3269"/>
                      <a:pt x="6072" y="2569"/>
                      <a:pt x="6072" y="1735"/>
                    </a:cubicBezTo>
                    <a:lnTo>
                      <a:pt x="6072" y="1535"/>
                    </a:lnTo>
                    <a:cubicBezTo>
                      <a:pt x="6072" y="701"/>
                      <a:pt x="5404" y="0"/>
                      <a:pt x="457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18"/>
              <p:cNvSpPr/>
              <p:nvPr/>
            </p:nvSpPr>
            <p:spPr>
              <a:xfrm rot="-5400000">
                <a:off x="174681" y="2433880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18"/>
              <p:cNvSpPr/>
              <p:nvPr/>
            </p:nvSpPr>
            <p:spPr>
              <a:xfrm rot="-5400000">
                <a:off x="174696" y="2360917"/>
                <a:ext cx="5067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18"/>
              <p:cNvSpPr/>
              <p:nvPr/>
            </p:nvSpPr>
            <p:spPr>
              <a:xfrm rot="-5400000">
                <a:off x="256304" y="2152218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4570" y="3270"/>
                    </a:moveTo>
                    <a:lnTo>
                      <a:pt x="1535" y="3270"/>
                    </a:lnTo>
                    <a:cubicBezTo>
                      <a:pt x="701" y="3270"/>
                      <a:pt x="0" y="2569"/>
                      <a:pt x="0" y="1735"/>
                    </a:cubicBezTo>
                    <a:lnTo>
                      <a:pt x="0" y="1535"/>
                    </a:lnTo>
                    <a:cubicBezTo>
                      <a:pt x="0" y="701"/>
                      <a:pt x="701" y="1"/>
                      <a:pt x="1535" y="1"/>
                    </a:cubicBezTo>
                    <a:lnTo>
                      <a:pt x="4570" y="1"/>
                    </a:lnTo>
                    <a:cubicBezTo>
                      <a:pt x="5438" y="1"/>
                      <a:pt x="6105" y="701"/>
                      <a:pt x="6105" y="1535"/>
                    </a:cubicBezTo>
                    <a:lnTo>
                      <a:pt x="6105" y="1735"/>
                    </a:lnTo>
                    <a:cubicBezTo>
                      <a:pt x="6105" y="2569"/>
                      <a:pt x="5438" y="3270"/>
                      <a:pt x="4570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18"/>
              <p:cNvSpPr/>
              <p:nvPr/>
            </p:nvSpPr>
            <p:spPr>
              <a:xfrm rot="-5400000">
                <a:off x="269186" y="2152218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1535" y="0"/>
                    </a:moveTo>
                    <a:cubicBezTo>
                      <a:pt x="701" y="0"/>
                      <a:pt x="0" y="701"/>
                      <a:pt x="0" y="1535"/>
                    </a:cubicBezTo>
                    <a:lnTo>
                      <a:pt x="0" y="1735"/>
                    </a:lnTo>
                    <a:cubicBezTo>
                      <a:pt x="0" y="2569"/>
                      <a:pt x="701" y="3269"/>
                      <a:pt x="1535" y="3269"/>
                    </a:cubicBezTo>
                    <a:lnTo>
                      <a:pt x="4570" y="3269"/>
                    </a:lnTo>
                    <a:cubicBezTo>
                      <a:pt x="5438" y="3269"/>
                      <a:pt x="6105" y="2569"/>
                      <a:pt x="6105" y="1735"/>
                    </a:cubicBezTo>
                    <a:lnTo>
                      <a:pt x="6105" y="1535"/>
                    </a:lnTo>
                    <a:cubicBezTo>
                      <a:pt x="6105" y="701"/>
                      <a:pt x="5438" y="0"/>
                      <a:pt x="45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18"/>
              <p:cNvSpPr/>
              <p:nvPr/>
            </p:nvSpPr>
            <p:spPr>
              <a:xfrm rot="-5400000">
                <a:off x="174681" y="2061941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18"/>
              <p:cNvSpPr/>
              <p:nvPr/>
            </p:nvSpPr>
            <p:spPr>
              <a:xfrm rot="-5400000">
                <a:off x="174696" y="1988978"/>
                <a:ext cx="5067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268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18"/>
              <p:cNvSpPr/>
              <p:nvPr/>
            </p:nvSpPr>
            <p:spPr>
              <a:xfrm rot="-5400000">
                <a:off x="256304" y="1780278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4570" y="3270"/>
                    </a:moveTo>
                    <a:lnTo>
                      <a:pt x="1535" y="3270"/>
                    </a:lnTo>
                    <a:cubicBezTo>
                      <a:pt x="701" y="3270"/>
                      <a:pt x="0" y="2569"/>
                      <a:pt x="0" y="1735"/>
                    </a:cubicBezTo>
                    <a:lnTo>
                      <a:pt x="0" y="1535"/>
                    </a:lnTo>
                    <a:cubicBezTo>
                      <a:pt x="0" y="701"/>
                      <a:pt x="701" y="1"/>
                      <a:pt x="1535" y="1"/>
                    </a:cubicBezTo>
                    <a:lnTo>
                      <a:pt x="4570" y="1"/>
                    </a:lnTo>
                    <a:cubicBezTo>
                      <a:pt x="5404" y="1"/>
                      <a:pt x="6105" y="701"/>
                      <a:pt x="6105" y="1535"/>
                    </a:cubicBezTo>
                    <a:lnTo>
                      <a:pt x="6105" y="1735"/>
                    </a:lnTo>
                    <a:cubicBezTo>
                      <a:pt x="6105" y="2569"/>
                      <a:pt x="5404" y="3270"/>
                      <a:pt x="4570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18"/>
              <p:cNvSpPr/>
              <p:nvPr/>
            </p:nvSpPr>
            <p:spPr>
              <a:xfrm rot="-5400000">
                <a:off x="269186" y="1780278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1535" y="0"/>
                    </a:moveTo>
                    <a:cubicBezTo>
                      <a:pt x="701" y="0"/>
                      <a:pt x="0" y="701"/>
                      <a:pt x="0" y="1535"/>
                    </a:cubicBezTo>
                    <a:lnTo>
                      <a:pt x="0" y="1735"/>
                    </a:lnTo>
                    <a:cubicBezTo>
                      <a:pt x="0" y="2569"/>
                      <a:pt x="701" y="3269"/>
                      <a:pt x="1535" y="3269"/>
                    </a:cubicBezTo>
                    <a:lnTo>
                      <a:pt x="4570" y="3269"/>
                    </a:lnTo>
                    <a:cubicBezTo>
                      <a:pt x="5404" y="3269"/>
                      <a:pt x="6105" y="2569"/>
                      <a:pt x="6105" y="1735"/>
                    </a:cubicBezTo>
                    <a:lnTo>
                      <a:pt x="6105" y="1535"/>
                    </a:lnTo>
                    <a:cubicBezTo>
                      <a:pt x="6105" y="701"/>
                      <a:pt x="5404" y="0"/>
                      <a:pt x="45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18"/>
              <p:cNvSpPr/>
              <p:nvPr/>
            </p:nvSpPr>
            <p:spPr>
              <a:xfrm rot="-5400000">
                <a:off x="174681" y="1690001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268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268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18"/>
              <p:cNvSpPr/>
              <p:nvPr/>
            </p:nvSpPr>
            <p:spPr>
              <a:xfrm rot="-5400000">
                <a:off x="174681" y="1618056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5" y="11776"/>
                    </a:moveTo>
                    <a:lnTo>
                      <a:pt x="835" y="11776"/>
                    </a:lnTo>
                    <a:cubicBezTo>
                      <a:pt x="401" y="11776"/>
                      <a:pt x="1" y="11409"/>
                      <a:pt x="1" y="10942"/>
                    </a:cubicBezTo>
                    <a:lnTo>
                      <a:pt x="1" y="834"/>
                    </a:lnTo>
                    <a:cubicBezTo>
                      <a:pt x="1" y="401"/>
                      <a:pt x="401" y="0"/>
                      <a:pt x="835" y="0"/>
                    </a:cubicBezTo>
                    <a:lnTo>
                      <a:pt x="835" y="0"/>
                    </a:lnTo>
                    <a:cubicBezTo>
                      <a:pt x="1302" y="0"/>
                      <a:pt x="1669" y="401"/>
                      <a:pt x="1669" y="834"/>
                    </a:cubicBezTo>
                    <a:lnTo>
                      <a:pt x="1669" y="10942"/>
                    </a:lnTo>
                    <a:cubicBezTo>
                      <a:pt x="1669" y="11409"/>
                      <a:pt x="1302" y="11776"/>
                      <a:pt x="835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18"/>
              <p:cNvSpPr/>
              <p:nvPr/>
            </p:nvSpPr>
            <p:spPr>
              <a:xfrm rot="-5400000">
                <a:off x="256304" y="1408339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4570" y="3270"/>
                    </a:moveTo>
                    <a:lnTo>
                      <a:pt x="1535" y="3270"/>
                    </a:lnTo>
                    <a:cubicBezTo>
                      <a:pt x="668" y="3270"/>
                      <a:pt x="0" y="2569"/>
                      <a:pt x="0" y="1735"/>
                    </a:cubicBezTo>
                    <a:lnTo>
                      <a:pt x="0" y="1535"/>
                    </a:lnTo>
                    <a:cubicBezTo>
                      <a:pt x="0" y="701"/>
                      <a:pt x="668" y="1"/>
                      <a:pt x="1535" y="1"/>
                    </a:cubicBezTo>
                    <a:lnTo>
                      <a:pt x="4570" y="1"/>
                    </a:lnTo>
                    <a:cubicBezTo>
                      <a:pt x="5404" y="1"/>
                      <a:pt x="6105" y="701"/>
                      <a:pt x="6105" y="1535"/>
                    </a:cubicBezTo>
                    <a:lnTo>
                      <a:pt x="6105" y="1735"/>
                    </a:lnTo>
                    <a:cubicBezTo>
                      <a:pt x="6105" y="2569"/>
                      <a:pt x="5404" y="3270"/>
                      <a:pt x="4570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18"/>
              <p:cNvSpPr/>
              <p:nvPr/>
            </p:nvSpPr>
            <p:spPr>
              <a:xfrm rot="-5400000">
                <a:off x="269186" y="1408339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1535" y="0"/>
                    </a:moveTo>
                    <a:cubicBezTo>
                      <a:pt x="668" y="0"/>
                      <a:pt x="0" y="701"/>
                      <a:pt x="0" y="1535"/>
                    </a:cubicBezTo>
                    <a:lnTo>
                      <a:pt x="0" y="1735"/>
                    </a:lnTo>
                    <a:cubicBezTo>
                      <a:pt x="0" y="2569"/>
                      <a:pt x="668" y="3269"/>
                      <a:pt x="1535" y="3269"/>
                    </a:cubicBezTo>
                    <a:lnTo>
                      <a:pt x="4570" y="3269"/>
                    </a:lnTo>
                    <a:cubicBezTo>
                      <a:pt x="5404" y="3269"/>
                      <a:pt x="6105" y="2569"/>
                      <a:pt x="6105" y="1735"/>
                    </a:cubicBezTo>
                    <a:lnTo>
                      <a:pt x="6105" y="1535"/>
                    </a:lnTo>
                    <a:cubicBezTo>
                      <a:pt x="6105" y="701"/>
                      <a:pt x="5404" y="0"/>
                      <a:pt x="45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18"/>
              <p:cNvSpPr/>
              <p:nvPr/>
            </p:nvSpPr>
            <p:spPr>
              <a:xfrm rot="-5400000">
                <a:off x="174681" y="1319064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400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400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18"/>
              <p:cNvSpPr/>
              <p:nvPr/>
            </p:nvSpPr>
            <p:spPr>
              <a:xfrm rot="-5400000">
                <a:off x="174681" y="1246117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5" y="11776"/>
                    </a:moveTo>
                    <a:lnTo>
                      <a:pt x="835" y="11776"/>
                    </a:lnTo>
                    <a:cubicBezTo>
                      <a:pt x="368" y="11776"/>
                      <a:pt x="1" y="11409"/>
                      <a:pt x="1" y="10942"/>
                    </a:cubicBezTo>
                    <a:lnTo>
                      <a:pt x="1" y="834"/>
                    </a:lnTo>
                    <a:cubicBezTo>
                      <a:pt x="1" y="401"/>
                      <a:pt x="368" y="0"/>
                      <a:pt x="835" y="0"/>
                    </a:cubicBezTo>
                    <a:lnTo>
                      <a:pt x="835" y="0"/>
                    </a:lnTo>
                    <a:cubicBezTo>
                      <a:pt x="1302" y="0"/>
                      <a:pt x="1669" y="401"/>
                      <a:pt x="1669" y="834"/>
                    </a:cubicBezTo>
                    <a:lnTo>
                      <a:pt x="1669" y="10942"/>
                    </a:lnTo>
                    <a:cubicBezTo>
                      <a:pt x="1669" y="11409"/>
                      <a:pt x="1302" y="11776"/>
                      <a:pt x="835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18"/>
              <p:cNvSpPr/>
              <p:nvPr/>
            </p:nvSpPr>
            <p:spPr>
              <a:xfrm rot="-5400000">
                <a:off x="256805" y="1036901"/>
                <a:ext cx="184483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3270" extrusionOk="0">
                    <a:moveTo>
                      <a:pt x="4570" y="3270"/>
                    </a:moveTo>
                    <a:lnTo>
                      <a:pt x="1502" y="3270"/>
                    </a:lnTo>
                    <a:cubicBezTo>
                      <a:pt x="668" y="3270"/>
                      <a:pt x="1" y="2569"/>
                      <a:pt x="1" y="1735"/>
                    </a:cubicBezTo>
                    <a:lnTo>
                      <a:pt x="1" y="1535"/>
                    </a:lnTo>
                    <a:cubicBezTo>
                      <a:pt x="1" y="701"/>
                      <a:pt x="668" y="1"/>
                      <a:pt x="1502" y="1"/>
                    </a:cubicBezTo>
                    <a:lnTo>
                      <a:pt x="4570" y="1"/>
                    </a:lnTo>
                    <a:cubicBezTo>
                      <a:pt x="5404" y="1"/>
                      <a:pt x="6072" y="701"/>
                      <a:pt x="6072" y="1535"/>
                    </a:cubicBezTo>
                    <a:lnTo>
                      <a:pt x="6072" y="1735"/>
                    </a:lnTo>
                    <a:cubicBezTo>
                      <a:pt x="6072" y="2569"/>
                      <a:pt x="5404" y="3270"/>
                      <a:pt x="4570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18"/>
              <p:cNvSpPr/>
              <p:nvPr/>
            </p:nvSpPr>
            <p:spPr>
              <a:xfrm rot="-5400000">
                <a:off x="269688" y="1036901"/>
                <a:ext cx="184483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3270" extrusionOk="0">
                    <a:moveTo>
                      <a:pt x="1502" y="0"/>
                    </a:moveTo>
                    <a:cubicBezTo>
                      <a:pt x="668" y="0"/>
                      <a:pt x="1" y="701"/>
                      <a:pt x="1" y="1535"/>
                    </a:cubicBezTo>
                    <a:lnTo>
                      <a:pt x="1" y="1735"/>
                    </a:lnTo>
                    <a:cubicBezTo>
                      <a:pt x="1" y="2569"/>
                      <a:pt x="668" y="3269"/>
                      <a:pt x="1502" y="3269"/>
                    </a:cubicBezTo>
                    <a:lnTo>
                      <a:pt x="4570" y="3269"/>
                    </a:lnTo>
                    <a:cubicBezTo>
                      <a:pt x="5404" y="3269"/>
                      <a:pt x="6072" y="2569"/>
                      <a:pt x="6072" y="1735"/>
                    </a:cubicBezTo>
                    <a:lnTo>
                      <a:pt x="6072" y="1535"/>
                    </a:lnTo>
                    <a:cubicBezTo>
                      <a:pt x="6072" y="701"/>
                      <a:pt x="5404" y="0"/>
                      <a:pt x="45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18"/>
              <p:cNvSpPr/>
              <p:nvPr/>
            </p:nvSpPr>
            <p:spPr>
              <a:xfrm rot="-5400000">
                <a:off x="174681" y="947125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" name="Google Shape;2151;p18"/>
              <p:cNvSpPr/>
              <p:nvPr/>
            </p:nvSpPr>
            <p:spPr>
              <a:xfrm rot="-5400000">
                <a:off x="174681" y="874177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5" y="11776"/>
                    </a:moveTo>
                    <a:lnTo>
                      <a:pt x="835" y="11776"/>
                    </a:lnTo>
                    <a:cubicBezTo>
                      <a:pt x="368" y="11776"/>
                      <a:pt x="1" y="11409"/>
                      <a:pt x="1" y="10942"/>
                    </a:cubicBezTo>
                    <a:lnTo>
                      <a:pt x="1" y="834"/>
                    </a:lnTo>
                    <a:cubicBezTo>
                      <a:pt x="1" y="401"/>
                      <a:pt x="368" y="0"/>
                      <a:pt x="835" y="0"/>
                    </a:cubicBezTo>
                    <a:lnTo>
                      <a:pt x="835" y="0"/>
                    </a:lnTo>
                    <a:cubicBezTo>
                      <a:pt x="1302" y="0"/>
                      <a:pt x="1669" y="401"/>
                      <a:pt x="1669" y="834"/>
                    </a:cubicBezTo>
                    <a:lnTo>
                      <a:pt x="1669" y="10942"/>
                    </a:lnTo>
                    <a:cubicBezTo>
                      <a:pt x="1669" y="11409"/>
                      <a:pt x="1302" y="11776"/>
                      <a:pt x="835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" name="Google Shape;2152;p18"/>
              <p:cNvSpPr/>
              <p:nvPr/>
            </p:nvSpPr>
            <p:spPr>
              <a:xfrm rot="-5400000">
                <a:off x="256304" y="665463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4570" y="3270"/>
                    </a:moveTo>
                    <a:lnTo>
                      <a:pt x="1535" y="3270"/>
                    </a:lnTo>
                    <a:cubicBezTo>
                      <a:pt x="701" y="3270"/>
                      <a:pt x="0" y="2569"/>
                      <a:pt x="0" y="1735"/>
                    </a:cubicBezTo>
                    <a:lnTo>
                      <a:pt x="0" y="1535"/>
                    </a:lnTo>
                    <a:cubicBezTo>
                      <a:pt x="0" y="701"/>
                      <a:pt x="701" y="1"/>
                      <a:pt x="1535" y="1"/>
                    </a:cubicBezTo>
                    <a:lnTo>
                      <a:pt x="4570" y="1"/>
                    </a:lnTo>
                    <a:cubicBezTo>
                      <a:pt x="5437" y="1"/>
                      <a:pt x="6105" y="701"/>
                      <a:pt x="6105" y="1535"/>
                    </a:cubicBezTo>
                    <a:lnTo>
                      <a:pt x="6105" y="1735"/>
                    </a:lnTo>
                    <a:cubicBezTo>
                      <a:pt x="6105" y="2569"/>
                      <a:pt x="5437" y="3270"/>
                      <a:pt x="4570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" name="Google Shape;2153;p18"/>
              <p:cNvSpPr/>
              <p:nvPr/>
            </p:nvSpPr>
            <p:spPr>
              <a:xfrm rot="-5400000">
                <a:off x="269186" y="665463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1535" y="0"/>
                    </a:moveTo>
                    <a:cubicBezTo>
                      <a:pt x="701" y="0"/>
                      <a:pt x="0" y="701"/>
                      <a:pt x="0" y="1535"/>
                    </a:cubicBezTo>
                    <a:lnTo>
                      <a:pt x="0" y="1735"/>
                    </a:lnTo>
                    <a:cubicBezTo>
                      <a:pt x="0" y="2569"/>
                      <a:pt x="701" y="3269"/>
                      <a:pt x="1535" y="3269"/>
                    </a:cubicBezTo>
                    <a:lnTo>
                      <a:pt x="4570" y="3269"/>
                    </a:lnTo>
                    <a:cubicBezTo>
                      <a:pt x="5437" y="3269"/>
                      <a:pt x="6105" y="2569"/>
                      <a:pt x="6105" y="1735"/>
                    </a:cubicBezTo>
                    <a:lnTo>
                      <a:pt x="6105" y="1535"/>
                    </a:lnTo>
                    <a:cubicBezTo>
                      <a:pt x="6105" y="701"/>
                      <a:pt x="5437" y="0"/>
                      <a:pt x="45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" name="Google Shape;2154;p18"/>
              <p:cNvSpPr/>
              <p:nvPr/>
            </p:nvSpPr>
            <p:spPr>
              <a:xfrm rot="-5400000">
                <a:off x="174681" y="575186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5" name="Google Shape;2155;p18"/>
              <p:cNvSpPr/>
              <p:nvPr/>
            </p:nvSpPr>
            <p:spPr>
              <a:xfrm rot="-5400000">
                <a:off x="174696" y="502223"/>
                <a:ext cx="5067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268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6" name="Google Shape;2156;p18"/>
              <p:cNvSpPr/>
              <p:nvPr/>
            </p:nvSpPr>
            <p:spPr>
              <a:xfrm rot="-5400000">
                <a:off x="256304" y="293523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4570" y="3270"/>
                    </a:moveTo>
                    <a:lnTo>
                      <a:pt x="1535" y="3270"/>
                    </a:lnTo>
                    <a:cubicBezTo>
                      <a:pt x="701" y="3270"/>
                      <a:pt x="0" y="2569"/>
                      <a:pt x="0" y="1735"/>
                    </a:cubicBezTo>
                    <a:lnTo>
                      <a:pt x="0" y="1535"/>
                    </a:lnTo>
                    <a:cubicBezTo>
                      <a:pt x="0" y="701"/>
                      <a:pt x="701" y="1"/>
                      <a:pt x="1535" y="1"/>
                    </a:cubicBezTo>
                    <a:lnTo>
                      <a:pt x="4570" y="1"/>
                    </a:lnTo>
                    <a:cubicBezTo>
                      <a:pt x="5404" y="1"/>
                      <a:pt x="6105" y="701"/>
                      <a:pt x="6105" y="1535"/>
                    </a:cubicBezTo>
                    <a:lnTo>
                      <a:pt x="6105" y="1735"/>
                    </a:lnTo>
                    <a:cubicBezTo>
                      <a:pt x="6105" y="2569"/>
                      <a:pt x="5404" y="3270"/>
                      <a:pt x="4570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7" name="Google Shape;2157;p18"/>
              <p:cNvSpPr/>
              <p:nvPr/>
            </p:nvSpPr>
            <p:spPr>
              <a:xfrm rot="-5400000">
                <a:off x="174681" y="203246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268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268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58" name="Google Shape;2158;p18"/>
              <p:cNvGrpSpPr/>
              <p:nvPr/>
            </p:nvGrpSpPr>
            <p:grpSpPr>
              <a:xfrm>
                <a:off x="25250" y="249316"/>
                <a:ext cx="385214" cy="185485"/>
                <a:chOff x="25250" y="249316"/>
                <a:chExt cx="385214" cy="185485"/>
              </a:xfrm>
            </p:grpSpPr>
            <p:sp>
              <p:nvSpPr>
                <p:cNvPr id="2159" name="Google Shape;2159;p18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0" name="Google Shape;2160;p18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1" name="Google Shape;2161;p18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62" name="Google Shape;2162;p18"/>
              <p:cNvGrpSpPr/>
              <p:nvPr/>
            </p:nvGrpSpPr>
            <p:grpSpPr>
              <a:xfrm>
                <a:off x="25250" y="621253"/>
                <a:ext cx="385214" cy="185485"/>
                <a:chOff x="25250" y="249316"/>
                <a:chExt cx="385214" cy="185485"/>
              </a:xfrm>
            </p:grpSpPr>
            <p:sp>
              <p:nvSpPr>
                <p:cNvPr id="2163" name="Google Shape;2163;p18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4" name="Google Shape;2164;p18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5" name="Google Shape;2165;p18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66" name="Google Shape;2166;p18"/>
              <p:cNvGrpSpPr/>
              <p:nvPr/>
            </p:nvGrpSpPr>
            <p:grpSpPr>
              <a:xfrm>
                <a:off x="25250" y="992691"/>
                <a:ext cx="385214" cy="185485"/>
                <a:chOff x="25250" y="249316"/>
                <a:chExt cx="385214" cy="185485"/>
              </a:xfrm>
            </p:grpSpPr>
            <p:sp>
              <p:nvSpPr>
                <p:cNvPr id="2167" name="Google Shape;2167;p18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8" name="Google Shape;2168;p18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9" name="Google Shape;2169;p18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70" name="Google Shape;2170;p18"/>
              <p:cNvGrpSpPr/>
              <p:nvPr/>
            </p:nvGrpSpPr>
            <p:grpSpPr>
              <a:xfrm>
                <a:off x="25250" y="1364378"/>
                <a:ext cx="385214" cy="185485"/>
                <a:chOff x="25250" y="249316"/>
                <a:chExt cx="385214" cy="185485"/>
              </a:xfrm>
            </p:grpSpPr>
            <p:sp>
              <p:nvSpPr>
                <p:cNvPr id="2171" name="Google Shape;2171;p18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2" name="Google Shape;2172;p18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3" name="Google Shape;2173;p18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74" name="Google Shape;2174;p18"/>
              <p:cNvGrpSpPr/>
              <p:nvPr/>
            </p:nvGrpSpPr>
            <p:grpSpPr>
              <a:xfrm>
                <a:off x="25250" y="1736066"/>
                <a:ext cx="385214" cy="185485"/>
                <a:chOff x="25250" y="249316"/>
                <a:chExt cx="385214" cy="185485"/>
              </a:xfrm>
            </p:grpSpPr>
            <p:sp>
              <p:nvSpPr>
                <p:cNvPr id="2175" name="Google Shape;2175;p18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6" name="Google Shape;2176;p18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7" name="Google Shape;2177;p18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78" name="Google Shape;2178;p18"/>
              <p:cNvGrpSpPr/>
              <p:nvPr/>
            </p:nvGrpSpPr>
            <p:grpSpPr>
              <a:xfrm>
                <a:off x="25250" y="2108003"/>
                <a:ext cx="385214" cy="185485"/>
                <a:chOff x="25250" y="249316"/>
                <a:chExt cx="385214" cy="185485"/>
              </a:xfrm>
            </p:grpSpPr>
            <p:sp>
              <p:nvSpPr>
                <p:cNvPr id="2179" name="Google Shape;2179;p18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0" name="Google Shape;2180;p18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1" name="Google Shape;2181;p18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82" name="Google Shape;2182;p18"/>
              <p:cNvGrpSpPr/>
              <p:nvPr/>
            </p:nvGrpSpPr>
            <p:grpSpPr>
              <a:xfrm>
                <a:off x="25250" y="2479441"/>
                <a:ext cx="385214" cy="185485"/>
                <a:chOff x="25250" y="249316"/>
                <a:chExt cx="385214" cy="185485"/>
              </a:xfrm>
            </p:grpSpPr>
            <p:sp>
              <p:nvSpPr>
                <p:cNvPr id="2183" name="Google Shape;2183;p18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4" name="Google Shape;2184;p18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5" name="Google Shape;2185;p18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86" name="Google Shape;2186;p18"/>
              <p:cNvGrpSpPr/>
              <p:nvPr/>
            </p:nvGrpSpPr>
            <p:grpSpPr>
              <a:xfrm>
                <a:off x="25250" y="2851128"/>
                <a:ext cx="385214" cy="185485"/>
                <a:chOff x="25250" y="249316"/>
                <a:chExt cx="385214" cy="185485"/>
              </a:xfrm>
            </p:grpSpPr>
            <p:sp>
              <p:nvSpPr>
                <p:cNvPr id="2187" name="Google Shape;2187;p18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8" name="Google Shape;2188;p18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9" name="Google Shape;2189;p18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90" name="Google Shape;2190;p18"/>
              <p:cNvGrpSpPr/>
              <p:nvPr/>
            </p:nvGrpSpPr>
            <p:grpSpPr>
              <a:xfrm>
                <a:off x="25250" y="3222828"/>
                <a:ext cx="385214" cy="185485"/>
                <a:chOff x="25250" y="249316"/>
                <a:chExt cx="385214" cy="185485"/>
              </a:xfrm>
            </p:grpSpPr>
            <p:sp>
              <p:nvSpPr>
                <p:cNvPr id="2191" name="Google Shape;2191;p18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2" name="Google Shape;2192;p18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3" name="Google Shape;2193;p18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94" name="Google Shape;2194;p18"/>
              <p:cNvGrpSpPr/>
              <p:nvPr/>
            </p:nvGrpSpPr>
            <p:grpSpPr>
              <a:xfrm>
                <a:off x="25250" y="3594766"/>
                <a:ext cx="385214" cy="185485"/>
                <a:chOff x="25250" y="249316"/>
                <a:chExt cx="385214" cy="185485"/>
              </a:xfrm>
            </p:grpSpPr>
            <p:sp>
              <p:nvSpPr>
                <p:cNvPr id="2195" name="Google Shape;2195;p18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6" name="Google Shape;2196;p18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7" name="Google Shape;2197;p18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98" name="Google Shape;2198;p18"/>
              <p:cNvGrpSpPr/>
              <p:nvPr/>
            </p:nvGrpSpPr>
            <p:grpSpPr>
              <a:xfrm>
                <a:off x="25250" y="3966203"/>
                <a:ext cx="385214" cy="185485"/>
                <a:chOff x="25250" y="249316"/>
                <a:chExt cx="385214" cy="185485"/>
              </a:xfrm>
            </p:grpSpPr>
            <p:sp>
              <p:nvSpPr>
                <p:cNvPr id="2199" name="Google Shape;2199;p18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0" name="Google Shape;2200;p18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1" name="Google Shape;2201;p18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02" name="Google Shape;2202;p18"/>
              <p:cNvGrpSpPr/>
              <p:nvPr/>
            </p:nvGrpSpPr>
            <p:grpSpPr>
              <a:xfrm>
                <a:off x="25250" y="4337891"/>
                <a:ext cx="385214" cy="185485"/>
                <a:chOff x="25250" y="249316"/>
                <a:chExt cx="385214" cy="185485"/>
              </a:xfrm>
            </p:grpSpPr>
            <p:sp>
              <p:nvSpPr>
                <p:cNvPr id="2203" name="Google Shape;2203;p18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4" name="Google Shape;2204;p18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5" name="Google Shape;2205;p18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06" name="Google Shape;2206;p18"/>
              <p:cNvGrpSpPr/>
              <p:nvPr/>
            </p:nvGrpSpPr>
            <p:grpSpPr>
              <a:xfrm>
                <a:off x="25250" y="4709566"/>
                <a:ext cx="385214" cy="185485"/>
                <a:chOff x="25250" y="249316"/>
                <a:chExt cx="385214" cy="185485"/>
              </a:xfrm>
            </p:grpSpPr>
            <p:sp>
              <p:nvSpPr>
                <p:cNvPr id="2207" name="Google Shape;2207;p18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8" name="Google Shape;2208;p18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9" name="Google Shape;2209;p18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210" name="Google Shape;2210;p18"/>
              <p:cNvSpPr/>
              <p:nvPr/>
            </p:nvSpPr>
            <p:spPr>
              <a:xfrm rot="5400000" flipH="1">
                <a:off x="-1852659" y="2533666"/>
                <a:ext cx="5143393" cy="75975"/>
              </a:xfrm>
              <a:custGeom>
                <a:avLst/>
                <a:gdLst/>
                <a:ahLst/>
                <a:cxnLst/>
                <a:rect l="l" t="t" r="r" b="b"/>
                <a:pathLst>
                  <a:path w="169288" h="1535" extrusionOk="0">
                    <a:moveTo>
                      <a:pt x="0" y="1534"/>
                    </a:moveTo>
                    <a:lnTo>
                      <a:pt x="0" y="0"/>
                    </a:lnTo>
                    <a:lnTo>
                      <a:pt x="169288" y="0"/>
                    </a:lnTo>
                    <a:lnTo>
                      <a:pt x="169288" y="1534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11" name="Google Shape;2211;p18"/>
          <p:cNvSpPr txBox="1">
            <a:spLocks noGrp="1"/>
          </p:cNvSpPr>
          <p:nvPr>
            <p:ph type="body" idx="1"/>
          </p:nvPr>
        </p:nvSpPr>
        <p:spPr>
          <a:xfrm>
            <a:off x="2787125" y="639463"/>
            <a:ext cx="3569700" cy="15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900"/>
            </a:lvl1pPr>
          </a:lstStyle>
          <a:p>
            <a:endParaRPr/>
          </a:p>
        </p:txBody>
      </p:sp>
      <p:sp>
        <p:nvSpPr>
          <p:cNvPr id="2212" name="Google Shape;2212;p18"/>
          <p:cNvSpPr txBox="1">
            <a:spLocks noGrp="1"/>
          </p:cNvSpPr>
          <p:nvPr>
            <p:ph type="subTitle" idx="2"/>
          </p:nvPr>
        </p:nvSpPr>
        <p:spPr>
          <a:xfrm>
            <a:off x="2597550" y="2308312"/>
            <a:ext cx="3948900" cy="419400"/>
          </a:xfrm>
          <a:prstGeom prst="rect">
            <a:avLst/>
          </a:prstGeom>
          <a:effectLst>
            <a:outerShdw blurRad="2857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300">
                <a:solidFill>
                  <a:schemeClr val="accent6"/>
                </a:solidFill>
                <a:latin typeface="Damion"/>
                <a:ea typeface="Damion"/>
                <a:cs typeface="Damion"/>
                <a:sym typeface="Dami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300">
                <a:solidFill>
                  <a:schemeClr val="accent6"/>
                </a:solidFill>
                <a:latin typeface="Damion"/>
                <a:ea typeface="Damion"/>
                <a:cs typeface="Damion"/>
                <a:sym typeface="Dami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300">
                <a:solidFill>
                  <a:schemeClr val="accent6"/>
                </a:solidFill>
                <a:latin typeface="Damion"/>
                <a:ea typeface="Damion"/>
                <a:cs typeface="Damion"/>
                <a:sym typeface="Dami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300">
                <a:solidFill>
                  <a:schemeClr val="accent6"/>
                </a:solidFill>
                <a:latin typeface="Damion"/>
                <a:ea typeface="Damion"/>
                <a:cs typeface="Damion"/>
                <a:sym typeface="Dami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300">
                <a:solidFill>
                  <a:schemeClr val="accent6"/>
                </a:solidFill>
                <a:latin typeface="Damion"/>
                <a:ea typeface="Damion"/>
                <a:cs typeface="Damion"/>
                <a:sym typeface="Dami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300">
                <a:solidFill>
                  <a:schemeClr val="accent6"/>
                </a:solidFill>
                <a:latin typeface="Damion"/>
                <a:ea typeface="Damion"/>
                <a:cs typeface="Damion"/>
                <a:sym typeface="Dami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300">
                <a:solidFill>
                  <a:schemeClr val="accent6"/>
                </a:solidFill>
                <a:latin typeface="Damion"/>
                <a:ea typeface="Damion"/>
                <a:cs typeface="Damion"/>
                <a:sym typeface="Dami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300">
                <a:solidFill>
                  <a:schemeClr val="accent6"/>
                </a:solidFill>
                <a:latin typeface="Damion"/>
                <a:ea typeface="Damion"/>
                <a:cs typeface="Damion"/>
                <a:sym typeface="Dami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300">
                <a:solidFill>
                  <a:schemeClr val="accent6"/>
                </a:solidFill>
                <a:latin typeface="Damion"/>
                <a:ea typeface="Damion"/>
                <a:cs typeface="Damion"/>
                <a:sym typeface="Damio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2">
    <p:spTree>
      <p:nvGrpSpPr>
        <p:cNvPr id="1" name="Shape 2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6" name="Google Shape;2936;p24"/>
          <p:cNvGrpSpPr/>
          <p:nvPr/>
        </p:nvGrpSpPr>
        <p:grpSpPr>
          <a:xfrm flipH="1">
            <a:off x="25250" y="-43"/>
            <a:ext cx="9128450" cy="5143393"/>
            <a:chOff x="25250" y="-43"/>
            <a:chExt cx="9128450" cy="5143393"/>
          </a:xfrm>
        </p:grpSpPr>
        <p:grpSp>
          <p:nvGrpSpPr>
            <p:cNvPr id="2937" name="Google Shape;2937;p24"/>
            <p:cNvGrpSpPr/>
            <p:nvPr/>
          </p:nvGrpSpPr>
          <p:grpSpPr>
            <a:xfrm flipH="1">
              <a:off x="25250" y="111225"/>
              <a:ext cx="8396700" cy="4921050"/>
              <a:chOff x="757000" y="111225"/>
              <a:chExt cx="8396700" cy="4921050"/>
            </a:xfrm>
          </p:grpSpPr>
          <p:cxnSp>
            <p:nvCxnSpPr>
              <p:cNvPr id="2938" name="Google Shape;2938;p24"/>
              <p:cNvCxnSpPr/>
              <p:nvPr/>
            </p:nvCxnSpPr>
            <p:spPr>
              <a:xfrm rot="10800000">
                <a:off x="757000" y="111225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39" name="Google Shape;2939;p24"/>
              <p:cNvCxnSpPr/>
              <p:nvPr/>
            </p:nvCxnSpPr>
            <p:spPr>
              <a:xfrm rot="10800000">
                <a:off x="757000" y="269969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40" name="Google Shape;2940;p24"/>
              <p:cNvCxnSpPr/>
              <p:nvPr/>
            </p:nvCxnSpPr>
            <p:spPr>
              <a:xfrm rot="10800000">
                <a:off x="757000" y="428712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41" name="Google Shape;2941;p24"/>
              <p:cNvCxnSpPr/>
              <p:nvPr/>
            </p:nvCxnSpPr>
            <p:spPr>
              <a:xfrm rot="10800000">
                <a:off x="757000" y="587456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42" name="Google Shape;2942;p24"/>
              <p:cNvCxnSpPr/>
              <p:nvPr/>
            </p:nvCxnSpPr>
            <p:spPr>
              <a:xfrm rot="10800000">
                <a:off x="757000" y="746199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43" name="Google Shape;2943;p24"/>
              <p:cNvCxnSpPr/>
              <p:nvPr/>
            </p:nvCxnSpPr>
            <p:spPr>
              <a:xfrm rot="10800000">
                <a:off x="757000" y="904943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44" name="Google Shape;2944;p24"/>
              <p:cNvCxnSpPr/>
              <p:nvPr/>
            </p:nvCxnSpPr>
            <p:spPr>
              <a:xfrm rot="10800000">
                <a:off x="757000" y="1063686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45" name="Google Shape;2945;p24"/>
              <p:cNvCxnSpPr/>
              <p:nvPr/>
            </p:nvCxnSpPr>
            <p:spPr>
              <a:xfrm rot="10800000">
                <a:off x="757000" y="1222430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46" name="Google Shape;2946;p24"/>
              <p:cNvCxnSpPr/>
              <p:nvPr/>
            </p:nvCxnSpPr>
            <p:spPr>
              <a:xfrm rot="10800000">
                <a:off x="757000" y="1381173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47" name="Google Shape;2947;p24"/>
              <p:cNvCxnSpPr/>
              <p:nvPr/>
            </p:nvCxnSpPr>
            <p:spPr>
              <a:xfrm rot="10800000">
                <a:off x="757000" y="1539917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48" name="Google Shape;2948;p24"/>
              <p:cNvCxnSpPr/>
              <p:nvPr/>
            </p:nvCxnSpPr>
            <p:spPr>
              <a:xfrm rot="10800000">
                <a:off x="757000" y="1698660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49" name="Google Shape;2949;p24"/>
              <p:cNvCxnSpPr/>
              <p:nvPr/>
            </p:nvCxnSpPr>
            <p:spPr>
              <a:xfrm rot="10800000">
                <a:off x="757000" y="1857404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50" name="Google Shape;2950;p24"/>
              <p:cNvCxnSpPr/>
              <p:nvPr/>
            </p:nvCxnSpPr>
            <p:spPr>
              <a:xfrm rot="10800000">
                <a:off x="757000" y="2016148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51" name="Google Shape;2951;p24"/>
              <p:cNvCxnSpPr/>
              <p:nvPr/>
            </p:nvCxnSpPr>
            <p:spPr>
              <a:xfrm rot="10800000">
                <a:off x="757000" y="2174891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52" name="Google Shape;2952;p24"/>
              <p:cNvCxnSpPr/>
              <p:nvPr/>
            </p:nvCxnSpPr>
            <p:spPr>
              <a:xfrm rot="10800000">
                <a:off x="757000" y="2333635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53" name="Google Shape;2953;p24"/>
              <p:cNvCxnSpPr/>
              <p:nvPr/>
            </p:nvCxnSpPr>
            <p:spPr>
              <a:xfrm rot="10800000">
                <a:off x="757000" y="2492378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54" name="Google Shape;2954;p24"/>
              <p:cNvCxnSpPr/>
              <p:nvPr/>
            </p:nvCxnSpPr>
            <p:spPr>
              <a:xfrm rot="10800000">
                <a:off x="757000" y="2651122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55" name="Google Shape;2955;p24"/>
              <p:cNvCxnSpPr/>
              <p:nvPr/>
            </p:nvCxnSpPr>
            <p:spPr>
              <a:xfrm rot="10800000">
                <a:off x="757000" y="2809865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56" name="Google Shape;2956;p24"/>
              <p:cNvCxnSpPr/>
              <p:nvPr/>
            </p:nvCxnSpPr>
            <p:spPr>
              <a:xfrm rot="10800000">
                <a:off x="757000" y="2968609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57" name="Google Shape;2957;p24"/>
              <p:cNvCxnSpPr/>
              <p:nvPr/>
            </p:nvCxnSpPr>
            <p:spPr>
              <a:xfrm rot="10800000">
                <a:off x="757000" y="3127352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58" name="Google Shape;2958;p24"/>
              <p:cNvCxnSpPr/>
              <p:nvPr/>
            </p:nvCxnSpPr>
            <p:spPr>
              <a:xfrm rot="10800000">
                <a:off x="757000" y="3286096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59" name="Google Shape;2959;p24"/>
              <p:cNvCxnSpPr/>
              <p:nvPr/>
            </p:nvCxnSpPr>
            <p:spPr>
              <a:xfrm rot="10800000">
                <a:off x="757000" y="3444840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60" name="Google Shape;2960;p24"/>
              <p:cNvCxnSpPr/>
              <p:nvPr/>
            </p:nvCxnSpPr>
            <p:spPr>
              <a:xfrm rot="10800000">
                <a:off x="757000" y="3603583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61" name="Google Shape;2961;p24"/>
              <p:cNvCxnSpPr/>
              <p:nvPr/>
            </p:nvCxnSpPr>
            <p:spPr>
              <a:xfrm rot="10800000">
                <a:off x="757000" y="3762327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62" name="Google Shape;2962;p24"/>
              <p:cNvCxnSpPr/>
              <p:nvPr/>
            </p:nvCxnSpPr>
            <p:spPr>
              <a:xfrm rot="10800000">
                <a:off x="757000" y="3921070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63" name="Google Shape;2963;p24"/>
              <p:cNvCxnSpPr/>
              <p:nvPr/>
            </p:nvCxnSpPr>
            <p:spPr>
              <a:xfrm rot="10800000">
                <a:off x="757000" y="4079814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64" name="Google Shape;2964;p24"/>
              <p:cNvCxnSpPr/>
              <p:nvPr/>
            </p:nvCxnSpPr>
            <p:spPr>
              <a:xfrm rot="10800000">
                <a:off x="757000" y="4238557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65" name="Google Shape;2965;p24"/>
              <p:cNvCxnSpPr/>
              <p:nvPr/>
            </p:nvCxnSpPr>
            <p:spPr>
              <a:xfrm rot="10800000">
                <a:off x="757000" y="4397301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66" name="Google Shape;2966;p24"/>
              <p:cNvCxnSpPr/>
              <p:nvPr/>
            </p:nvCxnSpPr>
            <p:spPr>
              <a:xfrm rot="10800000">
                <a:off x="757000" y="4556044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67" name="Google Shape;2967;p24"/>
              <p:cNvCxnSpPr/>
              <p:nvPr/>
            </p:nvCxnSpPr>
            <p:spPr>
              <a:xfrm rot="10800000">
                <a:off x="757000" y="4714788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68" name="Google Shape;2968;p24"/>
              <p:cNvCxnSpPr/>
              <p:nvPr/>
            </p:nvCxnSpPr>
            <p:spPr>
              <a:xfrm rot="10800000">
                <a:off x="757000" y="4873531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69" name="Google Shape;2969;p24"/>
              <p:cNvCxnSpPr/>
              <p:nvPr/>
            </p:nvCxnSpPr>
            <p:spPr>
              <a:xfrm rot="10800000">
                <a:off x="757000" y="5032275"/>
                <a:ext cx="839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0A5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970" name="Google Shape;2970;p24"/>
            <p:cNvGrpSpPr/>
            <p:nvPr/>
          </p:nvGrpSpPr>
          <p:grpSpPr>
            <a:xfrm flipH="1">
              <a:off x="8421925" y="-43"/>
              <a:ext cx="731775" cy="5143393"/>
              <a:chOff x="25250" y="-43"/>
              <a:chExt cx="731775" cy="5143393"/>
            </a:xfrm>
          </p:grpSpPr>
          <p:sp>
            <p:nvSpPr>
              <p:cNvPr id="2971" name="Google Shape;2971;p24"/>
              <p:cNvSpPr/>
              <p:nvPr/>
            </p:nvSpPr>
            <p:spPr>
              <a:xfrm rot="-5400000">
                <a:off x="-2148879" y="2313691"/>
                <a:ext cx="5143393" cy="515925"/>
              </a:xfrm>
              <a:custGeom>
                <a:avLst/>
                <a:gdLst/>
                <a:ahLst/>
                <a:cxnLst/>
                <a:rect l="l" t="t" r="r" b="b"/>
                <a:pathLst>
                  <a:path w="169288" h="17380" extrusionOk="0">
                    <a:moveTo>
                      <a:pt x="0" y="17380"/>
                    </a:moveTo>
                    <a:lnTo>
                      <a:pt x="0" y="1"/>
                    </a:lnTo>
                    <a:lnTo>
                      <a:pt x="169288" y="1"/>
                    </a:lnTo>
                    <a:lnTo>
                      <a:pt x="169288" y="1738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000000"/>
                  </a:gs>
                </a:gsLst>
                <a:lin ang="5400012" scaled="0"/>
              </a:gra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2" name="Google Shape;2972;p24"/>
              <p:cNvSpPr/>
              <p:nvPr/>
            </p:nvSpPr>
            <p:spPr>
              <a:xfrm rot="-5400000">
                <a:off x="256304" y="4753789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4570" y="3270"/>
                    </a:moveTo>
                    <a:lnTo>
                      <a:pt x="1535" y="3270"/>
                    </a:lnTo>
                    <a:cubicBezTo>
                      <a:pt x="701" y="3270"/>
                      <a:pt x="1" y="2569"/>
                      <a:pt x="1" y="1735"/>
                    </a:cubicBezTo>
                    <a:lnTo>
                      <a:pt x="1" y="1535"/>
                    </a:lnTo>
                    <a:cubicBezTo>
                      <a:pt x="1" y="701"/>
                      <a:pt x="701" y="1"/>
                      <a:pt x="1535" y="1"/>
                    </a:cubicBezTo>
                    <a:lnTo>
                      <a:pt x="4570" y="1"/>
                    </a:lnTo>
                    <a:cubicBezTo>
                      <a:pt x="5404" y="1"/>
                      <a:pt x="6105" y="701"/>
                      <a:pt x="6105" y="1535"/>
                    </a:cubicBezTo>
                    <a:lnTo>
                      <a:pt x="6105" y="1735"/>
                    </a:lnTo>
                    <a:cubicBezTo>
                      <a:pt x="6105" y="2569"/>
                      <a:pt x="5404" y="3270"/>
                      <a:pt x="4570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3" name="Google Shape;2973;p24"/>
              <p:cNvSpPr/>
              <p:nvPr/>
            </p:nvSpPr>
            <p:spPr>
              <a:xfrm rot="-5400000">
                <a:off x="269186" y="4753789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1535" y="0"/>
                    </a:moveTo>
                    <a:cubicBezTo>
                      <a:pt x="701" y="0"/>
                      <a:pt x="1" y="701"/>
                      <a:pt x="1" y="1535"/>
                    </a:cubicBezTo>
                    <a:lnTo>
                      <a:pt x="1" y="1735"/>
                    </a:lnTo>
                    <a:cubicBezTo>
                      <a:pt x="1" y="2569"/>
                      <a:pt x="701" y="3269"/>
                      <a:pt x="1535" y="3269"/>
                    </a:cubicBezTo>
                    <a:lnTo>
                      <a:pt x="4570" y="3269"/>
                    </a:lnTo>
                    <a:cubicBezTo>
                      <a:pt x="5404" y="3269"/>
                      <a:pt x="6105" y="2569"/>
                      <a:pt x="6105" y="1735"/>
                    </a:cubicBezTo>
                    <a:lnTo>
                      <a:pt x="6105" y="1535"/>
                    </a:lnTo>
                    <a:cubicBezTo>
                      <a:pt x="6105" y="701"/>
                      <a:pt x="5404" y="0"/>
                      <a:pt x="45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4" name="Google Shape;2974;p24"/>
              <p:cNvSpPr/>
              <p:nvPr/>
            </p:nvSpPr>
            <p:spPr>
              <a:xfrm rot="-5400000">
                <a:off x="174681" y="4663511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5" y="11776"/>
                    </a:moveTo>
                    <a:lnTo>
                      <a:pt x="835" y="11776"/>
                    </a:lnTo>
                    <a:cubicBezTo>
                      <a:pt x="368" y="11776"/>
                      <a:pt x="1" y="11409"/>
                      <a:pt x="1" y="10942"/>
                    </a:cubicBezTo>
                    <a:lnTo>
                      <a:pt x="1" y="834"/>
                    </a:lnTo>
                    <a:cubicBezTo>
                      <a:pt x="1" y="401"/>
                      <a:pt x="368" y="0"/>
                      <a:pt x="835" y="0"/>
                    </a:cubicBezTo>
                    <a:lnTo>
                      <a:pt x="835" y="0"/>
                    </a:lnTo>
                    <a:cubicBezTo>
                      <a:pt x="1268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268" y="11776"/>
                      <a:pt x="835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5" name="Google Shape;2975;p24"/>
              <p:cNvSpPr/>
              <p:nvPr/>
            </p:nvSpPr>
            <p:spPr>
              <a:xfrm rot="-5400000">
                <a:off x="174681" y="4591566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5" y="11776"/>
                    </a:moveTo>
                    <a:lnTo>
                      <a:pt x="835" y="11776"/>
                    </a:lnTo>
                    <a:cubicBezTo>
                      <a:pt x="401" y="11776"/>
                      <a:pt x="1" y="11409"/>
                      <a:pt x="1" y="10942"/>
                    </a:cubicBezTo>
                    <a:lnTo>
                      <a:pt x="1" y="834"/>
                    </a:lnTo>
                    <a:cubicBezTo>
                      <a:pt x="1" y="401"/>
                      <a:pt x="401" y="0"/>
                      <a:pt x="835" y="0"/>
                    </a:cubicBezTo>
                    <a:lnTo>
                      <a:pt x="835" y="0"/>
                    </a:lnTo>
                    <a:cubicBezTo>
                      <a:pt x="1302" y="0"/>
                      <a:pt x="1669" y="401"/>
                      <a:pt x="1669" y="834"/>
                    </a:cubicBezTo>
                    <a:lnTo>
                      <a:pt x="1669" y="10942"/>
                    </a:lnTo>
                    <a:cubicBezTo>
                      <a:pt x="1669" y="11409"/>
                      <a:pt x="1302" y="11776"/>
                      <a:pt x="835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6" name="Google Shape;2976;p24"/>
              <p:cNvSpPr/>
              <p:nvPr/>
            </p:nvSpPr>
            <p:spPr>
              <a:xfrm rot="-5400000">
                <a:off x="256304" y="4381849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4571" y="3270"/>
                    </a:moveTo>
                    <a:lnTo>
                      <a:pt x="1535" y="3270"/>
                    </a:lnTo>
                    <a:cubicBezTo>
                      <a:pt x="668" y="3270"/>
                      <a:pt x="1" y="2569"/>
                      <a:pt x="1" y="1735"/>
                    </a:cubicBezTo>
                    <a:lnTo>
                      <a:pt x="1" y="1535"/>
                    </a:lnTo>
                    <a:cubicBezTo>
                      <a:pt x="1" y="701"/>
                      <a:pt x="701" y="1"/>
                      <a:pt x="1535" y="1"/>
                    </a:cubicBezTo>
                    <a:lnTo>
                      <a:pt x="4571" y="1"/>
                    </a:lnTo>
                    <a:cubicBezTo>
                      <a:pt x="5404" y="1"/>
                      <a:pt x="6105" y="701"/>
                      <a:pt x="6105" y="1535"/>
                    </a:cubicBezTo>
                    <a:lnTo>
                      <a:pt x="6105" y="1735"/>
                    </a:lnTo>
                    <a:cubicBezTo>
                      <a:pt x="6105" y="2569"/>
                      <a:pt x="5404" y="3270"/>
                      <a:pt x="4571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7" name="Google Shape;2977;p24"/>
              <p:cNvSpPr/>
              <p:nvPr/>
            </p:nvSpPr>
            <p:spPr>
              <a:xfrm rot="-5400000">
                <a:off x="269186" y="4381849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1535" y="0"/>
                    </a:moveTo>
                    <a:cubicBezTo>
                      <a:pt x="701" y="0"/>
                      <a:pt x="1" y="701"/>
                      <a:pt x="1" y="1535"/>
                    </a:cubicBezTo>
                    <a:lnTo>
                      <a:pt x="1" y="1735"/>
                    </a:lnTo>
                    <a:cubicBezTo>
                      <a:pt x="1" y="2569"/>
                      <a:pt x="668" y="3269"/>
                      <a:pt x="1535" y="3269"/>
                    </a:cubicBezTo>
                    <a:lnTo>
                      <a:pt x="4571" y="3269"/>
                    </a:lnTo>
                    <a:cubicBezTo>
                      <a:pt x="5404" y="3269"/>
                      <a:pt x="6105" y="2569"/>
                      <a:pt x="6105" y="1735"/>
                    </a:cubicBezTo>
                    <a:lnTo>
                      <a:pt x="6105" y="1535"/>
                    </a:lnTo>
                    <a:cubicBezTo>
                      <a:pt x="6105" y="701"/>
                      <a:pt x="5404" y="0"/>
                      <a:pt x="457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8" name="Google Shape;2978;p24"/>
              <p:cNvSpPr/>
              <p:nvPr/>
            </p:nvSpPr>
            <p:spPr>
              <a:xfrm rot="-5400000">
                <a:off x="174681" y="4292575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401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401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9" name="Google Shape;2979;p24"/>
              <p:cNvSpPr/>
              <p:nvPr/>
            </p:nvSpPr>
            <p:spPr>
              <a:xfrm rot="-5400000">
                <a:off x="174696" y="4219612"/>
                <a:ext cx="5067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400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400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0" name="Google Shape;2980;p24"/>
              <p:cNvSpPr/>
              <p:nvPr/>
            </p:nvSpPr>
            <p:spPr>
              <a:xfrm rot="-5400000">
                <a:off x="256805" y="4010411"/>
                <a:ext cx="184483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3270" extrusionOk="0">
                    <a:moveTo>
                      <a:pt x="4571" y="3270"/>
                    </a:moveTo>
                    <a:lnTo>
                      <a:pt x="1502" y="3270"/>
                    </a:lnTo>
                    <a:cubicBezTo>
                      <a:pt x="668" y="3270"/>
                      <a:pt x="1" y="2569"/>
                      <a:pt x="1" y="1735"/>
                    </a:cubicBezTo>
                    <a:lnTo>
                      <a:pt x="1" y="1535"/>
                    </a:lnTo>
                    <a:cubicBezTo>
                      <a:pt x="1" y="701"/>
                      <a:pt x="668" y="1"/>
                      <a:pt x="1502" y="1"/>
                    </a:cubicBezTo>
                    <a:lnTo>
                      <a:pt x="4571" y="1"/>
                    </a:lnTo>
                    <a:cubicBezTo>
                      <a:pt x="5405" y="1"/>
                      <a:pt x="6072" y="701"/>
                      <a:pt x="6072" y="1535"/>
                    </a:cubicBezTo>
                    <a:lnTo>
                      <a:pt x="6072" y="1735"/>
                    </a:lnTo>
                    <a:cubicBezTo>
                      <a:pt x="6072" y="2569"/>
                      <a:pt x="5405" y="3270"/>
                      <a:pt x="4571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1" name="Google Shape;2981;p24"/>
              <p:cNvSpPr/>
              <p:nvPr/>
            </p:nvSpPr>
            <p:spPr>
              <a:xfrm rot="-5400000">
                <a:off x="269688" y="4010411"/>
                <a:ext cx="184483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3270" extrusionOk="0">
                    <a:moveTo>
                      <a:pt x="1502" y="0"/>
                    </a:moveTo>
                    <a:cubicBezTo>
                      <a:pt x="668" y="0"/>
                      <a:pt x="1" y="701"/>
                      <a:pt x="1" y="1535"/>
                    </a:cubicBezTo>
                    <a:lnTo>
                      <a:pt x="1" y="1735"/>
                    </a:lnTo>
                    <a:cubicBezTo>
                      <a:pt x="1" y="2569"/>
                      <a:pt x="668" y="3269"/>
                      <a:pt x="1502" y="3269"/>
                    </a:cubicBezTo>
                    <a:lnTo>
                      <a:pt x="4571" y="3269"/>
                    </a:lnTo>
                    <a:cubicBezTo>
                      <a:pt x="5405" y="3269"/>
                      <a:pt x="6072" y="2569"/>
                      <a:pt x="6072" y="1735"/>
                    </a:cubicBezTo>
                    <a:lnTo>
                      <a:pt x="6072" y="1535"/>
                    </a:lnTo>
                    <a:cubicBezTo>
                      <a:pt x="6072" y="701"/>
                      <a:pt x="5405" y="0"/>
                      <a:pt x="457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2" name="Google Shape;2982;p24"/>
              <p:cNvSpPr/>
              <p:nvPr/>
            </p:nvSpPr>
            <p:spPr>
              <a:xfrm rot="-5400000">
                <a:off x="174681" y="3920635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3" name="Google Shape;2983;p24"/>
              <p:cNvSpPr/>
              <p:nvPr/>
            </p:nvSpPr>
            <p:spPr>
              <a:xfrm rot="-5400000">
                <a:off x="174696" y="3847672"/>
                <a:ext cx="5067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4" name="Google Shape;2984;p24"/>
              <p:cNvSpPr/>
              <p:nvPr/>
            </p:nvSpPr>
            <p:spPr>
              <a:xfrm rot="-5400000">
                <a:off x="256304" y="3638973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4570" y="3270"/>
                    </a:moveTo>
                    <a:lnTo>
                      <a:pt x="1535" y="3270"/>
                    </a:lnTo>
                    <a:cubicBezTo>
                      <a:pt x="701" y="3270"/>
                      <a:pt x="0" y="2569"/>
                      <a:pt x="0" y="1735"/>
                    </a:cubicBezTo>
                    <a:lnTo>
                      <a:pt x="0" y="1535"/>
                    </a:lnTo>
                    <a:cubicBezTo>
                      <a:pt x="0" y="701"/>
                      <a:pt x="701" y="1"/>
                      <a:pt x="1535" y="1"/>
                    </a:cubicBezTo>
                    <a:lnTo>
                      <a:pt x="4570" y="1"/>
                    </a:lnTo>
                    <a:cubicBezTo>
                      <a:pt x="5438" y="1"/>
                      <a:pt x="6105" y="701"/>
                      <a:pt x="6105" y="1535"/>
                    </a:cubicBezTo>
                    <a:lnTo>
                      <a:pt x="6105" y="1735"/>
                    </a:lnTo>
                    <a:cubicBezTo>
                      <a:pt x="6105" y="2569"/>
                      <a:pt x="5438" y="3270"/>
                      <a:pt x="4570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5" name="Google Shape;2985;p24"/>
              <p:cNvSpPr/>
              <p:nvPr/>
            </p:nvSpPr>
            <p:spPr>
              <a:xfrm rot="-5400000">
                <a:off x="269186" y="3638973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1535" y="0"/>
                    </a:moveTo>
                    <a:cubicBezTo>
                      <a:pt x="701" y="0"/>
                      <a:pt x="0" y="701"/>
                      <a:pt x="0" y="1535"/>
                    </a:cubicBezTo>
                    <a:lnTo>
                      <a:pt x="0" y="1735"/>
                    </a:lnTo>
                    <a:cubicBezTo>
                      <a:pt x="0" y="2569"/>
                      <a:pt x="701" y="3269"/>
                      <a:pt x="1535" y="3269"/>
                    </a:cubicBezTo>
                    <a:lnTo>
                      <a:pt x="4570" y="3269"/>
                    </a:lnTo>
                    <a:cubicBezTo>
                      <a:pt x="5438" y="3269"/>
                      <a:pt x="6105" y="2569"/>
                      <a:pt x="6105" y="1735"/>
                    </a:cubicBezTo>
                    <a:lnTo>
                      <a:pt x="6105" y="1535"/>
                    </a:lnTo>
                    <a:cubicBezTo>
                      <a:pt x="6105" y="701"/>
                      <a:pt x="5438" y="0"/>
                      <a:pt x="45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6" name="Google Shape;2986;p24"/>
              <p:cNvSpPr/>
              <p:nvPr/>
            </p:nvSpPr>
            <p:spPr>
              <a:xfrm rot="-5400000">
                <a:off x="174681" y="3548696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268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7" name="Google Shape;2987;p24"/>
              <p:cNvSpPr/>
              <p:nvPr/>
            </p:nvSpPr>
            <p:spPr>
              <a:xfrm rot="-5400000">
                <a:off x="174681" y="3475718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268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8" name="Google Shape;2988;p24"/>
              <p:cNvSpPr/>
              <p:nvPr/>
            </p:nvSpPr>
            <p:spPr>
              <a:xfrm rot="-5400000">
                <a:off x="256304" y="3267033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4570" y="3270"/>
                    </a:moveTo>
                    <a:lnTo>
                      <a:pt x="1535" y="3270"/>
                    </a:lnTo>
                    <a:cubicBezTo>
                      <a:pt x="701" y="3270"/>
                      <a:pt x="0" y="2569"/>
                      <a:pt x="0" y="1735"/>
                    </a:cubicBezTo>
                    <a:lnTo>
                      <a:pt x="0" y="1535"/>
                    </a:lnTo>
                    <a:cubicBezTo>
                      <a:pt x="0" y="701"/>
                      <a:pt x="701" y="1"/>
                      <a:pt x="1535" y="1"/>
                    </a:cubicBezTo>
                    <a:lnTo>
                      <a:pt x="4570" y="1"/>
                    </a:lnTo>
                    <a:cubicBezTo>
                      <a:pt x="5404" y="1"/>
                      <a:pt x="6105" y="701"/>
                      <a:pt x="6105" y="1535"/>
                    </a:cubicBezTo>
                    <a:lnTo>
                      <a:pt x="6105" y="1735"/>
                    </a:lnTo>
                    <a:cubicBezTo>
                      <a:pt x="6105" y="2569"/>
                      <a:pt x="5404" y="3270"/>
                      <a:pt x="4570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9" name="Google Shape;2989;p24"/>
              <p:cNvSpPr/>
              <p:nvPr/>
            </p:nvSpPr>
            <p:spPr>
              <a:xfrm rot="-5400000">
                <a:off x="269186" y="3267033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1535" y="0"/>
                    </a:moveTo>
                    <a:cubicBezTo>
                      <a:pt x="701" y="0"/>
                      <a:pt x="0" y="701"/>
                      <a:pt x="0" y="1535"/>
                    </a:cubicBezTo>
                    <a:lnTo>
                      <a:pt x="0" y="1735"/>
                    </a:lnTo>
                    <a:cubicBezTo>
                      <a:pt x="0" y="2569"/>
                      <a:pt x="701" y="3269"/>
                      <a:pt x="1535" y="3269"/>
                    </a:cubicBezTo>
                    <a:lnTo>
                      <a:pt x="4570" y="3269"/>
                    </a:lnTo>
                    <a:cubicBezTo>
                      <a:pt x="5404" y="3269"/>
                      <a:pt x="6105" y="2569"/>
                      <a:pt x="6105" y="1735"/>
                    </a:cubicBezTo>
                    <a:lnTo>
                      <a:pt x="6105" y="1535"/>
                    </a:lnTo>
                    <a:cubicBezTo>
                      <a:pt x="6105" y="701"/>
                      <a:pt x="5404" y="0"/>
                      <a:pt x="45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0" name="Google Shape;2990;p24"/>
              <p:cNvSpPr/>
              <p:nvPr/>
            </p:nvSpPr>
            <p:spPr>
              <a:xfrm rot="-5400000">
                <a:off x="174681" y="3176756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1" y="11409"/>
                      <a:pt x="1" y="10942"/>
                    </a:cubicBezTo>
                    <a:lnTo>
                      <a:pt x="1" y="834"/>
                    </a:lnTo>
                    <a:cubicBezTo>
                      <a:pt x="1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268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268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1" name="Google Shape;2991;p24"/>
              <p:cNvSpPr/>
              <p:nvPr/>
            </p:nvSpPr>
            <p:spPr>
              <a:xfrm rot="-5400000">
                <a:off x="174681" y="3103778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268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268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2" name="Google Shape;2992;p24"/>
              <p:cNvSpPr/>
              <p:nvPr/>
            </p:nvSpPr>
            <p:spPr>
              <a:xfrm rot="-5400000">
                <a:off x="256304" y="2895094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4570" y="3270"/>
                    </a:moveTo>
                    <a:lnTo>
                      <a:pt x="1535" y="3270"/>
                    </a:lnTo>
                    <a:cubicBezTo>
                      <a:pt x="668" y="3270"/>
                      <a:pt x="1" y="2569"/>
                      <a:pt x="1" y="1735"/>
                    </a:cubicBezTo>
                    <a:lnTo>
                      <a:pt x="1" y="1535"/>
                    </a:lnTo>
                    <a:cubicBezTo>
                      <a:pt x="1" y="701"/>
                      <a:pt x="701" y="1"/>
                      <a:pt x="1535" y="1"/>
                    </a:cubicBezTo>
                    <a:lnTo>
                      <a:pt x="4570" y="1"/>
                    </a:lnTo>
                    <a:cubicBezTo>
                      <a:pt x="5404" y="1"/>
                      <a:pt x="6105" y="701"/>
                      <a:pt x="6105" y="1535"/>
                    </a:cubicBezTo>
                    <a:lnTo>
                      <a:pt x="6105" y="1735"/>
                    </a:lnTo>
                    <a:cubicBezTo>
                      <a:pt x="6105" y="2569"/>
                      <a:pt x="5404" y="3270"/>
                      <a:pt x="4570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3" name="Google Shape;2993;p24"/>
              <p:cNvSpPr/>
              <p:nvPr/>
            </p:nvSpPr>
            <p:spPr>
              <a:xfrm rot="-5400000">
                <a:off x="269186" y="2895094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1535" y="0"/>
                    </a:moveTo>
                    <a:cubicBezTo>
                      <a:pt x="701" y="0"/>
                      <a:pt x="1" y="701"/>
                      <a:pt x="1" y="1535"/>
                    </a:cubicBezTo>
                    <a:lnTo>
                      <a:pt x="1" y="1735"/>
                    </a:lnTo>
                    <a:cubicBezTo>
                      <a:pt x="1" y="2569"/>
                      <a:pt x="668" y="3269"/>
                      <a:pt x="1535" y="3269"/>
                    </a:cubicBezTo>
                    <a:lnTo>
                      <a:pt x="4570" y="3269"/>
                    </a:lnTo>
                    <a:cubicBezTo>
                      <a:pt x="5404" y="3269"/>
                      <a:pt x="6105" y="2569"/>
                      <a:pt x="6105" y="1735"/>
                    </a:cubicBezTo>
                    <a:lnTo>
                      <a:pt x="6105" y="1535"/>
                    </a:lnTo>
                    <a:cubicBezTo>
                      <a:pt x="6105" y="701"/>
                      <a:pt x="5404" y="0"/>
                      <a:pt x="45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4" name="Google Shape;2994;p24"/>
              <p:cNvSpPr/>
              <p:nvPr/>
            </p:nvSpPr>
            <p:spPr>
              <a:xfrm rot="-5400000">
                <a:off x="174681" y="2805820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401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401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5" name="Google Shape;2995;p24"/>
              <p:cNvSpPr/>
              <p:nvPr/>
            </p:nvSpPr>
            <p:spPr>
              <a:xfrm rot="-5400000">
                <a:off x="174681" y="2732872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5" y="11776"/>
                    </a:moveTo>
                    <a:lnTo>
                      <a:pt x="835" y="11776"/>
                    </a:lnTo>
                    <a:cubicBezTo>
                      <a:pt x="401" y="11776"/>
                      <a:pt x="1" y="11409"/>
                      <a:pt x="1" y="10942"/>
                    </a:cubicBezTo>
                    <a:lnTo>
                      <a:pt x="1" y="834"/>
                    </a:lnTo>
                    <a:cubicBezTo>
                      <a:pt x="1" y="401"/>
                      <a:pt x="401" y="0"/>
                      <a:pt x="835" y="0"/>
                    </a:cubicBezTo>
                    <a:lnTo>
                      <a:pt x="835" y="0"/>
                    </a:lnTo>
                    <a:cubicBezTo>
                      <a:pt x="1302" y="0"/>
                      <a:pt x="1669" y="401"/>
                      <a:pt x="1669" y="834"/>
                    </a:cubicBezTo>
                    <a:lnTo>
                      <a:pt x="1669" y="10942"/>
                    </a:lnTo>
                    <a:cubicBezTo>
                      <a:pt x="1669" y="11409"/>
                      <a:pt x="1302" y="11776"/>
                      <a:pt x="835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6" name="Google Shape;2996;p24"/>
              <p:cNvSpPr/>
              <p:nvPr/>
            </p:nvSpPr>
            <p:spPr>
              <a:xfrm rot="-5400000">
                <a:off x="256805" y="2523656"/>
                <a:ext cx="184483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3270" extrusionOk="0">
                    <a:moveTo>
                      <a:pt x="4571" y="3270"/>
                    </a:moveTo>
                    <a:lnTo>
                      <a:pt x="1502" y="3270"/>
                    </a:lnTo>
                    <a:cubicBezTo>
                      <a:pt x="668" y="3270"/>
                      <a:pt x="1" y="2569"/>
                      <a:pt x="1" y="1735"/>
                    </a:cubicBezTo>
                    <a:lnTo>
                      <a:pt x="1" y="1535"/>
                    </a:lnTo>
                    <a:cubicBezTo>
                      <a:pt x="1" y="701"/>
                      <a:pt x="668" y="1"/>
                      <a:pt x="1502" y="1"/>
                    </a:cubicBezTo>
                    <a:lnTo>
                      <a:pt x="4571" y="1"/>
                    </a:lnTo>
                    <a:cubicBezTo>
                      <a:pt x="5404" y="1"/>
                      <a:pt x="6072" y="701"/>
                      <a:pt x="6072" y="1535"/>
                    </a:cubicBezTo>
                    <a:lnTo>
                      <a:pt x="6072" y="1735"/>
                    </a:lnTo>
                    <a:cubicBezTo>
                      <a:pt x="6072" y="2569"/>
                      <a:pt x="5404" y="3270"/>
                      <a:pt x="4571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7" name="Google Shape;2997;p24"/>
              <p:cNvSpPr/>
              <p:nvPr/>
            </p:nvSpPr>
            <p:spPr>
              <a:xfrm rot="-5400000">
                <a:off x="269688" y="2523656"/>
                <a:ext cx="184483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3270" extrusionOk="0">
                    <a:moveTo>
                      <a:pt x="1502" y="0"/>
                    </a:moveTo>
                    <a:cubicBezTo>
                      <a:pt x="668" y="0"/>
                      <a:pt x="1" y="701"/>
                      <a:pt x="1" y="1535"/>
                    </a:cubicBezTo>
                    <a:lnTo>
                      <a:pt x="1" y="1735"/>
                    </a:lnTo>
                    <a:cubicBezTo>
                      <a:pt x="1" y="2569"/>
                      <a:pt x="668" y="3269"/>
                      <a:pt x="1502" y="3269"/>
                    </a:cubicBezTo>
                    <a:lnTo>
                      <a:pt x="4571" y="3269"/>
                    </a:lnTo>
                    <a:cubicBezTo>
                      <a:pt x="5404" y="3269"/>
                      <a:pt x="6072" y="2569"/>
                      <a:pt x="6072" y="1735"/>
                    </a:cubicBezTo>
                    <a:lnTo>
                      <a:pt x="6072" y="1535"/>
                    </a:lnTo>
                    <a:cubicBezTo>
                      <a:pt x="6072" y="701"/>
                      <a:pt x="5404" y="0"/>
                      <a:pt x="457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8" name="Google Shape;2998;p24"/>
              <p:cNvSpPr/>
              <p:nvPr/>
            </p:nvSpPr>
            <p:spPr>
              <a:xfrm rot="-5400000">
                <a:off x="174681" y="2433880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9" name="Google Shape;2999;p24"/>
              <p:cNvSpPr/>
              <p:nvPr/>
            </p:nvSpPr>
            <p:spPr>
              <a:xfrm rot="-5400000">
                <a:off x="174696" y="2360917"/>
                <a:ext cx="5067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0" name="Google Shape;3000;p24"/>
              <p:cNvSpPr/>
              <p:nvPr/>
            </p:nvSpPr>
            <p:spPr>
              <a:xfrm rot="-5400000">
                <a:off x="256304" y="2152218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4570" y="3270"/>
                    </a:moveTo>
                    <a:lnTo>
                      <a:pt x="1535" y="3270"/>
                    </a:lnTo>
                    <a:cubicBezTo>
                      <a:pt x="701" y="3270"/>
                      <a:pt x="0" y="2569"/>
                      <a:pt x="0" y="1735"/>
                    </a:cubicBezTo>
                    <a:lnTo>
                      <a:pt x="0" y="1535"/>
                    </a:lnTo>
                    <a:cubicBezTo>
                      <a:pt x="0" y="701"/>
                      <a:pt x="701" y="1"/>
                      <a:pt x="1535" y="1"/>
                    </a:cubicBezTo>
                    <a:lnTo>
                      <a:pt x="4570" y="1"/>
                    </a:lnTo>
                    <a:cubicBezTo>
                      <a:pt x="5438" y="1"/>
                      <a:pt x="6105" y="701"/>
                      <a:pt x="6105" y="1535"/>
                    </a:cubicBezTo>
                    <a:lnTo>
                      <a:pt x="6105" y="1735"/>
                    </a:lnTo>
                    <a:cubicBezTo>
                      <a:pt x="6105" y="2569"/>
                      <a:pt x="5438" y="3270"/>
                      <a:pt x="4570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1" name="Google Shape;3001;p24"/>
              <p:cNvSpPr/>
              <p:nvPr/>
            </p:nvSpPr>
            <p:spPr>
              <a:xfrm rot="-5400000">
                <a:off x="269186" y="2152218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1535" y="0"/>
                    </a:moveTo>
                    <a:cubicBezTo>
                      <a:pt x="701" y="0"/>
                      <a:pt x="0" y="701"/>
                      <a:pt x="0" y="1535"/>
                    </a:cubicBezTo>
                    <a:lnTo>
                      <a:pt x="0" y="1735"/>
                    </a:lnTo>
                    <a:cubicBezTo>
                      <a:pt x="0" y="2569"/>
                      <a:pt x="701" y="3269"/>
                      <a:pt x="1535" y="3269"/>
                    </a:cubicBezTo>
                    <a:lnTo>
                      <a:pt x="4570" y="3269"/>
                    </a:lnTo>
                    <a:cubicBezTo>
                      <a:pt x="5438" y="3269"/>
                      <a:pt x="6105" y="2569"/>
                      <a:pt x="6105" y="1735"/>
                    </a:cubicBezTo>
                    <a:lnTo>
                      <a:pt x="6105" y="1535"/>
                    </a:lnTo>
                    <a:cubicBezTo>
                      <a:pt x="6105" y="701"/>
                      <a:pt x="5438" y="0"/>
                      <a:pt x="45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2" name="Google Shape;3002;p24"/>
              <p:cNvSpPr/>
              <p:nvPr/>
            </p:nvSpPr>
            <p:spPr>
              <a:xfrm rot="-5400000">
                <a:off x="174681" y="2061941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3" name="Google Shape;3003;p24"/>
              <p:cNvSpPr/>
              <p:nvPr/>
            </p:nvSpPr>
            <p:spPr>
              <a:xfrm rot="-5400000">
                <a:off x="174696" y="1988978"/>
                <a:ext cx="5067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268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4" name="Google Shape;3004;p24"/>
              <p:cNvSpPr/>
              <p:nvPr/>
            </p:nvSpPr>
            <p:spPr>
              <a:xfrm rot="-5400000">
                <a:off x="256304" y="1780278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4570" y="3270"/>
                    </a:moveTo>
                    <a:lnTo>
                      <a:pt x="1535" y="3270"/>
                    </a:lnTo>
                    <a:cubicBezTo>
                      <a:pt x="701" y="3270"/>
                      <a:pt x="0" y="2569"/>
                      <a:pt x="0" y="1735"/>
                    </a:cubicBezTo>
                    <a:lnTo>
                      <a:pt x="0" y="1535"/>
                    </a:lnTo>
                    <a:cubicBezTo>
                      <a:pt x="0" y="701"/>
                      <a:pt x="701" y="1"/>
                      <a:pt x="1535" y="1"/>
                    </a:cubicBezTo>
                    <a:lnTo>
                      <a:pt x="4570" y="1"/>
                    </a:lnTo>
                    <a:cubicBezTo>
                      <a:pt x="5404" y="1"/>
                      <a:pt x="6105" y="701"/>
                      <a:pt x="6105" y="1535"/>
                    </a:cubicBezTo>
                    <a:lnTo>
                      <a:pt x="6105" y="1735"/>
                    </a:lnTo>
                    <a:cubicBezTo>
                      <a:pt x="6105" y="2569"/>
                      <a:pt x="5404" y="3270"/>
                      <a:pt x="4570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5" name="Google Shape;3005;p24"/>
              <p:cNvSpPr/>
              <p:nvPr/>
            </p:nvSpPr>
            <p:spPr>
              <a:xfrm rot="-5400000">
                <a:off x="269186" y="1780278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1535" y="0"/>
                    </a:moveTo>
                    <a:cubicBezTo>
                      <a:pt x="701" y="0"/>
                      <a:pt x="0" y="701"/>
                      <a:pt x="0" y="1535"/>
                    </a:cubicBezTo>
                    <a:lnTo>
                      <a:pt x="0" y="1735"/>
                    </a:lnTo>
                    <a:cubicBezTo>
                      <a:pt x="0" y="2569"/>
                      <a:pt x="701" y="3269"/>
                      <a:pt x="1535" y="3269"/>
                    </a:cubicBezTo>
                    <a:lnTo>
                      <a:pt x="4570" y="3269"/>
                    </a:lnTo>
                    <a:cubicBezTo>
                      <a:pt x="5404" y="3269"/>
                      <a:pt x="6105" y="2569"/>
                      <a:pt x="6105" y="1735"/>
                    </a:cubicBezTo>
                    <a:lnTo>
                      <a:pt x="6105" y="1535"/>
                    </a:lnTo>
                    <a:cubicBezTo>
                      <a:pt x="6105" y="701"/>
                      <a:pt x="5404" y="0"/>
                      <a:pt x="45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6" name="Google Shape;3006;p24"/>
              <p:cNvSpPr/>
              <p:nvPr/>
            </p:nvSpPr>
            <p:spPr>
              <a:xfrm rot="-5400000">
                <a:off x="174681" y="1690001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268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268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7" name="Google Shape;3007;p24"/>
              <p:cNvSpPr/>
              <p:nvPr/>
            </p:nvSpPr>
            <p:spPr>
              <a:xfrm rot="-5400000">
                <a:off x="174681" y="1618056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5" y="11776"/>
                    </a:moveTo>
                    <a:lnTo>
                      <a:pt x="835" y="11776"/>
                    </a:lnTo>
                    <a:cubicBezTo>
                      <a:pt x="401" y="11776"/>
                      <a:pt x="1" y="11409"/>
                      <a:pt x="1" y="10942"/>
                    </a:cubicBezTo>
                    <a:lnTo>
                      <a:pt x="1" y="834"/>
                    </a:lnTo>
                    <a:cubicBezTo>
                      <a:pt x="1" y="401"/>
                      <a:pt x="401" y="0"/>
                      <a:pt x="835" y="0"/>
                    </a:cubicBezTo>
                    <a:lnTo>
                      <a:pt x="835" y="0"/>
                    </a:lnTo>
                    <a:cubicBezTo>
                      <a:pt x="1302" y="0"/>
                      <a:pt x="1669" y="401"/>
                      <a:pt x="1669" y="834"/>
                    </a:cubicBezTo>
                    <a:lnTo>
                      <a:pt x="1669" y="10942"/>
                    </a:lnTo>
                    <a:cubicBezTo>
                      <a:pt x="1669" y="11409"/>
                      <a:pt x="1302" y="11776"/>
                      <a:pt x="835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8" name="Google Shape;3008;p24"/>
              <p:cNvSpPr/>
              <p:nvPr/>
            </p:nvSpPr>
            <p:spPr>
              <a:xfrm rot="-5400000">
                <a:off x="256304" y="1408339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4570" y="3270"/>
                    </a:moveTo>
                    <a:lnTo>
                      <a:pt x="1535" y="3270"/>
                    </a:lnTo>
                    <a:cubicBezTo>
                      <a:pt x="668" y="3270"/>
                      <a:pt x="0" y="2569"/>
                      <a:pt x="0" y="1735"/>
                    </a:cubicBezTo>
                    <a:lnTo>
                      <a:pt x="0" y="1535"/>
                    </a:lnTo>
                    <a:cubicBezTo>
                      <a:pt x="0" y="701"/>
                      <a:pt x="668" y="1"/>
                      <a:pt x="1535" y="1"/>
                    </a:cubicBezTo>
                    <a:lnTo>
                      <a:pt x="4570" y="1"/>
                    </a:lnTo>
                    <a:cubicBezTo>
                      <a:pt x="5404" y="1"/>
                      <a:pt x="6105" y="701"/>
                      <a:pt x="6105" y="1535"/>
                    </a:cubicBezTo>
                    <a:lnTo>
                      <a:pt x="6105" y="1735"/>
                    </a:lnTo>
                    <a:cubicBezTo>
                      <a:pt x="6105" y="2569"/>
                      <a:pt x="5404" y="3270"/>
                      <a:pt x="4570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9" name="Google Shape;3009;p24"/>
              <p:cNvSpPr/>
              <p:nvPr/>
            </p:nvSpPr>
            <p:spPr>
              <a:xfrm rot="-5400000">
                <a:off x="269186" y="1408339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1535" y="0"/>
                    </a:moveTo>
                    <a:cubicBezTo>
                      <a:pt x="668" y="0"/>
                      <a:pt x="0" y="701"/>
                      <a:pt x="0" y="1535"/>
                    </a:cubicBezTo>
                    <a:lnTo>
                      <a:pt x="0" y="1735"/>
                    </a:lnTo>
                    <a:cubicBezTo>
                      <a:pt x="0" y="2569"/>
                      <a:pt x="668" y="3269"/>
                      <a:pt x="1535" y="3269"/>
                    </a:cubicBezTo>
                    <a:lnTo>
                      <a:pt x="4570" y="3269"/>
                    </a:lnTo>
                    <a:cubicBezTo>
                      <a:pt x="5404" y="3269"/>
                      <a:pt x="6105" y="2569"/>
                      <a:pt x="6105" y="1735"/>
                    </a:cubicBezTo>
                    <a:lnTo>
                      <a:pt x="6105" y="1535"/>
                    </a:lnTo>
                    <a:cubicBezTo>
                      <a:pt x="6105" y="701"/>
                      <a:pt x="5404" y="0"/>
                      <a:pt x="45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0" name="Google Shape;3010;p24"/>
              <p:cNvSpPr/>
              <p:nvPr/>
            </p:nvSpPr>
            <p:spPr>
              <a:xfrm rot="-5400000">
                <a:off x="174681" y="1319064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400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400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1" name="Google Shape;3011;p24"/>
              <p:cNvSpPr/>
              <p:nvPr/>
            </p:nvSpPr>
            <p:spPr>
              <a:xfrm rot="-5400000">
                <a:off x="174681" y="1246117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5" y="11776"/>
                    </a:moveTo>
                    <a:lnTo>
                      <a:pt x="835" y="11776"/>
                    </a:lnTo>
                    <a:cubicBezTo>
                      <a:pt x="368" y="11776"/>
                      <a:pt x="1" y="11409"/>
                      <a:pt x="1" y="10942"/>
                    </a:cubicBezTo>
                    <a:lnTo>
                      <a:pt x="1" y="834"/>
                    </a:lnTo>
                    <a:cubicBezTo>
                      <a:pt x="1" y="401"/>
                      <a:pt x="368" y="0"/>
                      <a:pt x="835" y="0"/>
                    </a:cubicBezTo>
                    <a:lnTo>
                      <a:pt x="835" y="0"/>
                    </a:lnTo>
                    <a:cubicBezTo>
                      <a:pt x="1302" y="0"/>
                      <a:pt x="1669" y="401"/>
                      <a:pt x="1669" y="834"/>
                    </a:cubicBezTo>
                    <a:lnTo>
                      <a:pt x="1669" y="10942"/>
                    </a:lnTo>
                    <a:cubicBezTo>
                      <a:pt x="1669" y="11409"/>
                      <a:pt x="1302" y="11776"/>
                      <a:pt x="835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2" name="Google Shape;3012;p24"/>
              <p:cNvSpPr/>
              <p:nvPr/>
            </p:nvSpPr>
            <p:spPr>
              <a:xfrm rot="-5400000">
                <a:off x="256805" y="1036901"/>
                <a:ext cx="184483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3270" extrusionOk="0">
                    <a:moveTo>
                      <a:pt x="4570" y="3270"/>
                    </a:moveTo>
                    <a:lnTo>
                      <a:pt x="1502" y="3270"/>
                    </a:lnTo>
                    <a:cubicBezTo>
                      <a:pt x="668" y="3270"/>
                      <a:pt x="1" y="2569"/>
                      <a:pt x="1" y="1735"/>
                    </a:cubicBezTo>
                    <a:lnTo>
                      <a:pt x="1" y="1535"/>
                    </a:lnTo>
                    <a:cubicBezTo>
                      <a:pt x="1" y="701"/>
                      <a:pt x="668" y="1"/>
                      <a:pt x="1502" y="1"/>
                    </a:cubicBezTo>
                    <a:lnTo>
                      <a:pt x="4570" y="1"/>
                    </a:lnTo>
                    <a:cubicBezTo>
                      <a:pt x="5404" y="1"/>
                      <a:pt x="6072" y="701"/>
                      <a:pt x="6072" y="1535"/>
                    </a:cubicBezTo>
                    <a:lnTo>
                      <a:pt x="6072" y="1735"/>
                    </a:lnTo>
                    <a:cubicBezTo>
                      <a:pt x="6072" y="2569"/>
                      <a:pt x="5404" y="3270"/>
                      <a:pt x="4570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3" name="Google Shape;3013;p24"/>
              <p:cNvSpPr/>
              <p:nvPr/>
            </p:nvSpPr>
            <p:spPr>
              <a:xfrm rot="-5400000">
                <a:off x="269688" y="1036901"/>
                <a:ext cx="184483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3270" extrusionOk="0">
                    <a:moveTo>
                      <a:pt x="1502" y="0"/>
                    </a:moveTo>
                    <a:cubicBezTo>
                      <a:pt x="668" y="0"/>
                      <a:pt x="1" y="701"/>
                      <a:pt x="1" y="1535"/>
                    </a:cubicBezTo>
                    <a:lnTo>
                      <a:pt x="1" y="1735"/>
                    </a:lnTo>
                    <a:cubicBezTo>
                      <a:pt x="1" y="2569"/>
                      <a:pt x="668" y="3269"/>
                      <a:pt x="1502" y="3269"/>
                    </a:cubicBezTo>
                    <a:lnTo>
                      <a:pt x="4570" y="3269"/>
                    </a:lnTo>
                    <a:cubicBezTo>
                      <a:pt x="5404" y="3269"/>
                      <a:pt x="6072" y="2569"/>
                      <a:pt x="6072" y="1735"/>
                    </a:cubicBezTo>
                    <a:lnTo>
                      <a:pt x="6072" y="1535"/>
                    </a:lnTo>
                    <a:cubicBezTo>
                      <a:pt x="6072" y="701"/>
                      <a:pt x="5404" y="0"/>
                      <a:pt x="45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4" name="Google Shape;3014;p24"/>
              <p:cNvSpPr/>
              <p:nvPr/>
            </p:nvSpPr>
            <p:spPr>
              <a:xfrm rot="-5400000">
                <a:off x="174681" y="947125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5" name="Google Shape;3015;p24"/>
              <p:cNvSpPr/>
              <p:nvPr/>
            </p:nvSpPr>
            <p:spPr>
              <a:xfrm rot="-5400000">
                <a:off x="174681" y="874177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5" y="11776"/>
                    </a:moveTo>
                    <a:lnTo>
                      <a:pt x="835" y="11776"/>
                    </a:lnTo>
                    <a:cubicBezTo>
                      <a:pt x="368" y="11776"/>
                      <a:pt x="1" y="11409"/>
                      <a:pt x="1" y="10942"/>
                    </a:cubicBezTo>
                    <a:lnTo>
                      <a:pt x="1" y="834"/>
                    </a:lnTo>
                    <a:cubicBezTo>
                      <a:pt x="1" y="401"/>
                      <a:pt x="368" y="0"/>
                      <a:pt x="835" y="0"/>
                    </a:cubicBezTo>
                    <a:lnTo>
                      <a:pt x="835" y="0"/>
                    </a:lnTo>
                    <a:cubicBezTo>
                      <a:pt x="1302" y="0"/>
                      <a:pt x="1669" y="401"/>
                      <a:pt x="1669" y="834"/>
                    </a:cubicBezTo>
                    <a:lnTo>
                      <a:pt x="1669" y="10942"/>
                    </a:lnTo>
                    <a:cubicBezTo>
                      <a:pt x="1669" y="11409"/>
                      <a:pt x="1302" y="11776"/>
                      <a:pt x="835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6" name="Google Shape;3016;p24"/>
              <p:cNvSpPr/>
              <p:nvPr/>
            </p:nvSpPr>
            <p:spPr>
              <a:xfrm rot="-5400000">
                <a:off x="256304" y="665463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4570" y="3270"/>
                    </a:moveTo>
                    <a:lnTo>
                      <a:pt x="1535" y="3270"/>
                    </a:lnTo>
                    <a:cubicBezTo>
                      <a:pt x="701" y="3270"/>
                      <a:pt x="0" y="2569"/>
                      <a:pt x="0" y="1735"/>
                    </a:cubicBezTo>
                    <a:lnTo>
                      <a:pt x="0" y="1535"/>
                    </a:lnTo>
                    <a:cubicBezTo>
                      <a:pt x="0" y="701"/>
                      <a:pt x="701" y="1"/>
                      <a:pt x="1535" y="1"/>
                    </a:cubicBezTo>
                    <a:lnTo>
                      <a:pt x="4570" y="1"/>
                    </a:lnTo>
                    <a:cubicBezTo>
                      <a:pt x="5437" y="1"/>
                      <a:pt x="6105" y="701"/>
                      <a:pt x="6105" y="1535"/>
                    </a:cubicBezTo>
                    <a:lnTo>
                      <a:pt x="6105" y="1735"/>
                    </a:lnTo>
                    <a:cubicBezTo>
                      <a:pt x="6105" y="2569"/>
                      <a:pt x="5437" y="3270"/>
                      <a:pt x="4570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7" name="Google Shape;3017;p24"/>
              <p:cNvSpPr/>
              <p:nvPr/>
            </p:nvSpPr>
            <p:spPr>
              <a:xfrm rot="-5400000">
                <a:off x="269186" y="665463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1535" y="0"/>
                    </a:moveTo>
                    <a:cubicBezTo>
                      <a:pt x="701" y="0"/>
                      <a:pt x="0" y="701"/>
                      <a:pt x="0" y="1535"/>
                    </a:cubicBezTo>
                    <a:lnTo>
                      <a:pt x="0" y="1735"/>
                    </a:lnTo>
                    <a:cubicBezTo>
                      <a:pt x="0" y="2569"/>
                      <a:pt x="701" y="3269"/>
                      <a:pt x="1535" y="3269"/>
                    </a:cubicBezTo>
                    <a:lnTo>
                      <a:pt x="4570" y="3269"/>
                    </a:lnTo>
                    <a:cubicBezTo>
                      <a:pt x="5437" y="3269"/>
                      <a:pt x="6105" y="2569"/>
                      <a:pt x="6105" y="1735"/>
                    </a:cubicBezTo>
                    <a:lnTo>
                      <a:pt x="6105" y="1535"/>
                    </a:lnTo>
                    <a:cubicBezTo>
                      <a:pt x="6105" y="701"/>
                      <a:pt x="5437" y="0"/>
                      <a:pt x="45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8" name="Google Shape;3018;p24"/>
              <p:cNvSpPr/>
              <p:nvPr/>
            </p:nvSpPr>
            <p:spPr>
              <a:xfrm rot="-5400000">
                <a:off x="174681" y="575186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301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9" name="Google Shape;3019;p24"/>
              <p:cNvSpPr/>
              <p:nvPr/>
            </p:nvSpPr>
            <p:spPr>
              <a:xfrm rot="-5400000">
                <a:off x="174696" y="502223"/>
                <a:ext cx="5067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301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268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0" name="Google Shape;3020;p24"/>
              <p:cNvSpPr/>
              <p:nvPr/>
            </p:nvSpPr>
            <p:spPr>
              <a:xfrm rot="-5400000">
                <a:off x="256304" y="293523"/>
                <a:ext cx="185485" cy="9707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270" extrusionOk="0">
                    <a:moveTo>
                      <a:pt x="4570" y="3270"/>
                    </a:moveTo>
                    <a:lnTo>
                      <a:pt x="1535" y="3270"/>
                    </a:lnTo>
                    <a:cubicBezTo>
                      <a:pt x="701" y="3270"/>
                      <a:pt x="0" y="2569"/>
                      <a:pt x="0" y="1735"/>
                    </a:cubicBezTo>
                    <a:lnTo>
                      <a:pt x="0" y="1535"/>
                    </a:lnTo>
                    <a:cubicBezTo>
                      <a:pt x="0" y="701"/>
                      <a:pt x="701" y="1"/>
                      <a:pt x="1535" y="1"/>
                    </a:cubicBezTo>
                    <a:lnTo>
                      <a:pt x="4570" y="1"/>
                    </a:lnTo>
                    <a:cubicBezTo>
                      <a:pt x="5404" y="1"/>
                      <a:pt x="6105" y="701"/>
                      <a:pt x="6105" y="1535"/>
                    </a:cubicBezTo>
                    <a:lnTo>
                      <a:pt x="6105" y="1735"/>
                    </a:lnTo>
                    <a:cubicBezTo>
                      <a:pt x="6105" y="2569"/>
                      <a:pt x="5404" y="3270"/>
                      <a:pt x="4570" y="3270"/>
                    </a:cubicBezTo>
                    <a:close/>
                  </a:path>
                </a:pathLst>
              </a:custGeom>
              <a:solidFill>
                <a:srgbClr val="C3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1" name="Google Shape;3021;p24"/>
              <p:cNvSpPr/>
              <p:nvPr/>
            </p:nvSpPr>
            <p:spPr>
              <a:xfrm rot="-5400000">
                <a:off x="174681" y="203246"/>
                <a:ext cx="50708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776" extrusionOk="0">
                    <a:moveTo>
                      <a:pt x="834" y="11776"/>
                    </a:moveTo>
                    <a:lnTo>
                      <a:pt x="834" y="11776"/>
                    </a:lnTo>
                    <a:cubicBezTo>
                      <a:pt x="367" y="11776"/>
                      <a:pt x="0" y="11409"/>
                      <a:pt x="0" y="10942"/>
                    </a:cubicBezTo>
                    <a:lnTo>
                      <a:pt x="0" y="834"/>
                    </a:lnTo>
                    <a:cubicBezTo>
                      <a:pt x="0" y="401"/>
                      <a:pt x="367" y="0"/>
                      <a:pt x="834" y="0"/>
                    </a:cubicBezTo>
                    <a:lnTo>
                      <a:pt x="834" y="0"/>
                    </a:lnTo>
                    <a:cubicBezTo>
                      <a:pt x="1268" y="0"/>
                      <a:pt x="1668" y="401"/>
                      <a:pt x="1668" y="834"/>
                    </a:cubicBezTo>
                    <a:lnTo>
                      <a:pt x="1668" y="10942"/>
                    </a:lnTo>
                    <a:cubicBezTo>
                      <a:pt x="1668" y="11409"/>
                      <a:pt x="1268" y="11776"/>
                      <a:pt x="834" y="11776"/>
                    </a:cubicBezTo>
                    <a:close/>
                  </a:path>
                </a:pathLst>
              </a:custGeom>
              <a:solidFill>
                <a:srgbClr val="AE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22" name="Google Shape;3022;p24"/>
              <p:cNvGrpSpPr/>
              <p:nvPr/>
            </p:nvGrpSpPr>
            <p:grpSpPr>
              <a:xfrm>
                <a:off x="25250" y="249316"/>
                <a:ext cx="385214" cy="185485"/>
                <a:chOff x="25250" y="249316"/>
                <a:chExt cx="385214" cy="185485"/>
              </a:xfrm>
            </p:grpSpPr>
            <p:sp>
              <p:nvSpPr>
                <p:cNvPr id="3023" name="Google Shape;3023;p24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4" name="Google Shape;3024;p24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5" name="Google Shape;3025;p24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26" name="Google Shape;3026;p24"/>
              <p:cNvGrpSpPr/>
              <p:nvPr/>
            </p:nvGrpSpPr>
            <p:grpSpPr>
              <a:xfrm>
                <a:off x="25250" y="621253"/>
                <a:ext cx="385214" cy="185485"/>
                <a:chOff x="25250" y="249316"/>
                <a:chExt cx="385214" cy="185485"/>
              </a:xfrm>
            </p:grpSpPr>
            <p:sp>
              <p:nvSpPr>
                <p:cNvPr id="3027" name="Google Shape;3027;p24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8" name="Google Shape;3028;p24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9" name="Google Shape;3029;p24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30" name="Google Shape;3030;p24"/>
              <p:cNvGrpSpPr/>
              <p:nvPr/>
            </p:nvGrpSpPr>
            <p:grpSpPr>
              <a:xfrm>
                <a:off x="25250" y="992691"/>
                <a:ext cx="385214" cy="185485"/>
                <a:chOff x="25250" y="249316"/>
                <a:chExt cx="385214" cy="185485"/>
              </a:xfrm>
            </p:grpSpPr>
            <p:sp>
              <p:nvSpPr>
                <p:cNvPr id="3031" name="Google Shape;3031;p24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2" name="Google Shape;3032;p24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3" name="Google Shape;3033;p24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34" name="Google Shape;3034;p24"/>
              <p:cNvGrpSpPr/>
              <p:nvPr/>
            </p:nvGrpSpPr>
            <p:grpSpPr>
              <a:xfrm>
                <a:off x="25250" y="1364378"/>
                <a:ext cx="385214" cy="185485"/>
                <a:chOff x="25250" y="249316"/>
                <a:chExt cx="385214" cy="185485"/>
              </a:xfrm>
            </p:grpSpPr>
            <p:sp>
              <p:nvSpPr>
                <p:cNvPr id="3035" name="Google Shape;3035;p24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6" name="Google Shape;3036;p24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7" name="Google Shape;3037;p24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38" name="Google Shape;3038;p24"/>
              <p:cNvGrpSpPr/>
              <p:nvPr/>
            </p:nvGrpSpPr>
            <p:grpSpPr>
              <a:xfrm>
                <a:off x="25250" y="1736066"/>
                <a:ext cx="385214" cy="185485"/>
                <a:chOff x="25250" y="249316"/>
                <a:chExt cx="385214" cy="185485"/>
              </a:xfrm>
            </p:grpSpPr>
            <p:sp>
              <p:nvSpPr>
                <p:cNvPr id="3039" name="Google Shape;3039;p24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0" name="Google Shape;3040;p24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1" name="Google Shape;3041;p24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42" name="Google Shape;3042;p24"/>
              <p:cNvGrpSpPr/>
              <p:nvPr/>
            </p:nvGrpSpPr>
            <p:grpSpPr>
              <a:xfrm>
                <a:off x="25250" y="2108003"/>
                <a:ext cx="385214" cy="185485"/>
                <a:chOff x="25250" y="249316"/>
                <a:chExt cx="385214" cy="185485"/>
              </a:xfrm>
            </p:grpSpPr>
            <p:sp>
              <p:nvSpPr>
                <p:cNvPr id="3043" name="Google Shape;3043;p24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4" name="Google Shape;3044;p24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5" name="Google Shape;3045;p24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46" name="Google Shape;3046;p24"/>
              <p:cNvGrpSpPr/>
              <p:nvPr/>
            </p:nvGrpSpPr>
            <p:grpSpPr>
              <a:xfrm>
                <a:off x="25250" y="2479441"/>
                <a:ext cx="385214" cy="185485"/>
                <a:chOff x="25250" y="249316"/>
                <a:chExt cx="385214" cy="185485"/>
              </a:xfrm>
            </p:grpSpPr>
            <p:sp>
              <p:nvSpPr>
                <p:cNvPr id="3047" name="Google Shape;3047;p24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8" name="Google Shape;3048;p24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9" name="Google Shape;3049;p24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50" name="Google Shape;3050;p24"/>
              <p:cNvGrpSpPr/>
              <p:nvPr/>
            </p:nvGrpSpPr>
            <p:grpSpPr>
              <a:xfrm>
                <a:off x="25250" y="2851128"/>
                <a:ext cx="385214" cy="185485"/>
                <a:chOff x="25250" y="249316"/>
                <a:chExt cx="385214" cy="185485"/>
              </a:xfrm>
            </p:grpSpPr>
            <p:sp>
              <p:nvSpPr>
                <p:cNvPr id="3051" name="Google Shape;3051;p24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2" name="Google Shape;3052;p24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3" name="Google Shape;3053;p24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54" name="Google Shape;3054;p24"/>
              <p:cNvGrpSpPr/>
              <p:nvPr/>
            </p:nvGrpSpPr>
            <p:grpSpPr>
              <a:xfrm>
                <a:off x="25250" y="3222828"/>
                <a:ext cx="385214" cy="185485"/>
                <a:chOff x="25250" y="249316"/>
                <a:chExt cx="385214" cy="185485"/>
              </a:xfrm>
            </p:grpSpPr>
            <p:sp>
              <p:nvSpPr>
                <p:cNvPr id="3055" name="Google Shape;3055;p24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6" name="Google Shape;3056;p24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7" name="Google Shape;3057;p24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58" name="Google Shape;3058;p24"/>
              <p:cNvGrpSpPr/>
              <p:nvPr/>
            </p:nvGrpSpPr>
            <p:grpSpPr>
              <a:xfrm>
                <a:off x="25250" y="3594766"/>
                <a:ext cx="385214" cy="185485"/>
                <a:chOff x="25250" y="249316"/>
                <a:chExt cx="385214" cy="185485"/>
              </a:xfrm>
            </p:grpSpPr>
            <p:sp>
              <p:nvSpPr>
                <p:cNvPr id="3059" name="Google Shape;3059;p24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0" name="Google Shape;3060;p24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1" name="Google Shape;3061;p24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62" name="Google Shape;3062;p24"/>
              <p:cNvGrpSpPr/>
              <p:nvPr/>
            </p:nvGrpSpPr>
            <p:grpSpPr>
              <a:xfrm>
                <a:off x="25250" y="3966203"/>
                <a:ext cx="385214" cy="185485"/>
                <a:chOff x="25250" y="249316"/>
                <a:chExt cx="385214" cy="185485"/>
              </a:xfrm>
            </p:grpSpPr>
            <p:sp>
              <p:nvSpPr>
                <p:cNvPr id="3063" name="Google Shape;3063;p24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4" name="Google Shape;3064;p24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5" name="Google Shape;3065;p24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66" name="Google Shape;3066;p24"/>
              <p:cNvGrpSpPr/>
              <p:nvPr/>
            </p:nvGrpSpPr>
            <p:grpSpPr>
              <a:xfrm>
                <a:off x="25250" y="4337891"/>
                <a:ext cx="385214" cy="185485"/>
                <a:chOff x="25250" y="249316"/>
                <a:chExt cx="385214" cy="185485"/>
              </a:xfrm>
            </p:grpSpPr>
            <p:sp>
              <p:nvSpPr>
                <p:cNvPr id="3067" name="Google Shape;3067;p24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8" name="Google Shape;3068;p24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9" name="Google Shape;3069;p24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70" name="Google Shape;3070;p24"/>
              <p:cNvGrpSpPr/>
              <p:nvPr/>
            </p:nvGrpSpPr>
            <p:grpSpPr>
              <a:xfrm>
                <a:off x="25250" y="4709566"/>
                <a:ext cx="385214" cy="185485"/>
                <a:chOff x="25250" y="249316"/>
                <a:chExt cx="385214" cy="185485"/>
              </a:xfrm>
            </p:grpSpPr>
            <p:sp>
              <p:nvSpPr>
                <p:cNvPr id="3071" name="Google Shape;3071;p24"/>
                <p:cNvSpPr/>
                <p:nvPr/>
              </p:nvSpPr>
              <p:spPr>
                <a:xfrm rot="-5400000">
                  <a:off x="269186" y="293523"/>
                  <a:ext cx="18548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270" extrusionOk="0">
                      <a:moveTo>
                        <a:pt x="1535" y="0"/>
                      </a:moveTo>
                      <a:cubicBezTo>
                        <a:pt x="701" y="0"/>
                        <a:pt x="0" y="701"/>
                        <a:pt x="0" y="1535"/>
                      </a:cubicBezTo>
                      <a:lnTo>
                        <a:pt x="0" y="1735"/>
                      </a:lnTo>
                      <a:cubicBezTo>
                        <a:pt x="0" y="2569"/>
                        <a:pt x="701" y="3269"/>
                        <a:pt x="1535" y="3269"/>
                      </a:cubicBezTo>
                      <a:lnTo>
                        <a:pt x="4570" y="3269"/>
                      </a:lnTo>
                      <a:cubicBezTo>
                        <a:pt x="5404" y="3269"/>
                        <a:pt x="6105" y="2569"/>
                        <a:pt x="6105" y="1735"/>
                      </a:cubicBezTo>
                      <a:lnTo>
                        <a:pt x="6105" y="1535"/>
                      </a:lnTo>
                      <a:cubicBezTo>
                        <a:pt x="6105" y="701"/>
                        <a:pt x="5404" y="0"/>
                        <a:pt x="457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D9D9D9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8" dist="19050" algn="bl" rotWithShape="0">
                    <a:srgbClr val="000000">
                      <a:alpha val="1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2" name="Google Shape;3072;p24"/>
                <p:cNvSpPr/>
                <p:nvPr/>
              </p:nvSpPr>
              <p:spPr>
                <a:xfrm rot="-5400000">
                  <a:off x="174696" y="130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3" name="Google Shape;3073;p24"/>
                <p:cNvSpPr/>
                <p:nvPr/>
              </p:nvSpPr>
              <p:spPr>
                <a:xfrm rot="-5400000">
                  <a:off x="174696" y="204283"/>
                  <a:ext cx="50678" cy="34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1776" extrusionOk="0">
                      <a:moveTo>
                        <a:pt x="834" y="11776"/>
                      </a:moveTo>
                      <a:lnTo>
                        <a:pt x="834" y="11776"/>
                      </a:lnTo>
                      <a:cubicBezTo>
                        <a:pt x="367" y="11776"/>
                        <a:pt x="0" y="11409"/>
                        <a:pt x="0" y="10942"/>
                      </a:cubicBezTo>
                      <a:lnTo>
                        <a:pt x="0" y="834"/>
                      </a:lnTo>
                      <a:cubicBezTo>
                        <a:pt x="0" y="401"/>
                        <a:pt x="367" y="0"/>
                        <a:pt x="834" y="0"/>
                      </a:cubicBezTo>
                      <a:lnTo>
                        <a:pt x="834" y="0"/>
                      </a:lnTo>
                      <a:cubicBezTo>
                        <a:pt x="1268" y="0"/>
                        <a:pt x="1668" y="401"/>
                        <a:pt x="1668" y="834"/>
                      </a:cubicBezTo>
                      <a:lnTo>
                        <a:pt x="1668" y="10942"/>
                      </a:lnTo>
                      <a:cubicBezTo>
                        <a:pt x="1668" y="11409"/>
                        <a:pt x="1268" y="11776"/>
                        <a:pt x="834" y="117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9D9D9"/>
                    </a:gs>
                    <a:gs pos="34000">
                      <a:srgbClr val="FFFFFF"/>
                    </a:gs>
                    <a:gs pos="64000">
                      <a:srgbClr val="D9D9D9"/>
                    </a:gs>
                    <a:gs pos="100000">
                      <a:srgbClr val="434343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14288" algn="bl" rotWithShape="0">
                    <a:srgbClr val="000000">
                      <a:alpha val="7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074" name="Google Shape;3074;p24"/>
              <p:cNvSpPr/>
              <p:nvPr/>
            </p:nvSpPr>
            <p:spPr>
              <a:xfrm rot="5400000" flipH="1">
                <a:off x="-1852659" y="2533666"/>
                <a:ext cx="5143393" cy="75975"/>
              </a:xfrm>
              <a:custGeom>
                <a:avLst/>
                <a:gdLst/>
                <a:ahLst/>
                <a:cxnLst/>
                <a:rect l="l" t="t" r="r" b="b"/>
                <a:pathLst>
                  <a:path w="169288" h="1535" extrusionOk="0">
                    <a:moveTo>
                      <a:pt x="0" y="1534"/>
                    </a:moveTo>
                    <a:lnTo>
                      <a:pt x="0" y="0"/>
                    </a:lnTo>
                    <a:lnTo>
                      <a:pt x="169288" y="0"/>
                    </a:lnTo>
                    <a:lnTo>
                      <a:pt x="169288" y="1534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075" name="Google Shape;3075;p24"/>
          <p:cNvSpPr txBox="1">
            <a:spLocks noGrp="1"/>
          </p:cNvSpPr>
          <p:nvPr>
            <p:ph type="title"/>
          </p:nvPr>
        </p:nvSpPr>
        <p:spPr>
          <a:xfrm>
            <a:off x="726300" y="542925"/>
            <a:ext cx="7691400" cy="457200"/>
          </a:xfrm>
          <a:prstGeom prst="rect">
            <a:avLst/>
          </a:prstGeom>
          <a:effectLst>
            <a:outerShdw blurRad="285750" algn="bl" rotWithShape="0">
              <a:schemeClr val="accent6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4000" u="sng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0626"/>
            </a:gs>
            <a:gs pos="100000">
              <a:srgbClr val="000000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6225" y="441350"/>
            <a:ext cx="7691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Damion"/>
              <a:buNone/>
              <a:defRPr sz="3200">
                <a:solidFill>
                  <a:schemeClr val="accent6"/>
                </a:solidFill>
                <a:latin typeface="Damion"/>
                <a:ea typeface="Damion"/>
                <a:cs typeface="Damion"/>
                <a:sym typeface="Damion"/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Jura"/>
              <a:buNone/>
              <a:defRPr sz="3200" b="1">
                <a:solidFill>
                  <a:schemeClr val="accent6"/>
                </a:solidFill>
                <a:latin typeface="Jura"/>
                <a:ea typeface="Jura"/>
                <a:cs typeface="Jura"/>
                <a:sym typeface="Jura"/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Jura"/>
              <a:buNone/>
              <a:defRPr sz="3200" b="1">
                <a:solidFill>
                  <a:schemeClr val="accent6"/>
                </a:solidFill>
                <a:latin typeface="Jura"/>
                <a:ea typeface="Jura"/>
                <a:cs typeface="Jura"/>
                <a:sym typeface="Jura"/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Jura"/>
              <a:buNone/>
              <a:defRPr sz="3200" b="1">
                <a:solidFill>
                  <a:schemeClr val="accent6"/>
                </a:solidFill>
                <a:latin typeface="Jura"/>
                <a:ea typeface="Jura"/>
                <a:cs typeface="Jura"/>
                <a:sym typeface="Jura"/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Jura"/>
              <a:buNone/>
              <a:defRPr sz="3200" b="1">
                <a:solidFill>
                  <a:schemeClr val="accent6"/>
                </a:solidFill>
                <a:latin typeface="Jura"/>
                <a:ea typeface="Jura"/>
                <a:cs typeface="Jura"/>
                <a:sym typeface="Jura"/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Jura"/>
              <a:buNone/>
              <a:defRPr sz="3200" b="1">
                <a:solidFill>
                  <a:schemeClr val="accent6"/>
                </a:solidFill>
                <a:latin typeface="Jura"/>
                <a:ea typeface="Jura"/>
                <a:cs typeface="Jura"/>
                <a:sym typeface="Jura"/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Jura"/>
              <a:buNone/>
              <a:defRPr sz="3200" b="1">
                <a:solidFill>
                  <a:schemeClr val="accent6"/>
                </a:solidFill>
                <a:latin typeface="Jura"/>
                <a:ea typeface="Jura"/>
                <a:cs typeface="Jura"/>
                <a:sym typeface="Jura"/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Jura"/>
              <a:buNone/>
              <a:defRPr sz="3200" b="1">
                <a:solidFill>
                  <a:schemeClr val="accent6"/>
                </a:solidFill>
                <a:latin typeface="Jura"/>
                <a:ea typeface="Jura"/>
                <a:cs typeface="Jura"/>
                <a:sym typeface="Jura"/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Jura"/>
              <a:buNone/>
              <a:defRPr sz="3200" b="1">
                <a:solidFill>
                  <a:schemeClr val="accent6"/>
                </a:solidFill>
                <a:latin typeface="Jura"/>
                <a:ea typeface="Jura"/>
                <a:cs typeface="Jura"/>
                <a:sym typeface="Ju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●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○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■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●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○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■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●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○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■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8" r:id="rId5"/>
    <p:sldLayoutId id="2147483659" r:id="rId6"/>
    <p:sldLayoutId id="2147483660" r:id="rId7"/>
    <p:sldLayoutId id="2147483664" r:id="rId8"/>
    <p:sldLayoutId id="2147483670" r:id="rId9"/>
    <p:sldLayoutId id="2147483671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0626"/>
            </a:gs>
            <a:gs pos="100000">
              <a:srgbClr val="000000"/>
            </a:gs>
          </a:gsLst>
          <a:lin ang="5400012" scaled="0"/>
        </a:gradFill>
        <a:effectLst/>
      </p:bgPr>
    </p:bg>
    <p:spTree>
      <p:nvGrpSpPr>
        <p:cNvPr id="1" name="Shape 3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4" name="Google Shape;3364;p29"/>
          <p:cNvSpPr txBox="1">
            <a:spLocks noGrp="1"/>
          </p:cNvSpPr>
          <p:nvPr>
            <p:ph type="ctrTitle"/>
          </p:nvPr>
        </p:nvSpPr>
        <p:spPr>
          <a:xfrm>
            <a:off x="2247681" y="875057"/>
            <a:ext cx="5768700" cy="28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CatsBalls</a:t>
            </a:r>
            <a:endParaRPr dirty="0"/>
          </a:p>
        </p:txBody>
      </p:sp>
      <p:sp>
        <p:nvSpPr>
          <p:cNvPr id="3365" name="Google Shape;3365;p29"/>
          <p:cNvSpPr txBox="1">
            <a:spLocks noGrp="1"/>
          </p:cNvSpPr>
          <p:nvPr>
            <p:ph type="subTitle" idx="1"/>
          </p:nvPr>
        </p:nvSpPr>
        <p:spPr>
          <a:xfrm>
            <a:off x="4291564" y="3289610"/>
            <a:ext cx="4179000" cy="10141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ru-RU" sz="1600" dirty="0" smtClean="0"/>
              <a:t>Выполнили: </a:t>
            </a:r>
          </a:p>
          <a:p>
            <a:pPr marL="0" lvl="0" indent="0"/>
            <a:r>
              <a:rPr lang="ru-RU" sz="1600" dirty="0" err="1" smtClean="0"/>
              <a:t>Нуруллина</a:t>
            </a:r>
            <a:r>
              <a:rPr lang="ru-RU" sz="1600" dirty="0" smtClean="0"/>
              <a:t> Камилла</a:t>
            </a:r>
          </a:p>
          <a:p>
            <a:pPr marL="0" lvl="0" indent="0"/>
            <a:r>
              <a:rPr lang="ru-RU" sz="1600" dirty="0" err="1" smtClean="0"/>
              <a:t>Чудинова</a:t>
            </a:r>
            <a:r>
              <a:rPr lang="ru-RU" sz="1600" dirty="0" smtClean="0"/>
              <a:t> Агата</a:t>
            </a:r>
          </a:p>
          <a:p>
            <a:pPr marL="0" lvl="0" indent="0"/>
            <a:r>
              <a:rPr lang="ru-RU" sz="1600" dirty="0" smtClean="0"/>
              <a:t>Юсупова </a:t>
            </a:r>
            <a:r>
              <a:rPr lang="ru-RU" sz="1600" dirty="0" err="1" smtClean="0"/>
              <a:t>Ясмина</a:t>
            </a:r>
            <a:endParaRPr lang="ru-RU" sz="1600" dirty="0"/>
          </a:p>
        </p:txBody>
      </p:sp>
      <p:sp>
        <p:nvSpPr>
          <p:cNvPr id="3366" name="Google Shape;3366;p29"/>
          <p:cNvSpPr/>
          <p:nvPr/>
        </p:nvSpPr>
        <p:spPr>
          <a:xfrm rot="-1799549">
            <a:off x="1072812" y="3114468"/>
            <a:ext cx="2746824" cy="1268925"/>
          </a:xfrm>
          <a:prstGeom prst="rightArrow">
            <a:avLst>
              <a:gd name="adj1" fmla="val 50000"/>
              <a:gd name="adj2" fmla="val 50000"/>
            </a:avLst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4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7" name="Google Shape;3367;p29"/>
          <p:cNvSpPr/>
          <p:nvPr/>
        </p:nvSpPr>
        <p:spPr>
          <a:xfrm rot="1800127">
            <a:off x="1858655" y="1169192"/>
            <a:ext cx="1342714" cy="620415"/>
          </a:xfrm>
          <a:prstGeom prst="rightArrow">
            <a:avLst>
              <a:gd name="adj1" fmla="val 50000"/>
              <a:gd name="adj2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6" name="Google Shape;3396;p32"/>
          <p:cNvSpPr txBox="1">
            <a:spLocks noGrp="1"/>
          </p:cNvSpPr>
          <p:nvPr>
            <p:ph type="title"/>
          </p:nvPr>
        </p:nvSpPr>
        <p:spPr>
          <a:xfrm>
            <a:off x="1524300" y="377182"/>
            <a:ext cx="3845700" cy="9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i="1" dirty="0"/>
              <a:t>Введение</a:t>
            </a:r>
            <a:endParaRPr sz="5400" i="1" dirty="0"/>
          </a:p>
        </p:txBody>
      </p:sp>
      <p:sp>
        <p:nvSpPr>
          <p:cNvPr id="3397" name="Google Shape;3397;p32"/>
          <p:cNvSpPr txBox="1">
            <a:spLocks noGrp="1"/>
          </p:cNvSpPr>
          <p:nvPr>
            <p:ph type="subTitle" idx="1"/>
          </p:nvPr>
        </p:nvSpPr>
        <p:spPr>
          <a:xfrm>
            <a:off x="1422811" y="1944547"/>
            <a:ext cx="3440041" cy="18044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/>
              <a:t>Кто не любит котиков? И кто не любит игру в шарики? Мы решили объединить эти элементы, создав знакомую игру в новом исполнении.</a:t>
            </a:r>
            <a:endParaRPr sz="1800" dirty="0"/>
          </a:p>
        </p:txBody>
      </p:sp>
      <p:sp>
        <p:nvSpPr>
          <p:cNvPr id="3398" name="Google Shape;3398;p32"/>
          <p:cNvSpPr/>
          <p:nvPr/>
        </p:nvSpPr>
        <p:spPr>
          <a:xfrm>
            <a:off x="5370000" y="0"/>
            <a:ext cx="1270457" cy="4838574"/>
          </a:xfrm>
          <a:custGeom>
            <a:avLst/>
            <a:gdLst/>
            <a:ahLst/>
            <a:cxnLst/>
            <a:rect l="l" t="t" r="r" b="b"/>
            <a:pathLst>
              <a:path w="35687" h="135915" extrusionOk="0">
                <a:moveTo>
                  <a:pt x="21425" y="0"/>
                </a:moveTo>
                <a:lnTo>
                  <a:pt x="21204" y="78914"/>
                </a:lnTo>
                <a:cubicBezTo>
                  <a:pt x="21204" y="79180"/>
                  <a:pt x="21070" y="79402"/>
                  <a:pt x="20871" y="79557"/>
                </a:cubicBezTo>
                <a:cubicBezTo>
                  <a:pt x="20725" y="79659"/>
                  <a:pt x="20570" y="79713"/>
                  <a:pt x="20411" y="79713"/>
                </a:cubicBezTo>
                <a:cubicBezTo>
                  <a:pt x="20329" y="79713"/>
                  <a:pt x="20245" y="79698"/>
                  <a:pt x="20161" y="79668"/>
                </a:cubicBezTo>
                <a:lnTo>
                  <a:pt x="18453" y="79114"/>
                </a:lnTo>
                <a:cubicBezTo>
                  <a:pt x="18189" y="79024"/>
                  <a:pt x="17920" y="78981"/>
                  <a:pt x="17655" y="78981"/>
                </a:cubicBezTo>
                <a:cubicBezTo>
                  <a:pt x="16612" y="78981"/>
                  <a:pt x="15640" y="79644"/>
                  <a:pt x="15304" y="80688"/>
                </a:cubicBezTo>
                <a:cubicBezTo>
                  <a:pt x="14860" y="81997"/>
                  <a:pt x="15592" y="83416"/>
                  <a:pt x="16879" y="83838"/>
                </a:cubicBezTo>
                <a:lnTo>
                  <a:pt x="23909" y="86167"/>
                </a:lnTo>
                <a:cubicBezTo>
                  <a:pt x="24109" y="86233"/>
                  <a:pt x="24286" y="86366"/>
                  <a:pt x="24397" y="86588"/>
                </a:cubicBezTo>
                <a:cubicBezTo>
                  <a:pt x="24486" y="86788"/>
                  <a:pt x="24508" y="87009"/>
                  <a:pt x="24442" y="87231"/>
                </a:cubicBezTo>
                <a:lnTo>
                  <a:pt x="24331" y="87542"/>
                </a:lnTo>
                <a:cubicBezTo>
                  <a:pt x="24264" y="87763"/>
                  <a:pt x="24109" y="87941"/>
                  <a:pt x="23909" y="88030"/>
                </a:cubicBezTo>
                <a:cubicBezTo>
                  <a:pt x="23793" y="88094"/>
                  <a:pt x="23669" y="88129"/>
                  <a:pt x="23542" y="88129"/>
                </a:cubicBezTo>
                <a:cubicBezTo>
                  <a:pt x="23451" y="88129"/>
                  <a:pt x="23359" y="88111"/>
                  <a:pt x="23266" y="88074"/>
                </a:cubicBezTo>
                <a:lnTo>
                  <a:pt x="15947" y="85679"/>
                </a:lnTo>
                <a:cubicBezTo>
                  <a:pt x="15716" y="85595"/>
                  <a:pt x="15481" y="85555"/>
                  <a:pt x="15247" y="85555"/>
                </a:cubicBezTo>
                <a:cubicBezTo>
                  <a:pt x="14919" y="85555"/>
                  <a:pt x="14594" y="85634"/>
                  <a:pt x="14284" y="85790"/>
                </a:cubicBezTo>
                <a:cubicBezTo>
                  <a:pt x="13774" y="86056"/>
                  <a:pt x="13374" y="86499"/>
                  <a:pt x="13197" y="87054"/>
                </a:cubicBezTo>
                <a:cubicBezTo>
                  <a:pt x="13019" y="87608"/>
                  <a:pt x="13064" y="88185"/>
                  <a:pt x="13330" y="88717"/>
                </a:cubicBezTo>
                <a:cubicBezTo>
                  <a:pt x="13596" y="89227"/>
                  <a:pt x="14040" y="89604"/>
                  <a:pt x="14594" y="89804"/>
                </a:cubicBezTo>
                <a:lnTo>
                  <a:pt x="23932" y="92865"/>
                </a:lnTo>
                <a:cubicBezTo>
                  <a:pt x="24131" y="92931"/>
                  <a:pt x="24309" y="93087"/>
                  <a:pt x="24420" y="93286"/>
                </a:cubicBezTo>
                <a:cubicBezTo>
                  <a:pt x="24508" y="93486"/>
                  <a:pt x="24530" y="93708"/>
                  <a:pt x="24464" y="93929"/>
                </a:cubicBezTo>
                <a:cubicBezTo>
                  <a:pt x="24340" y="94282"/>
                  <a:pt x="24021" y="94508"/>
                  <a:pt x="23672" y="94508"/>
                </a:cubicBezTo>
                <a:cubicBezTo>
                  <a:pt x="23582" y="94508"/>
                  <a:pt x="23490" y="94493"/>
                  <a:pt x="23399" y="94462"/>
                </a:cubicBezTo>
                <a:lnTo>
                  <a:pt x="16080" y="92066"/>
                </a:lnTo>
                <a:cubicBezTo>
                  <a:pt x="15732" y="91953"/>
                  <a:pt x="15377" y="91896"/>
                  <a:pt x="15025" y="91896"/>
                </a:cubicBezTo>
                <a:cubicBezTo>
                  <a:pt x="14345" y="91896"/>
                  <a:pt x="13678" y="92108"/>
                  <a:pt x="13108" y="92532"/>
                </a:cubicBezTo>
                <a:cubicBezTo>
                  <a:pt x="12243" y="93153"/>
                  <a:pt x="11733" y="94129"/>
                  <a:pt x="11733" y="95194"/>
                </a:cubicBezTo>
                <a:lnTo>
                  <a:pt x="11711" y="97789"/>
                </a:lnTo>
                <a:cubicBezTo>
                  <a:pt x="11666" y="99896"/>
                  <a:pt x="10535" y="101847"/>
                  <a:pt x="8672" y="102956"/>
                </a:cubicBezTo>
                <a:cubicBezTo>
                  <a:pt x="3327" y="106150"/>
                  <a:pt x="0" y="111983"/>
                  <a:pt x="0" y="118193"/>
                </a:cubicBezTo>
                <a:cubicBezTo>
                  <a:pt x="0" y="122984"/>
                  <a:pt x="1885" y="127464"/>
                  <a:pt x="5279" y="130814"/>
                </a:cubicBezTo>
                <a:cubicBezTo>
                  <a:pt x="8628" y="134118"/>
                  <a:pt x="13042" y="135915"/>
                  <a:pt x="17721" y="135915"/>
                </a:cubicBezTo>
                <a:lnTo>
                  <a:pt x="18010" y="135915"/>
                </a:lnTo>
                <a:cubicBezTo>
                  <a:pt x="22534" y="135848"/>
                  <a:pt x="26837" y="134052"/>
                  <a:pt x="30120" y="130836"/>
                </a:cubicBezTo>
                <a:cubicBezTo>
                  <a:pt x="33380" y="127642"/>
                  <a:pt x="35287" y="123383"/>
                  <a:pt x="35443" y="118837"/>
                </a:cubicBezTo>
                <a:cubicBezTo>
                  <a:pt x="35687" y="112360"/>
                  <a:pt x="32360" y="106261"/>
                  <a:pt x="26748" y="102934"/>
                </a:cubicBezTo>
                <a:cubicBezTo>
                  <a:pt x="24952" y="101870"/>
                  <a:pt x="23821" y="99873"/>
                  <a:pt x="23821" y="97744"/>
                </a:cubicBezTo>
                <a:cubicBezTo>
                  <a:pt x="23821" y="97367"/>
                  <a:pt x="23532" y="97057"/>
                  <a:pt x="23155" y="97034"/>
                </a:cubicBezTo>
                <a:lnTo>
                  <a:pt x="17921" y="96879"/>
                </a:lnTo>
                <a:cubicBezTo>
                  <a:pt x="17744" y="96879"/>
                  <a:pt x="17566" y="96946"/>
                  <a:pt x="17433" y="97079"/>
                </a:cubicBezTo>
                <a:cubicBezTo>
                  <a:pt x="17300" y="97212"/>
                  <a:pt x="17211" y="97389"/>
                  <a:pt x="17211" y="97567"/>
                </a:cubicBezTo>
                <a:lnTo>
                  <a:pt x="17211" y="108302"/>
                </a:lnTo>
                <a:lnTo>
                  <a:pt x="16923" y="108568"/>
                </a:lnTo>
                <a:lnTo>
                  <a:pt x="16945" y="108590"/>
                </a:lnTo>
                <a:lnTo>
                  <a:pt x="13019" y="112604"/>
                </a:lnTo>
                <a:cubicBezTo>
                  <a:pt x="12753" y="112893"/>
                  <a:pt x="12753" y="113314"/>
                  <a:pt x="13042" y="113580"/>
                </a:cubicBezTo>
                <a:cubicBezTo>
                  <a:pt x="13175" y="113713"/>
                  <a:pt x="13352" y="113780"/>
                  <a:pt x="13530" y="113780"/>
                </a:cubicBezTo>
                <a:cubicBezTo>
                  <a:pt x="13707" y="113780"/>
                  <a:pt x="13884" y="113713"/>
                  <a:pt x="14017" y="113580"/>
                </a:cubicBezTo>
                <a:lnTo>
                  <a:pt x="17899" y="109610"/>
                </a:lnTo>
                <a:lnTo>
                  <a:pt x="21558" y="113558"/>
                </a:lnTo>
                <a:cubicBezTo>
                  <a:pt x="21699" y="113711"/>
                  <a:pt x="21884" y="113789"/>
                  <a:pt x="22069" y="113789"/>
                </a:cubicBezTo>
                <a:cubicBezTo>
                  <a:pt x="22234" y="113789"/>
                  <a:pt x="22399" y="113727"/>
                  <a:pt x="22534" y="113602"/>
                </a:cubicBezTo>
                <a:cubicBezTo>
                  <a:pt x="22690" y="113469"/>
                  <a:pt x="22756" y="113270"/>
                  <a:pt x="22756" y="113092"/>
                </a:cubicBezTo>
                <a:cubicBezTo>
                  <a:pt x="22756" y="112915"/>
                  <a:pt x="22690" y="112760"/>
                  <a:pt x="22579" y="112626"/>
                </a:cubicBezTo>
                <a:lnTo>
                  <a:pt x="18609" y="108324"/>
                </a:lnTo>
                <a:lnTo>
                  <a:pt x="18609" y="98276"/>
                </a:lnTo>
                <a:lnTo>
                  <a:pt x="22468" y="98410"/>
                </a:lnTo>
                <a:cubicBezTo>
                  <a:pt x="22690" y="100783"/>
                  <a:pt x="24020" y="102934"/>
                  <a:pt x="26039" y="104132"/>
                </a:cubicBezTo>
                <a:cubicBezTo>
                  <a:pt x="31206" y="107193"/>
                  <a:pt x="34289" y="112804"/>
                  <a:pt x="34067" y="118792"/>
                </a:cubicBezTo>
                <a:cubicBezTo>
                  <a:pt x="33912" y="122984"/>
                  <a:pt x="32160" y="126910"/>
                  <a:pt x="29144" y="129860"/>
                </a:cubicBezTo>
                <a:cubicBezTo>
                  <a:pt x="26127" y="132810"/>
                  <a:pt x="22157" y="134473"/>
                  <a:pt x="17988" y="134540"/>
                </a:cubicBezTo>
                <a:cubicBezTo>
                  <a:pt x="17904" y="134541"/>
                  <a:pt x="17820" y="134542"/>
                  <a:pt x="17736" y="134542"/>
                </a:cubicBezTo>
                <a:cubicBezTo>
                  <a:pt x="13416" y="134542"/>
                  <a:pt x="9345" y="132862"/>
                  <a:pt x="6277" y="129838"/>
                </a:cubicBezTo>
                <a:cubicBezTo>
                  <a:pt x="3127" y="126733"/>
                  <a:pt x="1397" y="122607"/>
                  <a:pt x="1397" y="118193"/>
                </a:cubicBezTo>
                <a:cubicBezTo>
                  <a:pt x="1397" y="112471"/>
                  <a:pt x="4458" y="107082"/>
                  <a:pt x="9382" y="104154"/>
                </a:cubicBezTo>
                <a:cubicBezTo>
                  <a:pt x="11666" y="102779"/>
                  <a:pt x="13064" y="100406"/>
                  <a:pt x="13086" y="97811"/>
                </a:cubicBezTo>
                <a:lnTo>
                  <a:pt x="13130" y="95216"/>
                </a:lnTo>
                <a:cubicBezTo>
                  <a:pt x="13130" y="94573"/>
                  <a:pt x="13419" y="94018"/>
                  <a:pt x="13929" y="93641"/>
                </a:cubicBezTo>
                <a:cubicBezTo>
                  <a:pt x="14269" y="93404"/>
                  <a:pt x="14658" y="93276"/>
                  <a:pt x="15057" y="93276"/>
                </a:cubicBezTo>
                <a:cubicBezTo>
                  <a:pt x="15257" y="93276"/>
                  <a:pt x="15459" y="93308"/>
                  <a:pt x="15659" y="93375"/>
                </a:cubicBezTo>
                <a:lnTo>
                  <a:pt x="22978" y="95792"/>
                </a:lnTo>
                <a:cubicBezTo>
                  <a:pt x="23202" y="95866"/>
                  <a:pt x="23430" y="95900"/>
                  <a:pt x="23655" y="95900"/>
                </a:cubicBezTo>
                <a:cubicBezTo>
                  <a:pt x="24590" y="95900"/>
                  <a:pt x="25473" y="95302"/>
                  <a:pt x="25795" y="94373"/>
                </a:cubicBezTo>
                <a:cubicBezTo>
                  <a:pt x="25972" y="93796"/>
                  <a:pt x="25928" y="93197"/>
                  <a:pt x="25662" y="92665"/>
                </a:cubicBezTo>
                <a:cubicBezTo>
                  <a:pt x="25395" y="92133"/>
                  <a:pt x="24930" y="91734"/>
                  <a:pt x="24353" y="91556"/>
                </a:cubicBezTo>
                <a:lnTo>
                  <a:pt x="15016" y="88473"/>
                </a:lnTo>
                <a:cubicBezTo>
                  <a:pt x="14616" y="88340"/>
                  <a:pt x="14395" y="87897"/>
                  <a:pt x="14528" y="87497"/>
                </a:cubicBezTo>
                <a:cubicBezTo>
                  <a:pt x="14594" y="87298"/>
                  <a:pt x="14727" y="87120"/>
                  <a:pt x="14927" y="87032"/>
                </a:cubicBezTo>
                <a:cubicBezTo>
                  <a:pt x="15034" y="86978"/>
                  <a:pt x="15158" y="86949"/>
                  <a:pt x="15283" y="86949"/>
                </a:cubicBezTo>
                <a:cubicBezTo>
                  <a:pt x="15365" y="86949"/>
                  <a:pt x="15447" y="86961"/>
                  <a:pt x="15526" y="86987"/>
                </a:cubicBezTo>
                <a:lnTo>
                  <a:pt x="22845" y="89405"/>
                </a:lnTo>
                <a:cubicBezTo>
                  <a:pt x="23067" y="89476"/>
                  <a:pt x="23295" y="89511"/>
                  <a:pt x="23524" y="89511"/>
                </a:cubicBezTo>
                <a:cubicBezTo>
                  <a:pt x="23868" y="89511"/>
                  <a:pt x="24211" y="89431"/>
                  <a:pt x="24530" y="89272"/>
                </a:cubicBezTo>
                <a:cubicBezTo>
                  <a:pt x="25063" y="89006"/>
                  <a:pt x="25462" y="88540"/>
                  <a:pt x="25662" y="87985"/>
                </a:cubicBezTo>
                <a:lnTo>
                  <a:pt x="25750" y="87653"/>
                </a:lnTo>
                <a:cubicBezTo>
                  <a:pt x="25950" y="87098"/>
                  <a:pt x="25906" y="86477"/>
                  <a:pt x="25639" y="85945"/>
                </a:cubicBezTo>
                <a:cubicBezTo>
                  <a:pt x="25373" y="85412"/>
                  <a:pt x="24907" y="85035"/>
                  <a:pt x="24331" y="84836"/>
                </a:cubicBezTo>
                <a:lnTo>
                  <a:pt x="17322" y="82529"/>
                </a:lnTo>
                <a:cubicBezTo>
                  <a:pt x="16746" y="82330"/>
                  <a:pt x="16435" y="81709"/>
                  <a:pt x="16612" y="81132"/>
                </a:cubicBezTo>
                <a:cubicBezTo>
                  <a:pt x="16773" y="80669"/>
                  <a:pt x="17204" y="80364"/>
                  <a:pt x="17665" y="80364"/>
                </a:cubicBezTo>
                <a:cubicBezTo>
                  <a:pt x="17779" y="80364"/>
                  <a:pt x="17895" y="80383"/>
                  <a:pt x="18010" y="80422"/>
                </a:cubicBezTo>
                <a:lnTo>
                  <a:pt x="19718" y="80977"/>
                </a:lnTo>
                <a:cubicBezTo>
                  <a:pt x="19952" y="81052"/>
                  <a:pt x="20189" y="81089"/>
                  <a:pt x="20422" y="81089"/>
                </a:cubicBezTo>
                <a:cubicBezTo>
                  <a:pt x="20871" y="81089"/>
                  <a:pt x="21304" y="80951"/>
                  <a:pt x="21669" y="80688"/>
                </a:cubicBezTo>
                <a:cubicBezTo>
                  <a:pt x="22246" y="80267"/>
                  <a:pt x="22579" y="79624"/>
                  <a:pt x="22579" y="78936"/>
                </a:cubicBezTo>
                <a:lnTo>
                  <a:pt x="22800" y="0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22179"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9" name="Google Shape;3399;p32"/>
          <p:cNvSpPr/>
          <p:nvPr/>
        </p:nvSpPr>
        <p:spPr>
          <a:xfrm flipH="1">
            <a:off x="361746" y="0"/>
            <a:ext cx="771731" cy="2939162"/>
          </a:xfrm>
          <a:custGeom>
            <a:avLst/>
            <a:gdLst/>
            <a:ahLst/>
            <a:cxnLst/>
            <a:rect l="l" t="t" r="r" b="b"/>
            <a:pathLst>
              <a:path w="35687" h="135915" extrusionOk="0">
                <a:moveTo>
                  <a:pt x="21425" y="0"/>
                </a:moveTo>
                <a:lnTo>
                  <a:pt x="21204" y="78914"/>
                </a:lnTo>
                <a:cubicBezTo>
                  <a:pt x="21204" y="79180"/>
                  <a:pt x="21070" y="79402"/>
                  <a:pt x="20871" y="79557"/>
                </a:cubicBezTo>
                <a:cubicBezTo>
                  <a:pt x="20725" y="79659"/>
                  <a:pt x="20570" y="79713"/>
                  <a:pt x="20411" y="79713"/>
                </a:cubicBezTo>
                <a:cubicBezTo>
                  <a:pt x="20329" y="79713"/>
                  <a:pt x="20245" y="79698"/>
                  <a:pt x="20161" y="79668"/>
                </a:cubicBezTo>
                <a:lnTo>
                  <a:pt x="18453" y="79114"/>
                </a:lnTo>
                <a:cubicBezTo>
                  <a:pt x="18189" y="79024"/>
                  <a:pt x="17920" y="78981"/>
                  <a:pt x="17655" y="78981"/>
                </a:cubicBezTo>
                <a:cubicBezTo>
                  <a:pt x="16612" y="78981"/>
                  <a:pt x="15640" y="79644"/>
                  <a:pt x="15304" y="80688"/>
                </a:cubicBezTo>
                <a:cubicBezTo>
                  <a:pt x="14860" y="81997"/>
                  <a:pt x="15592" y="83416"/>
                  <a:pt x="16879" y="83838"/>
                </a:cubicBezTo>
                <a:lnTo>
                  <a:pt x="23909" y="86167"/>
                </a:lnTo>
                <a:cubicBezTo>
                  <a:pt x="24109" y="86233"/>
                  <a:pt x="24286" y="86366"/>
                  <a:pt x="24397" y="86588"/>
                </a:cubicBezTo>
                <a:cubicBezTo>
                  <a:pt x="24486" y="86788"/>
                  <a:pt x="24508" y="87009"/>
                  <a:pt x="24442" y="87231"/>
                </a:cubicBezTo>
                <a:lnTo>
                  <a:pt x="24331" y="87542"/>
                </a:lnTo>
                <a:cubicBezTo>
                  <a:pt x="24264" y="87763"/>
                  <a:pt x="24109" y="87941"/>
                  <a:pt x="23909" y="88030"/>
                </a:cubicBezTo>
                <a:cubicBezTo>
                  <a:pt x="23793" y="88094"/>
                  <a:pt x="23669" y="88129"/>
                  <a:pt x="23542" y="88129"/>
                </a:cubicBezTo>
                <a:cubicBezTo>
                  <a:pt x="23451" y="88129"/>
                  <a:pt x="23359" y="88111"/>
                  <a:pt x="23266" y="88074"/>
                </a:cubicBezTo>
                <a:lnTo>
                  <a:pt x="15947" y="85679"/>
                </a:lnTo>
                <a:cubicBezTo>
                  <a:pt x="15716" y="85595"/>
                  <a:pt x="15481" y="85555"/>
                  <a:pt x="15247" y="85555"/>
                </a:cubicBezTo>
                <a:cubicBezTo>
                  <a:pt x="14919" y="85555"/>
                  <a:pt x="14594" y="85634"/>
                  <a:pt x="14284" y="85790"/>
                </a:cubicBezTo>
                <a:cubicBezTo>
                  <a:pt x="13774" y="86056"/>
                  <a:pt x="13374" y="86499"/>
                  <a:pt x="13197" y="87054"/>
                </a:cubicBezTo>
                <a:cubicBezTo>
                  <a:pt x="13019" y="87608"/>
                  <a:pt x="13064" y="88185"/>
                  <a:pt x="13330" y="88717"/>
                </a:cubicBezTo>
                <a:cubicBezTo>
                  <a:pt x="13596" y="89227"/>
                  <a:pt x="14040" y="89604"/>
                  <a:pt x="14594" y="89804"/>
                </a:cubicBezTo>
                <a:lnTo>
                  <a:pt x="23932" y="92865"/>
                </a:lnTo>
                <a:cubicBezTo>
                  <a:pt x="24131" y="92931"/>
                  <a:pt x="24309" y="93087"/>
                  <a:pt x="24420" y="93286"/>
                </a:cubicBezTo>
                <a:cubicBezTo>
                  <a:pt x="24508" y="93486"/>
                  <a:pt x="24530" y="93708"/>
                  <a:pt x="24464" y="93929"/>
                </a:cubicBezTo>
                <a:cubicBezTo>
                  <a:pt x="24340" y="94282"/>
                  <a:pt x="24021" y="94508"/>
                  <a:pt x="23672" y="94508"/>
                </a:cubicBezTo>
                <a:cubicBezTo>
                  <a:pt x="23582" y="94508"/>
                  <a:pt x="23490" y="94493"/>
                  <a:pt x="23399" y="94462"/>
                </a:cubicBezTo>
                <a:lnTo>
                  <a:pt x="16080" y="92066"/>
                </a:lnTo>
                <a:cubicBezTo>
                  <a:pt x="15732" y="91953"/>
                  <a:pt x="15377" y="91896"/>
                  <a:pt x="15025" y="91896"/>
                </a:cubicBezTo>
                <a:cubicBezTo>
                  <a:pt x="14345" y="91896"/>
                  <a:pt x="13678" y="92108"/>
                  <a:pt x="13108" y="92532"/>
                </a:cubicBezTo>
                <a:cubicBezTo>
                  <a:pt x="12243" y="93153"/>
                  <a:pt x="11733" y="94129"/>
                  <a:pt x="11733" y="95194"/>
                </a:cubicBezTo>
                <a:lnTo>
                  <a:pt x="11711" y="97789"/>
                </a:lnTo>
                <a:cubicBezTo>
                  <a:pt x="11666" y="99896"/>
                  <a:pt x="10535" y="101847"/>
                  <a:pt x="8672" y="102956"/>
                </a:cubicBezTo>
                <a:cubicBezTo>
                  <a:pt x="3327" y="106150"/>
                  <a:pt x="0" y="111983"/>
                  <a:pt x="0" y="118193"/>
                </a:cubicBezTo>
                <a:cubicBezTo>
                  <a:pt x="0" y="122984"/>
                  <a:pt x="1885" y="127464"/>
                  <a:pt x="5279" y="130814"/>
                </a:cubicBezTo>
                <a:cubicBezTo>
                  <a:pt x="8628" y="134118"/>
                  <a:pt x="13042" y="135915"/>
                  <a:pt x="17721" y="135915"/>
                </a:cubicBezTo>
                <a:lnTo>
                  <a:pt x="18010" y="135915"/>
                </a:lnTo>
                <a:cubicBezTo>
                  <a:pt x="22534" y="135848"/>
                  <a:pt x="26837" y="134052"/>
                  <a:pt x="30120" y="130836"/>
                </a:cubicBezTo>
                <a:cubicBezTo>
                  <a:pt x="33380" y="127642"/>
                  <a:pt x="35287" y="123383"/>
                  <a:pt x="35443" y="118837"/>
                </a:cubicBezTo>
                <a:cubicBezTo>
                  <a:pt x="35687" y="112360"/>
                  <a:pt x="32360" y="106261"/>
                  <a:pt x="26748" y="102934"/>
                </a:cubicBezTo>
                <a:cubicBezTo>
                  <a:pt x="24952" y="101870"/>
                  <a:pt x="23821" y="99873"/>
                  <a:pt x="23821" y="97744"/>
                </a:cubicBezTo>
                <a:cubicBezTo>
                  <a:pt x="23821" y="97367"/>
                  <a:pt x="23532" y="97057"/>
                  <a:pt x="23155" y="97034"/>
                </a:cubicBezTo>
                <a:lnTo>
                  <a:pt x="17921" y="96879"/>
                </a:lnTo>
                <a:cubicBezTo>
                  <a:pt x="17744" y="96879"/>
                  <a:pt x="17566" y="96946"/>
                  <a:pt x="17433" y="97079"/>
                </a:cubicBezTo>
                <a:cubicBezTo>
                  <a:pt x="17300" y="97212"/>
                  <a:pt x="17211" y="97389"/>
                  <a:pt x="17211" y="97567"/>
                </a:cubicBezTo>
                <a:lnTo>
                  <a:pt x="17211" y="108302"/>
                </a:lnTo>
                <a:lnTo>
                  <a:pt x="16923" y="108568"/>
                </a:lnTo>
                <a:lnTo>
                  <a:pt x="16945" y="108590"/>
                </a:lnTo>
                <a:lnTo>
                  <a:pt x="13019" y="112604"/>
                </a:lnTo>
                <a:cubicBezTo>
                  <a:pt x="12753" y="112893"/>
                  <a:pt x="12753" y="113314"/>
                  <a:pt x="13042" y="113580"/>
                </a:cubicBezTo>
                <a:cubicBezTo>
                  <a:pt x="13175" y="113713"/>
                  <a:pt x="13352" y="113780"/>
                  <a:pt x="13530" y="113780"/>
                </a:cubicBezTo>
                <a:cubicBezTo>
                  <a:pt x="13707" y="113780"/>
                  <a:pt x="13884" y="113713"/>
                  <a:pt x="14017" y="113580"/>
                </a:cubicBezTo>
                <a:lnTo>
                  <a:pt x="17899" y="109610"/>
                </a:lnTo>
                <a:lnTo>
                  <a:pt x="21558" y="113558"/>
                </a:lnTo>
                <a:cubicBezTo>
                  <a:pt x="21699" y="113711"/>
                  <a:pt x="21884" y="113789"/>
                  <a:pt x="22069" y="113789"/>
                </a:cubicBezTo>
                <a:cubicBezTo>
                  <a:pt x="22234" y="113789"/>
                  <a:pt x="22399" y="113727"/>
                  <a:pt x="22534" y="113602"/>
                </a:cubicBezTo>
                <a:cubicBezTo>
                  <a:pt x="22690" y="113469"/>
                  <a:pt x="22756" y="113270"/>
                  <a:pt x="22756" y="113092"/>
                </a:cubicBezTo>
                <a:cubicBezTo>
                  <a:pt x="22756" y="112915"/>
                  <a:pt x="22690" y="112760"/>
                  <a:pt x="22579" y="112626"/>
                </a:cubicBezTo>
                <a:lnTo>
                  <a:pt x="18609" y="108324"/>
                </a:lnTo>
                <a:lnTo>
                  <a:pt x="18609" y="98276"/>
                </a:lnTo>
                <a:lnTo>
                  <a:pt x="22468" y="98410"/>
                </a:lnTo>
                <a:cubicBezTo>
                  <a:pt x="22690" y="100783"/>
                  <a:pt x="24020" y="102934"/>
                  <a:pt x="26039" y="104132"/>
                </a:cubicBezTo>
                <a:cubicBezTo>
                  <a:pt x="31206" y="107193"/>
                  <a:pt x="34289" y="112804"/>
                  <a:pt x="34067" y="118792"/>
                </a:cubicBezTo>
                <a:cubicBezTo>
                  <a:pt x="33912" y="122984"/>
                  <a:pt x="32160" y="126910"/>
                  <a:pt x="29144" y="129860"/>
                </a:cubicBezTo>
                <a:cubicBezTo>
                  <a:pt x="26127" y="132810"/>
                  <a:pt x="22157" y="134473"/>
                  <a:pt x="17988" y="134540"/>
                </a:cubicBezTo>
                <a:cubicBezTo>
                  <a:pt x="17904" y="134541"/>
                  <a:pt x="17820" y="134542"/>
                  <a:pt x="17736" y="134542"/>
                </a:cubicBezTo>
                <a:cubicBezTo>
                  <a:pt x="13416" y="134542"/>
                  <a:pt x="9345" y="132862"/>
                  <a:pt x="6277" y="129838"/>
                </a:cubicBezTo>
                <a:cubicBezTo>
                  <a:pt x="3127" y="126733"/>
                  <a:pt x="1397" y="122607"/>
                  <a:pt x="1397" y="118193"/>
                </a:cubicBezTo>
                <a:cubicBezTo>
                  <a:pt x="1397" y="112471"/>
                  <a:pt x="4458" y="107082"/>
                  <a:pt x="9382" y="104154"/>
                </a:cubicBezTo>
                <a:cubicBezTo>
                  <a:pt x="11666" y="102779"/>
                  <a:pt x="13064" y="100406"/>
                  <a:pt x="13086" y="97811"/>
                </a:cubicBezTo>
                <a:lnTo>
                  <a:pt x="13130" y="95216"/>
                </a:lnTo>
                <a:cubicBezTo>
                  <a:pt x="13130" y="94573"/>
                  <a:pt x="13419" y="94018"/>
                  <a:pt x="13929" y="93641"/>
                </a:cubicBezTo>
                <a:cubicBezTo>
                  <a:pt x="14269" y="93404"/>
                  <a:pt x="14658" y="93276"/>
                  <a:pt x="15057" y="93276"/>
                </a:cubicBezTo>
                <a:cubicBezTo>
                  <a:pt x="15257" y="93276"/>
                  <a:pt x="15459" y="93308"/>
                  <a:pt x="15659" y="93375"/>
                </a:cubicBezTo>
                <a:lnTo>
                  <a:pt x="22978" y="95792"/>
                </a:lnTo>
                <a:cubicBezTo>
                  <a:pt x="23202" y="95866"/>
                  <a:pt x="23430" y="95900"/>
                  <a:pt x="23655" y="95900"/>
                </a:cubicBezTo>
                <a:cubicBezTo>
                  <a:pt x="24590" y="95900"/>
                  <a:pt x="25473" y="95302"/>
                  <a:pt x="25795" y="94373"/>
                </a:cubicBezTo>
                <a:cubicBezTo>
                  <a:pt x="25972" y="93796"/>
                  <a:pt x="25928" y="93197"/>
                  <a:pt x="25662" y="92665"/>
                </a:cubicBezTo>
                <a:cubicBezTo>
                  <a:pt x="25395" y="92133"/>
                  <a:pt x="24930" y="91734"/>
                  <a:pt x="24353" y="91556"/>
                </a:cubicBezTo>
                <a:lnTo>
                  <a:pt x="15016" y="88473"/>
                </a:lnTo>
                <a:cubicBezTo>
                  <a:pt x="14616" y="88340"/>
                  <a:pt x="14395" y="87897"/>
                  <a:pt x="14528" y="87497"/>
                </a:cubicBezTo>
                <a:cubicBezTo>
                  <a:pt x="14594" y="87298"/>
                  <a:pt x="14727" y="87120"/>
                  <a:pt x="14927" y="87032"/>
                </a:cubicBezTo>
                <a:cubicBezTo>
                  <a:pt x="15034" y="86978"/>
                  <a:pt x="15158" y="86949"/>
                  <a:pt x="15283" y="86949"/>
                </a:cubicBezTo>
                <a:cubicBezTo>
                  <a:pt x="15365" y="86949"/>
                  <a:pt x="15447" y="86961"/>
                  <a:pt x="15526" y="86987"/>
                </a:cubicBezTo>
                <a:lnTo>
                  <a:pt x="22845" y="89405"/>
                </a:lnTo>
                <a:cubicBezTo>
                  <a:pt x="23067" y="89476"/>
                  <a:pt x="23295" y="89511"/>
                  <a:pt x="23524" y="89511"/>
                </a:cubicBezTo>
                <a:cubicBezTo>
                  <a:pt x="23868" y="89511"/>
                  <a:pt x="24211" y="89431"/>
                  <a:pt x="24530" y="89272"/>
                </a:cubicBezTo>
                <a:cubicBezTo>
                  <a:pt x="25063" y="89006"/>
                  <a:pt x="25462" y="88540"/>
                  <a:pt x="25662" y="87985"/>
                </a:cubicBezTo>
                <a:lnTo>
                  <a:pt x="25750" y="87653"/>
                </a:lnTo>
                <a:cubicBezTo>
                  <a:pt x="25950" y="87098"/>
                  <a:pt x="25906" y="86477"/>
                  <a:pt x="25639" y="85945"/>
                </a:cubicBezTo>
                <a:cubicBezTo>
                  <a:pt x="25373" y="85412"/>
                  <a:pt x="24907" y="85035"/>
                  <a:pt x="24331" y="84836"/>
                </a:cubicBezTo>
                <a:lnTo>
                  <a:pt x="17322" y="82529"/>
                </a:lnTo>
                <a:cubicBezTo>
                  <a:pt x="16746" y="82330"/>
                  <a:pt x="16435" y="81709"/>
                  <a:pt x="16612" y="81132"/>
                </a:cubicBezTo>
                <a:cubicBezTo>
                  <a:pt x="16773" y="80669"/>
                  <a:pt x="17204" y="80364"/>
                  <a:pt x="17665" y="80364"/>
                </a:cubicBezTo>
                <a:cubicBezTo>
                  <a:pt x="17779" y="80364"/>
                  <a:pt x="17895" y="80383"/>
                  <a:pt x="18010" y="80422"/>
                </a:cubicBezTo>
                <a:lnTo>
                  <a:pt x="19718" y="80977"/>
                </a:lnTo>
                <a:cubicBezTo>
                  <a:pt x="19952" y="81052"/>
                  <a:pt x="20189" y="81089"/>
                  <a:pt x="20422" y="81089"/>
                </a:cubicBezTo>
                <a:cubicBezTo>
                  <a:pt x="20871" y="81089"/>
                  <a:pt x="21304" y="80951"/>
                  <a:pt x="21669" y="80688"/>
                </a:cubicBezTo>
                <a:cubicBezTo>
                  <a:pt x="22246" y="80267"/>
                  <a:pt x="22579" y="79624"/>
                  <a:pt x="22579" y="78936"/>
                </a:cubicBezTo>
                <a:lnTo>
                  <a:pt x="22800" y="0"/>
                </a:lnTo>
                <a:close/>
              </a:path>
            </a:pathLst>
          </a:custGeom>
          <a:solidFill>
            <a:schemeClr val="accent2"/>
          </a:solidFill>
          <a:ln w="13850" cap="flat" cmpd="sng">
            <a:solidFill>
              <a:schemeClr val="accent2"/>
            </a:solidFill>
            <a:prstDash val="solid"/>
            <a:miter lim="22179"/>
            <a:headEnd type="none" w="sm" len="sm"/>
            <a:tailEnd type="none" w="sm" len="sm"/>
          </a:ln>
          <a:effectLst>
            <a:outerShdw blurRad="2857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0" name="Google Shape;3400;p32"/>
          <p:cNvSpPr/>
          <p:nvPr/>
        </p:nvSpPr>
        <p:spPr>
          <a:xfrm>
            <a:off x="7219125" y="0"/>
            <a:ext cx="720164" cy="2742765"/>
          </a:xfrm>
          <a:custGeom>
            <a:avLst/>
            <a:gdLst/>
            <a:ahLst/>
            <a:cxnLst/>
            <a:rect l="l" t="t" r="r" b="b"/>
            <a:pathLst>
              <a:path w="35687" h="135915" extrusionOk="0">
                <a:moveTo>
                  <a:pt x="21425" y="0"/>
                </a:moveTo>
                <a:lnTo>
                  <a:pt x="21204" y="78914"/>
                </a:lnTo>
                <a:cubicBezTo>
                  <a:pt x="21204" y="79180"/>
                  <a:pt x="21070" y="79402"/>
                  <a:pt x="20871" y="79557"/>
                </a:cubicBezTo>
                <a:cubicBezTo>
                  <a:pt x="20725" y="79659"/>
                  <a:pt x="20570" y="79713"/>
                  <a:pt x="20411" y="79713"/>
                </a:cubicBezTo>
                <a:cubicBezTo>
                  <a:pt x="20329" y="79713"/>
                  <a:pt x="20245" y="79698"/>
                  <a:pt x="20161" y="79668"/>
                </a:cubicBezTo>
                <a:lnTo>
                  <a:pt x="18453" y="79114"/>
                </a:lnTo>
                <a:cubicBezTo>
                  <a:pt x="18189" y="79024"/>
                  <a:pt x="17920" y="78981"/>
                  <a:pt x="17655" y="78981"/>
                </a:cubicBezTo>
                <a:cubicBezTo>
                  <a:pt x="16612" y="78981"/>
                  <a:pt x="15640" y="79644"/>
                  <a:pt x="15304" y="80688"/>
                </a:cubicBezTo>
                <a:cubicBezTo>
                  <a:pt x="14860" y="81997"/>
                  <a:pt x="15592" y="83416"/>
                  <a:pt x="16879" y="83838"/>
                </a:cubicBezTo>
                <a:lnTo>
                  <a:pt x="23909" y="86167"/>
                </a:lnTo>
                <a:cubicBezTo>
                  <a:pt x="24109" y="86233"/>
                  <a:pt x="24286" y="86366"/>
                  <a:pt x="24397" y="86588"/>
                </a:cubicBezTo>
                <a:cubicBezTo>
                  <a:pt x="24486" y="86788"/>
                  <a:pt x="24508" y="87009"/>
                  <a:pt x="24442" y="87231"/>
                </a:cubicBezTo>
                <a:lnTo>
                  <a:pt x="24331" y="87542"/>
                </a:lnTo>
                <a:cubicBezTo>
                  <a:pt x="24264" y="87763"/>
                  <a:pt x="24109" y="87941"/>
                  <a:pt x="23909" y="88030"/>
                </a:cubicBezTo>
                <a:cubicBezTo>
                  <a:pt x="23793" y="88094"/>
                  <a:pt x="23669" y="88129"/>
                  <a:pt x="23542" y="88129"/>
                </a:cubicBezTo>
                <a:cubicBezTo>
                  <a:pt x="23451" y="88129"/>
                  <a:pt x="23359" y="88111"/>
                  <a:pt x="23266" y="88074"/>
                </a:cubicBezTo>
                <a:lnTo>
                  <a:pt x="15947" y="85679"/>
                </a:lnTo>
                <a:cubicBezTo>
                  <a:pt x="15716" y="85595"/>
                  <a:pt x="15481" y="85555"/>
                  <a:pt x="15247" y="85555"/>
                </a:cubicBezTo>
                <a:cubicBezTo>
                  <a:pt x="14919" y="85555"/>
                  <a:pt x="14594" y="85634"/>
                  <a:pt x="14284" y="85790"/>
                </a:cubicBezTo>
                <a:cubicBezTo>
                  <a:pt x="13774" y="86056"/>
                  <a:pt x="13374" y="86499"/>
                  <a:pt x="13197" y="87054"/>
                </a:cubicBezTo>
                <a:cubicBezTo>
                  <a:pt x="13019" y="87608"/>
                  <a:pt x="13064" y="88185"/>
                  <a:pt x="13330" y="88717"/>
                </a:cubicBezTo>
                <a:cubicBezTo>
                  <a:pt x="13596" y="89227"/>
                  <a:pt x="14040" y="89604"/>
                  <a:pt x="14594" y="89804"/>
                </a:cubicBezTo>
                <a:lnTo>
                  <a:pt x="23932" y="92865"/>
                </a:lnTo>
                <a:cubicBezTo>
                  <a:pt x="24131" y="92931"/>
                  <a:pt x="24309" y="93087"/>
                  <a:pt x="24420" y="93286"/>
                </a:cubicBezTo>
                <a:cubicBezTo>
                  <a:pt x="24508" y="93486"/>
                  <a:pt x="24530" y="93708"/>
                  <a:pt x="24464" y="93929"/>
                </a:cubicBezTo>
                <a:cubicBezTo>
                  <a:pt x="24340" y="94282"/>
                  <a:pt x="24021" y="94508"/>
                  <a:pt x="23672" y="94508"/>
                </a:cubicBezTo>
                <a:cubicBezTo>
                  <a:pt x="23582" y="94508"/>
                  <a:pt x="23490" y="94493"/>
                  <a:pt x="23399" y="94462"/>
                </a:cubicBezTo>
                <a:lnTo>
                  <a:pt x="16080" y="92066"/>
                </a:lnTo>
                <a:cubicBezTo>
                  <a:pt x="15732" y="91953"/>
                  <a:pt x="15377" y="91896"/>
                  <a:pt x="15025" y="91896"/>
                </a:cubicBezTo>
                <a:cubicBezTo>
                  <a:pt x="14345" y="91896"/>
                  <a:pt x="13678" y="92108"/>
                  <a:pt x="13108" y="92532"/>
                </a:cubicBezTo>
                <a:cubicBezTo>
                  <a:pt x="12243" y="93153"/>
                  <a:pt x="11733" y="94129"/>
                  <a:pt x="11733" y="95194"/>
                </a:cubicBezTo>
                <a:lnTo>
                  <a:pt x="11711" y="97789"/>
                </a:lnTo>
                <a:cubicBezTo>
                  <a:pt x="11666" y="99896"/>
                  <a:pt x="10535" y="101847"/>
                  <a:pt x="8672" y="102956"/>
                </a:cubicBezTo>
                <a:cubicBezTo>
                  <a:pt x="3327" y="106150"/>
                  <a:pt x="0" y="111983"/>
                  <a:pt x="0" y="118193"/>
                </a:cubicBezTo>
                <a:cubicBezTo>
                  <a:pt x="0" y="122984"/>
                  <a:pt x="1885" y="127464"/>
                  <a:pt x="5279" y="130814"/>
                </a:cubicBezTo>
                <a:cubicBezTo>
                  <a:pt x="8628" y="134118"/>
                  <a:pt x="13042" y="135915"/>
                  <a:pt x="17721" y="135915"/>
                </a:cubicBezTo>
                <a:lnTo>
                  <a:pt x="18010" y="135915"/>
                </a:lnTo>
                <a:cubicBezTo>
                  <a:pt x="22534" y="135848"/>
                  <a:pt x="26837" y="134052"/>
                  <a:pt x="30120" y="130836"/>
                </a:cubicBezTo>
                <a:cubicBezTo>
                  <a:pt x="33380" y="127642"/>
                  <a:pt x="35287" y="123383"/>
                  <a:pt x="35443" y="118837"/>
                </a:cubicBezTo>
                <a:cubicBezTo>
                  <a:pt x="35687" y="112360"/>
                  <a:pt x="32360" y="106261"/>
                  <a:pt x="26748" y="102934"/>
                </a:cubicBezTo>
                <a:cubicBezTo>
                  <a:pt x="24952" y="101870"/>
                  <a:pt x="23821" y="99873"/>
                  <a:pt x="23821" y="97744"/>
                </a:cubicBezTo>
                <a:cubicBezTo>
                  <a:pt x="23821" y="97367"/>
                  <a:pt x="23532" y="97057"/>
                  <a:pt x="23155" y="97034"/>
                </a:cubicBezTo>
                <a:lnTo>
                  <a:pt x="17921" y="96879"/>
                </a:lnTo>
                <a:cubicBezTo>
                  <a:pt x="17744" y="96879"/>
                  <a:pt x="17566" y="96946"/>
                  <a:pt x="17433" y="97079"/>
                </a:cubicBezTo>
                <a:cubicBezTo>
                  <a:pt x="17300" y="97212"/>
                  <a:pt x="17211" y="97389"/>
                  <a:pt x="17211" y="97567"/>
                </a:cubicBezTo>
                <a:lnTo>
                  <a:pt x="17211" y="108302"/>
                </a:lnTo>
                <a:lnTo>
                  <a:pt x="16923" y="108568"/>
                </a:lnTo>
                <a:lnTo>
                  <a:pt x="16945" y="108590"/>
                </a:lnTo>
                <a:lnTo>
                  <a:pt x="13019" y="112604"/>
                </a:lnTo>
                <a:cubicBezTo>
                  <a:pt x="12753" y="112893"/>
                  <a:pt x="12753" y="113314"/>
                  <a:pt x="13042" y="113580"/>
                </a:cubicBezTo>
                <a:cubicBezTo>
                  <a:pt x="13175" y="113713"/>
                  <a:pt x="13352" y="113780"/>
                  <a:pt x="13530" y="113780"/>
                </a:cubicBezTo>
                <a:cubicBezTo>
                  <a:pt x="13707" y="113780"/>
                  <a:pt x="13884" y="113713"/>
                  <a:pt x="14017" y="113580"/>
                </a:cubicBezTo>
                <a:lnTo>
                  <a:pt x="17899" y="109610"/>
                </a:lnTo>
                <a:lnTo>
                  <a:pt x="21558" y="113558"/>
                </a:lnTo>
                <a:cubicBezTo>
                  <a:pt x="21699" y="113711"/>
                  <a:pt x="21884" y="113789"/>
                  <a:pt x="22069" y="113789"/>
                </a:cubicBezTo>
                <a:cubicBezTo>
                  <a:pt x="22234" y="113789"/>
                  <a:pt x="22399" y="113727"/>
                  <a:pt x="22534" y="113602"/>
                </a:cubicBezTo>
                <a:cubicBezTo>
                  <a:pt x="22690" y="113469"/>
                  <a:pt x="22756" y="113270"/>
                  <a:pt x="22756" y="113092"/>
                </a:cubicBezTo>
                <a:cubicBezTo>
                  <a:pt x="22756" y="112915"/>
                  <a:pt x="22690" y="112760"/>
                  <a:pt x="22579" y="112626"/>
                </a:cubicBezTo>
                <a:lnTo>
                  <a:pt x="18609" y="108324"/>
                </a:lnTo>
                <a:lnTo>
                  <a:pt x="18609" y="98276"/>
                </a:lnTo>
                <a:lnTo>
                  <a:pt x="22468" y="98410"/>
                </a:lnTo>
                <a:cubicBezTo>
                  <a:pt x="22690" y="100783"/>
                  <a:pt x="24020" y="102934"/>
                  <a:pt x="26039" y="104132"/>
                </a:cubicBezTo>
                <a:cubicBezTo>
                  <a:pt x="31206" y="107193"/>
                  <a:pt x="34289" y="112804"/>
                  <a:pt x="34067" y="118792"/>
                </a:cubicBezTo>
                <a:cubicBezTo>
                  <a:pt x="33912" y="122984"/>
                  <a:pt x="32160" y="126910"/>
                  <a:pt x="29144" y="129860"/>
                </a:cubicBezTo>
                <a:cubicBezTo>
                  <a:pt x="26127" y="132810"/>
                  <a:pt x="22157" y="134473"/>
                  <a:pt x="17988" y="134540"/>
                </a:cubicBezTo>
                <a:cubicBezTo>
                  <a:pt x="17904" y="134541"/>
                  <a:pt x="17820" y="134542"/>
                  <a:pt x="17736" y="134542"/>
                </a:cubicBezTo>
                <a:cubicBezTo>
                  <a:pt x="13416" y="134542"/>
                  <a:pt x="9345" y="132862"/>
                  <a:pt x="6277" y="129838"/>
                </a:cubicBezTo>
                <a:cubicBezTo>
                  <a:pt x="3127" y="126733"/>
                  <a:pt x="1397" y="122607"/>
                  <a:pt x="1397" y="118193"/>
                </a:cubicBezTo>
                <a:cubicBezTo>
                  <a:pt x="1397" y="112471"/>
                  <a:pt x="4458" y="107082"/>
                  <a:pt x="9382" y="104154"/>
                </a:cubicBezTo>
                <a:cubicBezTo>
                  <a:pt x="11666" y="102779"/>
                  <a:pt x="13064" y="100406"/>
                  <a:pt x="13086" y="97811"/>
                </a:cubicBezTo>
                <a:lnTo>
                  <a:pt x="13130" y="95216"/>
                </a:lnTo>
                <a:cubicBezTo>
                  <a:pt x="13130" y="94573"/>
                  <a:pt x="13419" y="94018"/>
                  <a:pt x="13929" y="93641"/>
                </a:cubicBezTo>
                <a:cubicBezTo>
                  <a:pt x="14269" y="93404"/>
                  <a:pt x="14658" y="93276"/>
                  <a:pt x="15057" y="93276"/>
                </a:cubicBezTo>
                <a:cubicBezTo>
                  <a:pt x="15257" y="93276"/>
                  <a:pt x="15459" y="93308"/>
                  <a:pt x="15659" y="93375"/>
                </a:cubicBezTo>
                <a:lnTo>
                  <a:pt x="22978" y="95792"/>
                </a:lnTo>
                <a:cubicBezTo>
                  <a:pt x="23202" y="95866"/>
                  <a:pt x="23430" y="95900"/>
                  <a:pt x="23655" y="95900"/>
                </a:cubicBezTo>
                <a:cubicBezTo>
                  <a:pt x="24590" y="95900"/>
                  <a:pt x="25473" y="95302"/>
                  <a:pt x="25795" y="94373"/>
                </a:cubicBezTo>
                <a:cubicBezTo>
                  <a:pt x="25972" y="93796"/>
                  <a:pt x="25928" y="93197"/>
                  <a:pt x="25662" y="92665"/>
                </a:cubicBezTo>
                <a:cubicBezTo>
                  <a:pt x="25395" y="92133"/>
                  <a:pt x="24930" y="91734"/>
                  <a:pt x="24353" y="91556"/>
                </a:cubicBezTo>
                <a:lnTo>
                  <a:pt x="15016" y="88473"/>
                </a:lnTo>
                <a:cubicBezTo>
                  <a:pt x="14616" y="88340"/>
                  <a:pt x="14395" y="87897"/>
                  <a:pt x="14528" y="87497"/>
                </a:cubicBezTo>
                <a:cubicBezTo>
                  <a:pt x="14594" y="87298"/>
                  <a:pt x="14727" y="87120"/>
                  <a:pt x="14927" y="87032"/>
                </a:cubicBezTo>
                <a:cubicBezTo>
                  <a:pt x="15034" y="86978"/>
                  <a:pt x="15158" y="86949"/>
                  <a:pt x="15283" y="86949"/>
                </a:cubicBezTo>
                <a:cubicBezTo>
                  <a:pt x="15365" y="86949"/>
                  <a:pt x="15447" y="86961"/>
                  <a:pt x="15526" y="86987"/>
                </a:cubicBezTo>
                <a:lnTo>
                  <a:pt x="22845" y="89405"/>
                </a:lnTo>
                <a:cubicBezTo>
                  <a:pt x="23067" y="89476"/>
                  <a:pt x="23295" y="89511"/>
                  <a:pt x="23524" y="89511"/>
                </a:cubicBezTo>
                <a:cubicBezTo>
                  <a:pt x="23868" y="89511"/>
                  <a:pt x="24211" y="89431"/>
                  <a:pt x="24530" y="89272"/>
                </a:cubicBezTo>
                <a:cubicBezTo>
                  <a:pt x="25063" y="89006"/>
                  <a:pt x="25462" y="88540"/>
                  <a:pt x="25662" y="87985"/>
                </a:cubicBezTo>
                <a:lnTo>
                  <a:pt x="25750" y="87653"/>
                </a:lnTo>
                <a:cubicBezTo>
                  <a:pt x="25950" y="87098"/>
                  <a:pt x="25906" y="86477"/>
                  <a:pt x="25639" y="85945"/>
                </a:cubicBezTo>
                <a:cubicBezTo>
                  <a:pt x="25373" y="85412"/>
                  <a:pt x="24907" y="85035"/>
                  <a:pt x="24331" y="84836"/>
                </a:cubicBezTo>
                <a:lnTo>
                  <a:pt x="17322" y="82529"/>
                </a:lnTo>
                <a:cubicBezTo>
                  <a:pt x="16746" y="82330"/>
                  <a:pt x="16435" y="81709"/>
                  <a:pt x="16612" y="81132"/>
                </a:cubicBezTo>
                <a:cubicBezTo>
                  <a:pt x="16773" y="80669"/>
                  <a:pt x="17204" y="80364"/>
                  <a:pt x="17665" y="80364"/>
                </a:cubicBezTo>
                <a:cubicBezTo>
                  <a:pt x="17779" y="80364"/>
                  <a:pt x="17895" y="80383"/>
                  <a:pt x="18010" y="80422"/>
                </a:cubicBezTo>
                <a:lnTo>
                  <a:pt x="19718" y="80977"/>
                </a:lnTo>
                <a:cubicBezTo>
                  <a:pt x="19952" y="81052"/>
                  <a:pt x="20189" y="81089"/>
                  <a:pt x="20422" y="81089"/>
                </a:cubicBezTo>
                <a:cubicBezTo>
                  <a:pt x="20871" y="81089"/>
                  <a:pt x="21304" y="80951"/>
                  <a:pt x="21669" y="80688"/>
                </a:cubicBezTo>
                <a:cubicBezTo>
                  <a:pt x="22246" y="80267"/>
                  <a:pt x="22579" y="79624"/>
                  <a:pt x="22579" y="78936"/>
                </a:cubicBezTo>
                <a:lnTo>
                  <a:pt x="22800" y="0"/>
                </a:lnTo>
                <a:close/>
              </a:path>
            </a:pathLst>
          </a:custGeom>
          <a:solidFill>
            <a:schemeClr val="accent3"/>
          </a:solidFill>
          <a:ln w="13850" cap="flat" cmpd="sng">
            <a:solidFill>
              <a:schemeClr val="accent3"/>
            </a:solidFill>
            <a:prstDash val="solid"/>
            <a:miter lim="22179"/>
            <a:headEnd type="none" w="sm" len="sm"/>
            <a:tailEnd type="none" w="sm" len="sm"/>
          </a:ln>
          <a:effectLst>
            <a:outerShdw blurRad="28575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" name="Google Shape;3379;p31"/>
          <p:cNvSpPr txBox="1">
            <a:spLocks noGrp="1"/>
          </p:cNvSpPr>
          <p:nvPr>
            <p:ph type="title"/>
          </p:nvPr>
        </p:nvSpPr>
        <p:spPr>
          <a:xfrm>
            <a:off x="729151" y="245375"/>
            <a:ext cx="7691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i="1" u="none" dirty="0" smtClean="0"/>
              <a:t>Разбираем на части</a:t>
            </a:r>
            <a:endParaRPr sz="3600" i="1" u="none" dirty="0"/>
          </a:p>
        </p:txBody>
      </p:sp>
      <p:sp>
        <p:nvSpPr>
          <p:cNvPr id="3387" name="Google Shape;3387;p31"/>
          <p:cNvSpPr txBox="1">
            <a:spLocks noGrp="1"/>
          </p:cNvSpPr>
          <p:nvPr>
            <p:ph type="subTitle" idx="8"/>
          </p:nvPr>
        </p:nvSpPr>
        <p:spPr>
          <a:xfrm>
            <a:off x="1262327" y="1892235"/>
            <a:ext cx="2796716" cy="18854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 smtClean="0"/>
              <a:t>В самом начале перед пользователем открывается главное меню. Здесь он может начать игру, перейти к настройкам или рекордам.</a:t>
            </a:r>
            <a:endParaRPr sz="1600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3"/>
          <a:srcRect r="2139"/>
          <a:stretch/>
        </p:blipFill>
        <p:spPr>
          <a:xfrm>
            <a:off x="5572513" y="914987"/>
            <a:ext cx="2937248" cy="3839968"/>
          </a:xfrm>
          <a:prstGeom prst="rect">
            <a:avLst/>
          </a:prstGeom>
          <a:noFill/>
          <a:ln w="190500" cap="rnd">
            <a:noFill/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  <a:reflection blurRad="12700" stA="28000" endPos="46000" dist="38100" dir="5400000" sy="-100000" algn="bl" rotWithShape="0"/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27" name="Google Shape;3839;p54"/>
          <p:cNvSpPr/>
          <p:nvPr/>
        </p:nvSpPr>
        <p:spPr>
          <a:xfrm rot="20270834">
            <a:off x="870808" y="4301317"/>
            <a:ext cx="1754525" cy="530986"/>
          </a:xfrm>
          <a:prstGeom prst="chevron">
            <a:avLst>
              <a:gd name="adj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5" name="Google Shape;3405;p33"/>
          <p:cNvSpPr txBox="1">
            <a:spLocks noGrp="1"/>
          </p:cNvSpPr>
          <p:nvPr>
            <p:ph type="body" idx="1"/>
          </p:nvPr>
        </p:nvSpPr>
        <p:spPr>
          <a:xfrm>
            <a:off x="1502615" y="69931"/>
            <a:ext cx="5966582" cy="8556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ru-RU" sz="3600" i="1" dirty="0">
                <a:solidFill>
                  <a:schemeClr val="accent6"/>
                </a:solidFill>
                <a:latin typeface="Damion"/>
                <a:ea typeface="Damion"/>
                <a:cs typeface="Damion"/>
                <a:sym typeface="Damion"/>
              </a:rPr>
              <a:t>Разбираем на части</a:t>
            </a:r>
            <a:endParaRPr sz="3600" i="1" dirty="0">
              <a:solidFill>
                <a:schemeClr val="accent6"/>
              </a:solidFill>
              <a:latin typeface="Damion"/>
              <a:ea typeface="Damion"/>
              <a:cs typeface="Damion"/>
              <a:sym typeface="Damion"/>
            </a:endParaRPr>
          </a:p>
        </p:txBody>
      </p:sp>
      <p:sp>
        <p:nvSpPr>
          <p:cNvPr id="3406" name="Google Shape;3406;p33"/>
          <p:cNvSpPr txBox="1">
            <a:spLocks noGrp="1"/>
          </p:cNvSpPr>
          <p:nvPr>
            <p:ph type="subTitle" idx="2"/>
          </p:nvPr>
        </p:nvSpPr>
        <p:spPr>
          <a:xfrm>
            <a:off x="1502615" y="1574315"/>
            <a:ext cx="3127188" cy="16393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ru-RU" sz="16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В настройках можно изменить уровень сложности игры.</a:t>
            </a:r>
            <a:endParaRPr dirty="0"/>
          </a:p>
        </p:txBody>
      </p:sp>
      <p:sp>
        <p:nvSpPr>
          <p:cNvPr id="3407" name="Google Shape;3407;p33"/>
          <p:cNvSpPr/>
          <p:nvPr/>
        </p:nvSpPr>
        <p:spPr>
          <a:xfrm rot="2044417">
            <a:off x="379967" y="3723545"/>
            <a:ext cx="2245296" cy="1387702"/>
          </a:xfrm>
          <a:custGeom>
            <a:avLst/>
            <a:gdLst/>
            <a:ahLst/>
            <a:cxnLst/>
            <a:rect l="l" t="t" r="r" b="b"/>
            <a:pathLst>
              <a:path w="55892" h="34999" extrusionOk="0">
                <a:moveTo>
                  <a:pt x="46754" y="1109"/>
                </a:moveTo>
                <a:lnTo>
                  <a:pt x="39280" y="8118"/>
                </a:lnTo>
                <a:lnTo>
                  <a:pt x="30452" y="1109"/>
                </a:lnTo>
                <a:close/>
                <a:moveTo>
                  <a:pt x="27037" y="1109"/>
                </a:moveTo>
                <a:lnTo>
                  <a:pt x="16479" y="8140"/>
                </a:lnTo>
                <a:lnTo>
                  <a:pt x="8983" y="1109"/>
                </a:lnTo>
                <a:close/>
                <a:moveTo>
                  <a:pt x="7630" y="1375"/>
                </a:moveTo>
                <a:lnTo>
                  <a:pt x="15015" y="8295"/>
                </a:lnTo>
                <a:lnTo>
                  <a:pt x="1930" y="8295"/>
                </a:lnTo>
                <a:lnTo>
                  <a:pt x="7630" y="1375"/>
                </a:lnTo>
                <a:close/>
                <a:moveTo>
                  <a:pt x="28855" y="1242"/>
                </a:moveTo>
                <a:lnTo>
                  <a:pt x="37727" y="8295"/>
                </a:lnTo>
                <a:lnTo>
                  <a:pt x="18254" y="8295"/>
                </a:lnTo>
                <a:lnTo>
                  <a:pt x="28855" y="1242"/>
                </a:lnTo>
                <a:close/>
                <a:moveTo>
                  <a:pt x="48173" y="1286"/>
                </a:moveTo>
                <a:lnTo>
                  <a:pt x="53962" y="8295"/>
                </a:lnTo>
                <a:lnTo>
                  <a:pt x="40721" y="8295"/>
                </a:lnTo>
                <a:lnTo>
                  <a:pt x="48173" y="1286"/>
                </a:lnTo>
                <a:close/>
                <a:moveTo>
                  <a:pt x="38437" y="9404"/>
                </a:moveTo>
                <a:lnTo>
                  <a:pt x="28079" y="31561"/>
                </a:lnTo>
                <a:lnTo>
                  <a:pt x="17300" y="9404"/>
                </a:lnTo>
                <a:close/>
                <a:moveTo>
                  <a:pt x="16080" y="9404"/>
                </a:moveTo>
                <a:lnTo>
                  <a:pt x="27569" y="32981"/>
                </a:lnTo>
                <a:lnTo>
                  <a:pt x="2174" y="9404"/>
                </a:lnTo>
                <a:close/>
                <a:moveTo>
                  <a:pt x="53740" y="9404"/>
                </a:moveTo>
                <a:lnTo>
                  <a:pt x="28634" y="32981"/>
                </a:lnTo>
                <a:lnTo>
                  <a:pt x="39657" y="9404"/>
                </a:lnTo>
                <a:close/>
                <a:moveTo>
                  <a:pt x="7319" y="0"/>
                </a:moveTo>
                <a:lnTo>
                  <a:pt x="0" y="8894"/>
                </a:lnTo>
                <a:lnTo>
                  <a:pt x="28101" y="34999"/>
                </a:lnTo>
                <a:lnTo>
                  <a:pt x="55892" y="8894"/>
                </a:lnTo>
                <a:lnTo>
                  <a:pt x="48573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https://sun9-75.userapi.com/impg/vBc3xEV_i39hwpGVeZrpy0ehLfK9NNRXDt0Hzg/yRxfM8sFyXs.jpg?size=746x976&amp;quality=96&amp;sign=b6e1bcb1b650910ec7637901c6a10bf4&amp;type=alb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041" y="914401"/>
            <a:ext cx="3078281" cy="4027348"/>
          </a:xfrm>
          <a:prstGeom prst="rect">
            <a:avLst/>
          </a:prstGeom>
          <a:noFill/>
          <a:ln w="190500" cap="rnd">
            <a:noFill/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  <a:reflection blurRad="12700" stA="28000" endPos="46000" dist="38100" dir="5400000" sy="-100000" algn="bl" rotWithShape="0"/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2" name="Google Shape;3412;p34"/>
          <p:cNvSpPr txBox="1">
            <a:spLocks noGrp="1"/>
          </p:cNvSpPr>
          <p:nvPr>
            <p:ph type="subTitle" idx="1"/>
          </p:nvPr>
        </p:nvSpPr>
        <p:spPr>
          <a:xfrm>
            <a:off x="1220442" y="1460889"/>
            <a:ext cx="2603101" cy="24420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 smtClean="0"/>
              <a:t>При старте открывается окно с самой игрой. Из нее также можно выйти. Внизу ведется счет очков от сбитой комбинации.</a:t>
            </a:r>
            <a:endParaRPr sz="1600" dirty="0"/>
          </a:p>
        </p:txBody>
      </p:sp>
      <p:sp>
        <p:nvSpPr>
          <p:cNvPr id="3415" name="Google Shape;3415;p34"/>
          <p:cNvSpPr/>
          <p:nvPr/>
        </p:nvSpPr>
        <p:spPr>
          <a:xfrm rot="2333647">
            <a:off x="711092" y="3697048"/>
            <a:ext cx="1082900" cy="1790777"/>
          </a:xfrm>
          <a:custGeom>
            <a:avLst/>
            <a:gdLst/>
            <a:ahLst/>
            <a:cxnLst/>
            <a:rect l="l" t="t" r="r" b="b"/>
            <a:pathLst>
              <a:path w="33048" h="54651" extrusionOk="0">
                <a:moveTo>
                  <a:pt x="28213" y="1"/>
                </a:moveTo>
                <a:lnTo>
                  <a:pt x="12443" y="67"/>
                </a:lnTo>
                <a:cubicBezTo>
                  <a:pt x="12110" y="67"/>
                  <a:pt x="11800" y="267"/>
                  <a:pt x="11689" y="600"/>
                </a:cubicBezTo>
                <a:lnTo>
                  <a:pt x="1198" y="30741"/>
                </a:lnTo>
                <a:cubicBezTo>
                  <a:pt x="1110" y="31007"/>
                  <a:pt x="1154" y="31296"/>
                  <a:pt x="1331" y="31495"/>
                </a:cubicBezTo>
                <a:cubicBezTo>
                  <a:pt x="1474" y="31699"/>
                  <a:pt x="1709" y="31809"/>
                  <a:pt x="1969" y="31809"/>
                </a:cubicBezTo>
                <a:cubicBezTo>
                  <a:pt x="1993" y="31809"/>
                  <a:pt x="2017" y="31808"/>
                  <a:pt x="2041" y="31806"/>
                </a:cubicBezTo>
                <a:lnTo>
                  <a:pt x="15637" y="30298"/>
                </a:lnTo>
                <a:lnTo>
                  <a:pt x="222" y="53431"/>
                </a:lnTo>
                <a:cubicBezTo>
                  <a:pt x="1" y="53763"/>
                  <a:pt x="67" y="54229"/>
                  <a:pt x="400" y="54473"/>
                </a:cubicBezTo>
                <a:cubicBezTo>
                  <a:pt x="533" y="54606"/>
                  <a:pt x="710" y="54651"/>
                  <a:pt x="888" y="54651"/>
                </a:cubicBezTo>
                <a:cubicBezTo>
                  <a:pt x="1087" y="54651"/>
                  <a:pt x="1309" y="54562"/>
                  <a:pt x="1464" y="54407"/>
                </a:cubicBezTo>
                <a:lnTo>
                  <a:pt x="31806" y="22158"/>
                </a:lnTo>
                <a:cubicBezTo>
                  <a:pt x="32027" y="21936"/>
                  <a:pt x="32094" y="21603"/>
                  <a:pt x="31961" y="21315"/>
                </a:cubicBezTo>
                <a:cubicBezTo>
                  <a:pt x="31850" y="21027"/>
                  <a:pt x="31584" y="20827"/>
                  <a:pt x="31273" y="20827"/>
                </a:cubicBezTo>
                <a:lnTo>
                  <a:pt x="18432" y="20228"/>
                </a:lnTo>
                <a:lnTo>
                  <a:pt x="32781" y="2263"/>
                </a:lnTo>
                <a:cubicBezTo>
                  <a:pt x="33048" y="1908"/>
                  <a:pt x="33003" y="1420"/>
                  <a:pt x="32648" y="1154"/>
                </a:cubicBezTo>
                <a:cubicBezTo>
                  <a:pt x="32504" y="1038"/>
                  <a:pt x="32325" y="981"/>
                  <a:pt x="32148" y="981"/>
                </a:cubicBezTo>
                <a:cubicBezTo>
                  <a:pt x="31918" y="981"/>
                  <a:pt x="31690" y="1077"/>
                  <a:pt x="31539" y="1265"/>
                </a:cubicBezTo>
                <a:lnTo>
                  <a:pt x="16236" y="20450"/>
                </a:lnTo>
                <a:cubicBezTo>
                  <a:pt x="16036" y="20672"/>
                  <a:pt x="15992" y="21005"/>
                  <a:pt x="16125" y="21271"/>
                </a:cubicBezTo>
                <a:cubicBezTo>
                  <a:pt x="16236" y="21537"/>
                  <a:pt x="16502" y="21714"/>
                  <a:pt x="16812" y="21736"/>
                </a:cubicBezTo>
                <a:lnTo>
                  <a:pt x="29477" y="22313"/>
                </a:lnTo>
                <a:lnTo>
                  <a:pt x="6765" y="46444"/>
                </a:lnTo>
                <a:lnTo>
                  <a:pt x="17899" y="29765"/>
                </a:lnTo>
                <a:cubicBezTo>
                  <a:pt x="18077" y="29521"/>
                  <a:pt x="18077" y="29189"/>
                  <a:pt x="17921" y="28923"/>
                </a:cubicBezTo>
                <a:cubicBezTo>
                  <a:pt x="17777" y="28676"/>
                  <a:pt x="17499" y="28543"/>
                  <a:pt x="17212" y="28543"/>
                </a:cubicBezTo>
                <a:cubicBezTo>
                  <a:pt x="17190" y="28543"/>
                  <a:pt x="17167" y="28544"/>
                  <a:pt x="17145" y="28546"/>
                </a:cubicBezTo>
                <a:lnTo>
                  <a:pt x="3106" y="30098"/>
                </a:lnTo>
                <a:lnTo>
                  <a:pt x="12998" y="1642"/>
                </a:lnTo>
                <a:lnTo>
                  <a:pt x="28213" y="1575"/>
                </a:lnTo>
                <a:cubicBezTo>
                  <a:pt x="28656" y="1575"/>
                  <a:pt x="29011" y="1221"/>
                  <a:pt x="29011" y="799"/>
                </a:cubicBezTo>
                <a:cubicBezTo>
                  <a:pt x="29011" y="356"/>
                  <a:pt x="28656" y="1"/>
                  <a:pt x="28213" y="1"/>
                </a:cubicBezTo>
                <a:close/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2857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Прямоугольник 2"/>
          <p:cNvSpPr/>
          <p:nvPr/>
        </p:nvSpPr>
        <p:spPr>
          <a:xfrm>
            <a:off x="1252542" y="59600"/>
            <a:ext cx="64404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chemeClr val="lt1"/>
              </a:buClr>
              <a:buSzPts val="2400"/>
            </a:pPr>
            <a:r>
              <a:rPr lang="ru-RU" sz="3600" i="1" dirty="0">
                <a:solidFill>
                  <a:schemeClr val="accent6"/>
                </a:solidFill>
                <a:latin typeface="Damion"/>
                <a:ea typeface="Damion"/>
                <a:cs typeface="Damion"/>
                <a:sym typeface="Damion"/>
              </a:rPr>
              <a:t>Разбираем на части</a:t>
            </a:r>
            <a:endParaRPr lang="ru-RU" sz="3600" i="1" dirty="0">
              <a:solidFill>
                <a:schemeClr val="accent6"/>
              </a:solidFill>
              <a:latin typeface="Damion"/>
              <a:ea typeface="Damion"/>
              <a:cs typeface="Damion"/>
              <a:sym typeface="Open Sans"/>
            </a:endParaRPr>
          </a:p>
        </p:txBody>
      </p:sp>
      <p:pic>
        <p:nvPicPr>
          <p:cNvPr id="2050" name="Picture 2" descr="https://sun9-20.userapi.com/impg/pz9IPai7UN6t5YKUQOgFvS0uQr2lYvjYvPD4Lw/bTcmqNUj6Ck.jpg?size=748x970&amp;quality=96&amp;sign=8c50d391042561a07d8f3833bd8e3f86&amp;type=alb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882" y="954320"/>
            <a:ext cx="2957147" cy="3834803"/>
          </a:xfrm>
          <a:prstGeom prst="rect">
            <a:avLst/>
          </a:prstGeom>
          <a:noFill/>
          <a:ln w="190500" cap="rnd">
            <a:noFill/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  <a:reflection blurRad="12700" stA="28000" endPos="46000" dist="38100" dir="5400000" sy="-100000" algn="bl" rotWithShape="0"/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7" name="Google Shape;3427;p36"/>
          <p:cNvSpPr txBox="1">
            <a:spLocks noGrp="1"/>
          </p:cNvSpPr>
          <p:nvPr>
            <p:ph type="title"/>
          </p:nvPr>
        </p:nvSpPr>
        <p:spPr>
          <a:xfrm>
            <a:off x="659392" y="356839"/>
            <a:ext cx="7691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ru-RU" sz="3600" i="1" dirty="0">
                <a:solidFill>
                  <a:srgbClr val="FFACFB"/>
                </a:solidFill>
              </a:rPr>
              <a:t>Разбираем на части</a:t>
            </a:r>
            <a:r>
              <a:rPr lang="ru-RU" sz="3600" i="1" dirty="0">
                <a:solidFill>
                  <a:srgbClr val="FFACFB"/>
                </a:solidFill>
                <a:sym typeface="Open Sans"/>
              </a:rPr>
              <a:t/>
            </a:r>
            <a:br>
              <a:rPr lang="ru-RU" sz="3600" i="1" dirty="0">
                <a:solidFill>
                  <a:srgbClr val="FFACFB"/>
                </a:solidFill>
                <a:sym typeface="Open Sans"/>
              </a:rPr>
            </a:br>
            <a:endParaRPr i="1" dirty="0"/>
          </a:p>
        </p:txBody>
      </p:sp>
      <p:sp>
        <p:nvSpPr>
          <p:cNvPr id="3428" name="Google Shape;3428;p36"/>
          <p:cNvSpPr txBox="1">
            <a:spLocks noGrp="1"/>
          </p:cNvSpPr>
          <p:nvPr>
            <p:ph type="subTitle" idx="2"/>
          </p:nvPr>
        </p:nvSpPr>
        <p:spPr>
          <a:xfrm>
            <a:off x="1141636" y="1567883"/>
            <a:ext cx="2348696" cy="17328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 smtClean="0"/>
              <a:t>Можно выбрать траекторию броска. Игра завершится, когда хоть один из выброшенных шариков </a:t>
            </a:r>
            <a:r>
              <a:rPr lang="ru-RU" sz="1600" dirty="0" smtClean="0"/>
              <a:t>достигнет</a:t>
            </a:r>
            <a:r>
              <a:rPr lang="ru-RU" sz="1600" dirty="0" smtClean="0"/>
              <a:t> белой линии. </a:t>
            </a:r>
            <a:endParaRPr sz="1600" dirty="0"/>
          </a:p>
        </p:txBody>
      </p:sp>
      <p:pic>
        <p:nvPicPr>
          <p:cNvPr id="3074" name="Picture 2" descr="https://sun9-65.userapi.com/impg/OfHIuGz9OUP2W1bsGZbYmMAFiDDDNv9rAGJMrA/JHzp0otlLTc.jpg?size=743x972&amp;quality=96&amp;sign=380ac73d71e5f05bd4d0e4927e761782&amp;type=alb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507" y="713678"/>
            <a:ext cx="2932267" cy="3836020"/>
          </a:xfrm>
          <a:prstGeom prst="rect">
            <a:avLst/>
          </a:prstGeom>
          <a:noFill/>
          <a:ln w="190500" cap="rnd">
            <a:noFill/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  <a:reflection blurRad="12700" stA="28000" endPos="46000" dist="38100" dir="5400000" sy="-100000" algn="bl" rotWithShape="0"/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787573">
            <a:off x="-27940" y="3760285"/>
            <a:ext cx="2012315" cy="128020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p37"/>
          <p:cNvSpPr txBox="1">
            <a:spLocks noGrp="1"/>
          </p:cNvSpPr>
          <p:nvPr>
            <p:ph type="subTitle" idx="6"/>
          </p:nvPr>
        </p:nvSpPr>
        <p:spPr>
          <a:xfrm>
            <a:off x="957319" y="1756410"/>
            <a:ext cx="223193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 smtClean="0"/>
              <a:t>По завершении игры лучшие результаты фиксируются. Потом их можно посмотреть в рекордах.</a:t>
            </a:r>
            <a:endParaRPr sz="1600" dirty="0"/>
          </a:p>
        </p:txBody>
      </p:sp>
      <p:sp>
        <p:nvSpPr>
          <p:cNvPr id="3450" name="Google Shape;3450;p37"/>
          <p:cNvSpPr/>
          <p:nvPr/>
        </p:nvSpPr>
        <p:spPr>
          <a:xfrm>
            <a:off x="2271418" y="1743514"/>
            <a:ext cx="12896" cy="12896"/>
          </a:xfrm>
          <a:custGeom>
            <a:avLst/>
            <a:gdLst/>
            <a:ahLst/>
            <a:cxnLst/>
            <a:rect l="l" t="t" r="r" b="b"/>
            <a:pathLst>
              <a:path w="601" h="601" extrusionOk="0">
                <a:moveTo>
                  <a:pt x="301" y="0"/>
                </a:moveTo>
                <a:cubicBezTo>
                  <a:pt x="134" y="0"/>
                  <a:pt x="0" y="134"/>
                  <a:pt x="0" y="301"/>
                </a:cubicBezTo>
                <a:cubicBezTo>
                  <a:pt x="0" y="467"/>
                  <a:pt x="134" y="601"/>
                  <a:pt x="301" y="601"/>
                </a:cubicBezTo>
                <a:cubicBezTo>
                  <a:pt x="467" y="601"/>
                  <a:pt x="601" y="467"/>
                  <a:pt x="601" y="301"/>
                </a:cubicBezTo>
                <a:cubicBezTo>
                  <a:pt x="601" y="134"/>
                  <a:pt x="467" y="0"/>
                  <a:pt x="301" y="0"/>
                </a:cubicBezTo>
                <a:close/>
              </a:path>
            </a:pathLst>
          </a:custGeom>
          <a:solidFill>
            <a:srgbClr val="973B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Прямоугольник 6"/>
          <p:cNvSpPr/>
          <p:nvPr/>
        </p:nvSpPr>
        <p:spPr>
          <a:xfrm>
            <a:off x="2529641" y="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3600" i="1" dirty="0">
                <a:solidFill>
                  <a:srgbClr val="FFACFB"/>
                </a:solidFill>
                <a:latin typeface="Damion"/>
                <a:ea typeface="Damion"/>
                <a:cs typeface="Damion"/>
                <a:sym typeface="Damion"/>
              </a:rPr>
              <a:t>Разбираем на части</a:t>
            </a:r>
            <a:r>
              <a:rPr lang="ru-RU" sz="3600" dirty="0">
                <a:solidFill>
                  <a:srgbClr val="FFACFB"/>
                </a:solidFill>
                <a:latin typeface="Damion"/>
                <a:ea typeface="Damion"/>
                <a:cs typeface="Damion"/>
                <a:sym typeface="Open Sans"/>
              </a:rPr>
              <a:t/>
            </a:r>
            <a:br>
              <a:rPr lang="ru-RU" sz="3600" dirty="0">
                <a:solidFill>
                  <a:srgbClr val="FFACFB"/>
                </a:solidFill>
                <a:latin typeface="Damion"/>
                <a:ea typeface="Damion"/>
                <a:cs typeface="Damion"/>
                <a:sym typeface="Open Sans"/>
              </a:rPr>
            </a:br>
            <a:endParaRPr lang="ru-RU" sz="3600" dirty="0">
              <a:solidFill>
                <a:srgbClr val="FFACFB"/>
              </a:solidFill>
              <a:latin typeface="Damion"/>
              <a:ea typeface="Damion"/>
              <a:cs typeface="Damion"/>
              <a:sym typeface="Damion"/>
            </a:endParaRPr>
          </a:p>
        </p:txBody>
      </p:sp>
      <p:pic>
        <p:nvPicPr>
          <p:cNvPr id="4098" name="Picture 2" descr="https://sun9-47.userapi.com/impg/JBFMslID9oIEvqvCLmmNtw1PRZOjKiFP0pzROA/nCUoa1oY5O8.jpg?size=743x970&amp;quality=96&amp;sign=fd235c4989b5f90fecc1b7fbf9d9c6ed&amp;type=alb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005" y="769695"/>
            <a:ext cx="3167488" cy="4135214"/>
          </a:xfrm>
          <a:prstGeom prst="rect">
            <a:avLst/>
          </a:prstGeom>
          <a:noFill/>
          <a:ln w="190500" cap="rnd">
            <a:noFill/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  <a:reflection blurRad="12700" stA="28000" endPos="46000" dist="38100" dir="5400000" sy="-100000" algn="bl" rotWithShape="0"/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oogle Shape;3718;p49"/>
          <p:cNvGrpSpPr/>
          <p:nvPr/>
        </p:nvGrpSpPr>
        <p:grpSpPr>
          <a:xfrm>
            <a:off x="7705493" y="3399146"/>
            <a:ext cx="1344404" cy="1377655"/>
            <a:chOff x="3383713" y="1531883"/>
            <a:chExt cx="2407738" cy="2689333"/>
          </a:xfrm>
        </p:grpSpPr>
        <p:sp>
          <p:nvSpPr>
            <p:cNvPr id="21" name="Google Shape;3719;p49"/>
            <p:cNvSpPr/>
            <p:nvPr/>
          </p:nvSpPr>
          <p:spPr>
            <a:xfrm>
              <a:off x="3808338" y="2761692"/>
              <a:ext cx="692908" cy="1459525"/>
            </a:xfrm>
            <a:custGeom>
              <a:avLst/>
              <a:gdLst/>
              <a:ahLst/>
              <a:cxnLst/>
              <a:rect l="l" t="t" r="r" b="b"/>
              <a:pathLst>
                <a:path w="20738" h="43682" extrusionOk="0">
                  <a:moveTo>
                    <a:pt x="19964" y="0"/>
                  </a:moveTo>
                  <a:cubicBezTo>
                    <a:pt x="19826" y="0"/>
                    <a:pt x="19687" y="41"/>
                    <a:pt x="19562" y="121"/>
                  </a:cubicBezTo>
                  <a:cubicBezTo>
                    <a:pt x="9204" y="7418"/>
                    <a:pt x="4480" y="18685"/>
                    <a:pt x="2329" y="26869"/>
                  </a:cubicBezTo>
                  <a:cubicBezTo>
                    <a:pt x="0" y="35697"/>
                    <a:pt x="111" y="42705"/>
                    <a:pt x="133" y="43016"/>
                  </a:cubicBezTo>
                  <a:cubicBezTo>
                    <a:pt x="133" y="43393"/>
                    <a:pt x="444" y="43681"/>
                    <a:pt x="821" y="43681"/>
                  </a:cubicBezTo>
                  <a:lnTo>
                    <a:pt x="5301" y="43681"/>
                  </a:lnTo>
                  <a:cubicBezTo>
                    <a:pt x="5678" y="43681"/>
                    <a:pt x="5988" y="43371"/>
                    <a:pt x="5988" y="42994"/>
                  </a:cubicBezTo>
                  <a:cubicBezTo>
                    <a:pt x="5988" y="42617"/>
                    <a:pt x="5678" y="42306"/>
                    <a:pt x="5301" y="42306"/>
                  </a:cubicBezTo>
                  <a:lnTo>
                    <a:pt x="1508" y="42306"/>
                  </a:lnTo>
                  <a:cubicBezTo>
                    <a:pt x="1553" y="40332"/>
                    <a:pt x="1797" y="34322"/>
                    <a:pt x="3682" y="27224"/>
                  </a:cubicBezTo>
                  <a:cubicBezTo>
                    <a:pt x="5301" y="20992"/>
                    <a:pt x="8473" y="12918"/>
                    <a:pt x="14572" y="6331"/>
                  </a:cubicBezTo>
                  <a:lnTo>
                    <a:pt x="14572" y="6331"/>
                  </a:lnTo>
                  <a:cubicBezTo>
                    <a:pt x="13840" y="7529"/>
                    <a:pt x="13064" y="8904"/>
                    <a:pt x="12310" y="10479"/>
                  </a:cubicBezTo>
                  <a:cubicBezTo>
                    <a:pt x="9227" y="16844"/>
                    <a:pt x="5944" y="27668"/>
                    <a:pt x="7674" y="43060"/>
                  </a:cubicBezTo>
                  <a:cubicBezTo>
                    <a:pt x="7718" y="43415"/>
                    <a:pt x="8007" y="43681"/>
                    <a:pt x="8362" y="43681"/>
                  </a:cubicBezTo>
                  <a:lnTo>
                    <a:pt x="8450" y="43681"/>
                  </a:lnTo>
                  <a:cubicBezTo>
                    <a:pt x="8827" y="43637"/>
                    <a:pt x="9094" y="43304"/>
                    <a:pt x="9049" y="42905"/>
                  </a:cubicBezTo>
                  <a:cubicBezTo>
                    <a:pt x="7364" y="27890"/>
                    <a:pt x="10557" y="17354"/>
                    <a:pt x="13507" y="11144"/>
                  </a:cubicBezTo>
                  <a:cubicBezTo>
                    <a:pt x="16723" y="4446"/>
                    <a:pt x="20383" y="1252"/>
                    <a:pt x="20405" y="1208"/>
                  </a:cubicBezTo>
                  <a:cubicBezTo>
                    <a:pt x="20693" y="986"/>
                    <a:pt x="20738" y="565"/>
                    <a:pt x="20516" y="276"/>
                  </a:cubicBezTo>
                  <a:cubicBezTo>
                    <a:pt x="20370" y="91"/>
                    <a:pt x="20168" y="0"/>
                    <a:pt x="199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algn="bl" rotWithShape="0">
                <a:schemeClr val="accent5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720;p49"/>
            <p:cNvSpPr/>
            <p:nvPr/>
          </p:nvSpPr>
          <p:spPr>
            <a:xfrm>
              <a:off x="3383713" y="1531883"/>
              <a:ext cx="2407738" cy="2195803"/>
            </a:xfrm>
            <a:custGeom>
              <a:avLst/>
              <a:gdLst/>
              <a:ahLst/>
              <a:cxnLst/>
              <a:rect l="l" t="t" r="r" b="b"/>
              <a:pathLst>
                <a:path w="72061" h="65718" extrusionOk="0">
                  <a:moveTo>
                    <a:pt x="24619" y="1708"/>
                  </a:moveTo>
                  <a:cubicBezTo>
                    <a:pt x="29920" y="3416"/>
                    <a:pt x="34689" y="8429"/>
                    <a:pt x="37017" y="14883"/>
                  </a:cubicBezTo>
                  <a:cubicBezTo>
                    <a:pt x="39324" y="21315"/>
                    <a:pt x="38881" y="28235"/>
                    <a:pt x="35886" y="32915"/>
                  </a:cubicBezTo>
                  <a:lnTo>
                    <a:pt x="24619" y="1708"/>
                  </a:lnTo>
                  <a:close/>
                  <a:moveTo>
                    <a:pt x="51868" y="28566"/>
                  </a:moveTo>
                  <a:cubicBezTo>
                    <a:pt x="52656" y="28566"/>
                    <a:pt x="53452" y="28603"/>
                    <a:pt x="54251" y="28678"/>
                  </a:cubicBezTo>
                  <a:cubicBezTo>
                    <a:pt x="61082" y="29344"/>
                    <a:pt x="67115" y="32715"/>
                    <a:pt x="70087" y="37417"/>
                  </a:cubicBezTo>
                  <a:lnTo>
                    <a:pt x="37971" y="34334"/>
                  </a:lnTo>
                  <a:cubicBezTo>
                    <a:pt x="37661" y="34290"/>
                    <a:pt x="37372" y="34245"/>
                    <a:pt x="37062" y="34223"/>
                  </a:cubicBezTo>
                  <a:cubicBezTo>
                    <a:pt x="40429" y="30660"/>
                    <a:pt x="45939" y="28566"/>
                    <a:pt x="51868" y="28566"/>
                  </a:cubicBezTo>
                  <a:close/>
                  <a:moveTo>
                    <a:pt x="21071" y="29277"/>
                  </a:moveTo>
                  <a:cubicBezTo>
                    <a:pt x="26460" y="29277"/>
                    <a:pt x="31495" y="31052"/>
                    <a:pt x="34755" y="34157"/>
                  </a:cubicBezTo>
                  <a:lnTo>
                    <a:pt x="1952" y="39169"/>
                  </a:lnTo>
                  <a:cubicBezTo>
                    <a:pt x="4636" y="34312"/>
                    <a:pt x="10491" y="30608"/>
                    <a:pt x="17256" y="29565"/>
                  </a:cubicBezTo>
                  <a:cubicBezTo>
                    <a:pt x="18542" y="29366"/>
                    <a:pt x="19806" y="29277"/>
                    <a:pt x="21071" y="29277"/>
                  </a:cubicBezTo>
                  <a:close/>
                  <a:moveTo>
                    <a:pt x="23502" y="1"/>
                  </a:moveTo>
                  <a:cubicBezTo>
                    <a:pt x="23309" y="1"/>
                    <a:pt x="23121" y="89"/>
                    <a:pt x="23000" y="244"/>
                  </a:cubicBezTo>
                  <a:cubicBezTo>
                    <a:pt x="22823" y="422"/>
                    <a:pt x="22778" y="688"/>
                    <a:pt x="22867" y="932"/>
                  </a:cubicBezTo>
                  <a:lnTo>
                    <a:pt x="34001" y="31739"/>
                  </a:lnTo>
                  <a:cubicBezTo>
                    <a:pt x="30550" y="29269"/>
                    <a:pt x="25910" y="27892"/>
                    <a:pt x="21008" y="27892"/>
                  </a:cubicBezTo>
                  <a:cubicBezTo>
                    <a:pt x="19704" y="27892"/>
                    <a:pt x="18380" y="27990"/>
                    <a:pt x="17056" y="28190"/>
                  </a:cubicBezTo>
                  <a:cubicBezTo>
                    <a:pt x="9293" y="29388"/>
                    <a:pt x="2640" y="33935"/>
                    <a:pt x="111" y="39790"/>
                  </a:cubicBezTo>
                  <a:cubicBezTo>
                    <a:pt x="0" y="40012"/>
                    <a:pt x="45" y="40278"/>
                    <a:pt x="200" y="40478"/>
                  </a:cubicBezTo>
                  <a:cubicBezTo>
                    <a:pt x="333" y="40655"/>
                    <a:pt x="533" y="40766"/>
                    <a:pt x="732" y="40766"/>
                  </a:cubicBezTo>
                  <a:cubicBezTo>
                    <a:pt x="777" y="40766"/>
                    <a:pt x="821" y="40744"/>
                    <a:pt x="843" y="40744"/>
                  </a:cubicBezTo>
                  <a:lnTo>
                    <a:pt x="35243" y="35487"/>
                  </a:lnTo>
                  <a:lnTo>
                    <a:pt x="49660" y="57977"/>
                  </a:lnTo>
                  <a:cubicBezTo>
                    <a:pt x="49788" y="58191"/>
                    <a:pt x="50009" y="58305"/>
                    <a:pt x="50238" y="58305"/>
                  </a:cubicBezTo>
                  <a:cubicBezTo>
                    <a:pt x="50365" y="58305"/>
                    <a:pt x="50495" y="58270"/>
                    <a:pt x="50613" y="58199"/>
                  </a:cubicBezTo>
                  <a:lnTo>
                    <a:pt x="50613" y="58177"/>
                  </a:lnTo>
                  <a:cubicBezTo>
                    <a:pt x="50924" y="57977"/>
                    <a:pt x="51035" y="57556"/>
                    <a:pt x="50813" y="57245"/>
                  </a:cubicBezTo>
                  <a:lnTo>
                    <a:pt x="36973" y="35620"/>
                  </a:lnTo>
                  <a:lnTo>
                    <a:pt x="36973" y="35620"/>
                  </a:lnTo>
                  <a:lnTo>
                    <a:pt x="37838" y="35709"/>
                  </a:lnTo>
                  <a:cubicBezTo>
                    <a:pt x="43095" y="36508"/>
                    <a:pt x="48462" y="40234"/>
                    <a:pt x="51966" y="45690"/>
                  </a:cubicBezTo>
                  <a:cubicBezTo>
                    <a:pt x="55648" y="51479"/>
                    <a:pt x="56735" y="58310"/>
                    <a:pt x="54850" y="63544"/>
                  </a:cubicBezTo>
                  <a:lnTo>
                    <a:pt x="52942" y="60550"/>
                  </a:lnTo>
                  <a:cubicBezTo>
                    <a:pt x="52815" y="60352"/>
                    <a:pt x="52597" y="60244"/>
                    <a:pt x="52375" y="60244"/>
                  </a:cubicBezTo>
                  <a:cubicBezTo>
                    <a:pt x="52249" y="60244"/>
                    <a:pt x="52123" y="60278"/>
                    <a:pt x="52011" y="60350"/>
                  </a:cubicBezTo>
                  <a:cubicBezTo>
                    <a:pt x="52011" y="60350"/>
                    <a:pt x="52011" y="60350"/>
                    <a:pt x="51988" y="60373"/>
                  </a:cubicBezTo>
                  <a:cubicBezTo>
                    <a:pt x="51678" y="60572"/>
                    <a:pt x="51589" y="60994"/>
                    <a:pt x="51789" y="61304"/>
                  </a:cubicBezTo>
                  <a:lnTo>
                    <a:pt x="54406" y="65407"/>
                  </a:lnTo>
                  <a:cubicBezTo>
                    <a:pt x="54539" y="65607"/>
                    <a:pt x="54761" y="65718"/>
                    <a:pt x="54983" y="65718"/>
                  </a:cubicBezTo>
                  <a:lnTo>
                    <a:pt x="55027" y="65718"/>
                  </a:lnTo>
                  <a:cubicBezTo>
                    <a:pt x="55293" y="65696"/>
                    <a:pt x="55515" y="65563"/>
                    <a:pt x="55626" y="65319"/>
                  </a:cubicBezTo>
                  <a:cubicBezTo>
                    <a:pt x="58332" y="59552"/>
                    <a:pt x="57356" y="51567"/>
                    <a:pt x="53120" y="44958"/>
                  </a:cubicBezTo>
                  <a:cubicBezTo>
                    <a:pt x="50702" y="41165"/>
                    <a:pt x="47397" y="38149"/>
                    <a:pt x="43826" y="36286"/>
                  </a:cubicBezTo>
                  <a:lnTo>
                    <a:pt x="43826" y="36286"/>
                  </a:lnTo>
                  <a:lnTo>
                    <a:pt x="71262" y="38925"/>
                  </a:lnTo>
                  <a:lnTo>
                    <a:pt x="71329" y="38925"/>
                  </a:lnTo>
                  <a:cubicBezTo>
                    <a:pt x="71573" y="38925"/>
                    <a:pt x="71772" y="38814"/>
                    <a:pt x="71905" y="38637"/>
                  </a:cubicBezTo>
                  <a:cubicBezTo>
                    <a:pt x="72038" y="38437"/>
                    <a:pt x="72061" y="38149"/>
                    <a:pt x="71950" y="37927"/>
                  </a:cubicBezTo>
                  <a:cubicBezTo>
                    <a:pt x="69089" y="32227"/>
                    <a:pt x="62191" y="28057"/>
                    <a:pt x="54384" y="27303"/>
                  </a:cubicBezTo>
                  <a:cubicBezTo>
                    <a:pt x="53542" y="27223"/>
                    <a:pt x="52703" y="27183"/>
                    <a:pt x="51871" y="27183"/>
                  </a:cubicBezTo>
                  <a:cubicBezTo>
                    <a:pt x="46739" y="27183"/>
                    <a:pt x="41870" y="28684"/>
                    <a:pt x="38282" y="31318"/>
                  </a:cubicBezTo>
                  <a:cubicBezTo>
                    <a:pt x="40344" y="26483"/>
                    <a:pt x="40411" y="20250"/>
                    <a:pt x="38304" y="14395"/>
                  </a:cubicBezTo>
                  <a:cubicBezTo>
                    <a:pt x="35642" y="7009"/>
                    <a:pt x="29898" y="1376"/>
                    <a:pt x="23666" y="23"/>
                  </a:cubicBezTo>
                  <a:cubicBezTo>
                    <a:pt x="23612" y="8"/>
                    <a:pt x="23557" y="1"/>
                    <a:pt x="23502" y="1"/>
                  </a:cubicBezTo>
                  <a:close/>
                </a:path>
              </a:pathLst>
            </a:custGeom>
            <a:solidFill>
              <a:schemeClr val="accent3"/>
            </a:solidFill>
            <a:ln w="7200" cap="flat" cmpd="sng">
              <a:solidFill>
                <a:schemeClr val="accent3"/>
              </a:solidFill>
              <a:prstDash val="solid"/>
              <a:miter lim="22179"/>
              <a:headEnd type="none" w="sm" len="sm"/>
              <a:tailEnd type="none" w="sm" len="sm"/>
            </a:ln>
            <a:effectLst>
              <a:outerShdw blurRad="28575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" name="Google Shape;3809;p54"/>
          <p:cNvSpPr txBox="1">
            <a:spLocks noGrp="1"/>
          </p:cNvSpPr>
          <p:nvPr>
            <p:ph type="title"/>
          </p:nvPr>
        </p:nvSpPr>
        <p:spPr>
          <a:xfrm>
            <a:off x="848771" y="1055881"/>
            <a:ext cx="7691400" cy="457200"/>
          </a:xfrm>
          <a:prstGeom prst="rect">
            <a:avLst/>
          </a:prstGeom>
          <a:effectLst>
            <a:outerShdw blurRad="2857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dirty="0" smtClean="0">
                <a:solidFill>
                  <a:schemeClr val="accent6"/>
                </a:solidFill>
              </a:rPr>
              <a:t>Спасибо за внимание!</a:t>
            </a:r>
            <a:endParaRPr sz="4800" dirty="0"/>
          </a:p>
        </p:txBody>
      </p:sp>
      <p:grpSp>
        <p:nvGrpSpPr>
          <p:cNvPr id="3824" name="Google Shape;3824;p54"/>
          <p:cNvGrpSpPr/>
          <p:nvPr/>
        </p:nvGrpSpPr>
        <p:grpSpPr>
          <a:xfrm>
            <a:off x="3555009" y="2631924"/>
            <a:ext cx="2278924" cy="1323477"/>
            <a:chOff x="1509663" y="1751413"/>
            <a:chExt cx="2278924" cy="1323477"/>
          </a:xfrm>
        </p:grpSpPr>
        <p:sp>
          <p:nvSpPr>
            <p:cNvPr id="3825" name="Google Shape;3825;p54"/>
            <p:cNvSpPr/>
            <p:nvPr/>
          </p:nvSpPr>
          <p:spPr>
            <a:xfrm>
              <a:off x="1869212" y="2025718"/>
              <a:ext cx="272664" cy="758817"/>
            </a:xfrm>
            <a:custGeom>
              <a:avLst/>
              <a:gdLst/>
              <a:ahLst/>
              <a:cxnLst/>
              <a:rect l="l" t="t" r="r" b="b"/>
              <a:pathLst>
                <a:path w="7165" h="19940" extrusionOk="0">
                  <a:moveTo>
                    <a:pt x="1" y="1"/>
                  </a:moveTo>
                  <a:lnTo>
                    <a:pt x="1" y="19940"/>
                  </a:lnTo>
                  <a:lnTo>
                    <a:pt x="6699" y="19940"/>
                  </a:lnTo>
                  <a:cubicBezTo>
                    <a:pt x="6965" y="19940"/>
                    <a:pt x="7164" y="19740"/>
                    <a:pt x="7164" y="19496"/>
                  </a:cubicBezTo>
                  <a:cubicBezTo>
                    <a:pt x="7164" y="19230"/>
                    <a:pt x="6965" y="19030"/>
                    <a:pt x="6699" y="19030"/>
                  </a:cubicBezTo>
                  <a:lnTo>
                    <a:pt x="910" y="19030"/>
                  </a:lnTo>
                  <a:lnTo>
                    <a:pt x="910" y="10425"/>
                  </a:lnTo>
                  <a:lnTo>
                    <a:pt x="6699" y="10425"/>
                  </a:lnTo>
                  <a:cubicBezTo>
                    <a:pt x="6965" y="10425"/>
                    <a:pt x="7164" y="10225"/>
                    <a:pt x="7164" y="9959"/>
                  </a:cubicBezTo>
                  <a:cubicBezTo>
                    <a:pt x="7164" y="9715"/>
                    <a:pt x="6965" y="9515"/>
                    <a:pt x="6699" y="9515"/>
                  </a:cubicBezTo>
                  <a:lnTo>
                    <a:pt x="910" y="9515"/>
                  </a:lnTo>
                  <a:lnTo>
                    <a:pt x="910" y="932"/>
                  </a:lnTo>
                  <a:lnTo>
                    <a:pt x="910" y="910"/>
                  </a:lnTo>
                  <a:lnTo>
                    <a:pt x="6699" y="910"/>
                  </a:lnTo>
                  <a:cubicBezTo>
                    <a:pt x="6965" y="910"/>
                    <a:pt x="7164" y="710"/>
                    <a:pt x="7164" y="466"/>
                  </a:cubicBezTo>
                  <a:cubicBezTo>
                    <a:pt x="7164" y="200"/>
                    <a:pt x="6965" y="1"/>
                    <a:pt x="6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54"/>
            <p:cNvSpPr/>
            <p:nvPr/>
          </p:nvSpPr>
          <p:spPr>
            <a:xfrm>
              <a:off x="2306434" y="2025718"/>
              <a:ext cx="387438" cy="759654"/>
            </a:xfrm>
            <a:custGeom>
              <a:avLst/>
              <a:gdLst/>
              <a:ahLst/>
              <a:cxnLst/>
              <a:rect l="l" t="t" r="r" b="b"/>
              <a:pathLst>
                <a:path w="10181" h="19962" extrusionOk="0">
                  <a:moveTo>
                    <a:pt x="577" y="1"/>
                  </a:moveTo>
                  <a:cubicBezTo>
                    <a:pt x="244" y="1"/>
                    <a:pt x="0" y="355"/>
                    <a:pt x="156" y="666"/>
                  </a:cubicBezTo>
                  <a:lnTo>
                    <a:pt x="4569" y="9981"/>
                  </a:lnTo>
                  <a:lnTo>
                    <a:pt x="156" y="19274"/>
                  </a:lnTo>
                  <a:cubicBezTo>
                    <a:pt x="23" y="19585"/>
                    <a:pt x="244" y="19962"/>
                    <a:pt x="577" y="19962"/>
                  </a:cubicBezTo>
                  <a:cubicBezTo>
                    <a:pt x="755" y="19962"/>
                    <a:pt x="932" y="19851"/>
                    <a:pt x="998" y="19696"/>
                  </a:cubicBezTo>
                  <a:lnTo>
                    <a:pt x="5102" y="11068"/>
                  </a:lnTo>
                  <a:lnTo>
                    <a:pt x="9183" y="19696"/>
                  </a:lnTo>
                  <a:cubicBezTo>
                    <a:pt x="9271" y="19851"/>
                    <a:pt x="9427" y="19962"/>
                    <a:pt x="9604" y="19962"/>
                  </a:cubicBezTo>
                  <a:cubicBezTo>
                    <a:pt x="9959" y="19962"/>
                    <a:pt x="10181" y="19607"/>
                    <a:pt x="10025" y="19297"/>
                  </a:cubicBezTo>
                  <a:lnTo>
                    <a:pt x="5612" y="9981"/>
                  </a:lnTo>
                  <a:lnTo>
                    <a:pt x="9981" y="666"/>
                  </a:lnTo>
                  <a:cubicBezTo>
                    <a:pt x="10114" y="355"/>
                    <a:pt x="9892" y="1"/>
                    <a:pt x="9560" y="1"/>
                  </a:cubicBezTo>
                  <a:cubicBezTo>
                    <a:pt x="9360" y="1"/>
                    <a:pt x="9205" y="111"/>
                    <a:pt x="9116" y="267"/>
                  </a:cubicBezTo>
                  <a:lnTo>
                    <a:pt x="5102" y="8872"/>
                  </a:lnTo>
                  <a:lnTo>
                    <a:pt x="998" y="267"/>
                  </a:lnTo>
                  <a:cubicBezTo>
                    <a:pt x="932" y="111"/>
                    <a:pt x="755" y="1"/>
                    <a:pt x="5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54"/>
            <p:cNvSpPr/>
            <p:nvPr/>
          </p:nvSpPr>
          <p:spPr>
            <a:xfrm>
              <a:off x="2867717" y="2025718"/>
              <a:ext cx="34630" cy="759654"/>
            </a:xfrm>
            <a:custGeom>
              <a:avLst/>
              <a:gdLst/>
              <a:ahLst/>
              <a:cxnLst/>
              <a:rect l="l" t="t" r="r" b="b"/>
              <a:pathLst>
                <a:path w="910" h="19962" extrusionOk="0">
                  <a:moveTo>
                    <a:pt x="444" y="1"/>
                  </a:moveTo>
                  <a:cubicBezTo>
                    <a:pt x="200" y="1"/>
                    <a:pt x="1" y="222"/>
                    <a:pt x="1" y="466"/>
                  </a:cubicBezTo>
                  <a:lnTo>
                    <a:pt x="1" y="19496"/>
                  </a:lnTo>
                  <a:cubicBezTo>
                    <a:pt x="1" y="19740"/>
                    <a:pt x="200" y="19962"/>
                    <a:pt x="444" y="19962"/>
                  </a:cubicBezTo>
                  <a:cubicBezTo>
                    <a:pt x="710" y="19962"/>
                    <a:pt x="910" y="19740"/>
                    <a:pt x="910" y="19496"/>
                  </a:cubicBezTo>
                  <a:lnTo>
                    <a:pt x="910" y="466"/>
                  </a:lnTo>
                  <a:cubicBezTo>
                    <a:pt x="910" y="200"/>
                    <a:pt x="710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54"/>
            <p:cNvSpPr/>
            <p:nvPr/>
          </p:nvSpPr>
          <p:spPr>
            <a:xfrm>
              <a:off x="3086347" y="2024881"/>
              <a:ext cx="398398" cy="758817"/>
            </a:xfrm>
            <a:custGeom>
              <a:avLst/>
              <a:gdLst/>
              <a:ahLst/>
              <a:cxnLst/>
              <a:rect l="l" t="t" r="r" b="b"/>
              <a:pathLst>
                <a:path w="10469" h="19940" extrusionOk="0">
                  <a:moveTo>
                    <a:pt x="466" y="0"/>
                  </a:moveTo>
                  <a:cubicBezTo>
                    <a:pt x="200" y="0"/>
                    <a:pt x="0" y="200"/>
                    <a:pt x="0" y="466"/>
                  </a:cubicBezTo>
                  <a:cubicBezTo>
                    <a:pt x="0" y="732"/>
                    <a:pt x="200" y="954"/>
                    <a:pt x="466" y="954"/>
                  </a:cubicBezTo>
                  <a:lnTo>
                    <a:pt x="4769" y="954"/>
                  </a:lnTo>
                  <a:lnTo>
                    <a:pt x="4769" y="19496"/>
                  </a:lnTo>
                  <a:cubicBezTo>
                    <a:pt x="4769" y="19740"/>
                    <a:pt x="4968" y="19940"/>
                    <a:pt x="5212" y="19940"/>
                  </a:cubicBezTo>
                  <a:cubicBezTo>
                    <a:pt x="5478" y="19940"/>
                    <a:pt x="5678" y="19740"/>
                    <a:pt x="5678" y="19496"/>
                  </a:cubicBezTo>
                  <a:lnTo>
                    <a:pt x="5678" y="954"/>
                  </a:lnTo>
                  <a:lnTo>
                    <a:pt x="10003" y="954"/>
                  </a:lnTo>
                  <a:cubicBezTo>
                    <a:pt x="10247" y="954"/>
                    <a:pt x="10469" y="732"/>
                    <a:pt x="10469" y="466"/>
                  </a:cubicBezTo>
                  <a:cubicBezTo>
                    <a:pt x="10469" y="200"/>
                    <a:pt x="10269" y="0"/>
                    <a:pt x="100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54"/>
            <p:cNvSpPr/>
            <p:nvPr/>
          </p:nvSpPr>
          <p:spPr>
            <a:xfrm>
              <a:off x="1869212" y="2025718"/>
              <a:ext cx="272664" cy="758817"/>
            </a:xfrm>
            <a:custGeom>
              <a:avLst/>
              <a:gdLst/>
              <a:ahLst/>
              <a:cxnLst/>
              <a:rect l="l" t="t" r="r" b="b"/>
              <a:pathLst>
                <a:path w="7165" h="19940" extrusionOk="0">
                  <a:moveTo>
                    <a:pt x="910" y="932"/>
                  </a:moveTo>
                  <a:lnTo>
                    <a:pt x="910" y="9515"/>
                  </a:lnTo>
                  <a:lnTo>
                    <a:pt x="6699" y="9515"/>
                  </a:lnTo>
                  <a:cubicBezTo>
                    <a:pt x="6965" y="9515"/>
                    <a:pt x="7164" y="9715"/>
                    <a:pt x="7164" y="9959"/>
                  </a:cubicBezTo>
                  <a:lnTo>
                    <a:pt x="7164" y="9959"/>
                  </a:lnTo>
                  <a:cubicBezTo>
                    <a:pt x="7164" y="10225"/>
                    <a:pt x="6965" y="10425"/>
                    <a:pt x="6699" y="10425"/>
                  </a:cubicBezTo>
                  <a:lnTo>
                    <a:pt x="910" y="10425"/>
                  </a:lnTo>
                  <a:lnTo>
                    <a:pt x="910" y="19030"/>
                  </a:lnTo>
                  <a:lnTo>
                    <a:pt x="6699" y="19030"/>
                  </a:lnTo>
                  <a:cubicBezTo>
                    <a:pt x="6965" y="19030"/>
                    <a:pt x="7164" y="19230"/>
                    <a:pt x="7164" y="19496"/>
                  </a:cubicBezTo>
                  <a:lnTo>
                    <a:pt x="7164" y="19496"/>
                  </a:lnTo>
                  <a:cubicBezTo>
                    <a:pt x="7164" y="19740"/>
                    <a:pt x="6965" y="19940"/>
                    <a:pt x="6699" y="19940"/>
                  </a:cubicBezTo>
                  <a:lnTo>
                    <a:pt x="1" y="19940"/>
                  </a:lnTo>
                  <a:lnTo>
                    <a:pt x="1" y="1"/>
                  </a:lnTo>
                  <a:lnTo>
                    <a:pt x="6699" y="1"/>
                  </a:lnTo>
                  <a:cubicBezTo>
                    <a:pt x="6965" y="1"/>
                    <a:pt x="7164" y="200"/>
                    <a:pt x="7164" y="466"/>
                  </a:cubicBezTo>
                  <a:lnTo>
                    <a:pt x="7164" y="466"/>
                  </a:lnTo>
                  <a:cubicBezTo>
                    <a:pt x="7164" y="710"/>
                    <a:pt x="6965" y="910"/>
                    <a:pt x="6699" y="910"/>
                  </a:cubicBezTo>
                  <a:lnTo>
                    <a:pt x="910" y="9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54"/>
            <p:cNvSpPr/>
            <p:nvPr/>
          </p:nvSpPr>
          <p:spPr>
            <a:xfrm>
              <a:off x="2306434" y="2025718"/>
              <a:ext cx="387438" cy="759654"/>
            </a:xfrm>
            <a:custGeom>
              <a:avLst/>
              <a:gdLst/>
              <a:ahLst/>
              <a:cxnLst/>
              <a:rect l="l" t="t" r="r" b="b"/>
              <a:pathLst>
                <a:path w="10181" h="19962" extrusionOk="0">
                  <a:moveTo>
                    <a:pt x="4569" y="9981"/>
                  </a:moveTo>
                  <a:lnTo>
                    <a:pt x="156" y="666"/>
                  </a:lnTo>
                  <a:cubicBezTo>
                    <a:pt x="0" y="355"/>
                    <a:pt x="244" y="1"/>
                    <a:pt x="577" y="1"/>
                  </a:cubicBezTo>
                  <a:lnTo>
                    <a:pt x="577" y="1"/>
                  </a:lnTo>
                  <a:cubicBezTo>
                    <a:pt x="755" y="1"/>
                    <a:pt x="932" y="111"/>
                    <a:pt x="998" y="267"/>
                  </a:cubicBezTo>
                  <a:lnTo>
                    <a:pt x="5102" y="8872"/>
                  </a:lnTo>
                  <a:lnTo>
                    <a:pt x="9116" y="267"/>
                  </a:lnTo>
                  <a:cubicBezTo>
                    <a:pt x="9205" y="111"/>
                    <a:pt x="9360" y="1"/>
                    <a:pt x="9560" y="1"/>
                  </a:cubicBezTo>
                  <a:lnTo>
                    <a:pt x="9560" y="1"/>
                  </a:lnTo>
                  <a:cubicBezTo>
                    <a:pt x="9892" y="1"/>
                    <a:pt x="10114" y="355"/>
                    <a:pt x="9981" y="666"/>
                  </a:cubicBezTo>
                  <a:lnTo>
                    <a:pt x="5612" y="9981"/>
                  </a:lnTo>
                  <a:lnTo>
                    <a:pt x="10025" y="19297"/>
                  </a:lnTo>
                  <a:cubicBezTo>
                    <a:pt x="10181" y="19607"/>
                    <a:pt x="9959" y="19962"/>
                    <a:pt x="9604" y="19962"/>
                  </a:cubicBezTo>
                  <a:lnTo>
                    <a:pt x="9604" y="19962"/>
                  </a:lnTo>
                  <a:cubicBezTo>
                    <a:pt x="9427" y="19962"/>
                    <a:pt x="9271" y="19851"/>
                    <a:pt x="9183" y="19696"/>
                  </a:cubicBezTo>
                  <a:lnTo>
                    <a:pt x="5102" y="11068"/>
                  </a:lnTo>
                  <a:lnTo>
                    <a:pt x="998" y="19696"/>
                  </a:lnTo>
                  <a:cubicBezTo>
                    <a:pt x="932" y="19851"/>
                    <a:pt x="755" y="19962"/>
                    <a:pt x="577" y="19962"/>
                  </a:cubicBezTo>
                  <a:lnTo>
                    <a:pt x="577" y="19962"/>
                  </a:lnTo>
                  <a:cubicBezTo>
                    <a:pt x="244" y="19962"/>
                    <a:pt x="23" y="19585"/>
                    <a:pt x="156" y="192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54"/>
            <p:cNvSpPr/>
            <p:nvPr/>
          </p:nvSpPr>
          <p:spPr>
            <a:xfrm>
              <a:off x="2867717" y="2025718"/>
              <a:ext cx="34630" cy="759654"/>
            </a:xfrm>
            <a:custGeom>
              <a:avLst/>
              <a:gdLst/>
              <a:ahLst/>
              <a:cxnLst/>
              <a:rect l="l" t="t" r="r" b="b"/>
              <a:pathLst>
                <a:path w="910" h="19962" extrusionOk="0">
                  <a:moveTo>
                    <a:pt x="1" y="19496"/>
                  </a:moveTo>
                  <a:lnTo>
                    <a:pt x="1" y="466"/>
                  </a:lnTo>
                  <a:cubicBezTo>
                    <a:pt x="1" y="222"/>
                    <a:pt x="200" y="1"/>
                    <a:pt x="444" y="1"/>
                  </a:cubicBezTo>
                  <a:lnTo>
                    <a:pt x="444" y="1"/>
                  </a:lnTo>
                  <a:cubicBezTo>
                    <a:pt x="710" y="1"/>
                    <a:pt x="910" y="200"/>
                    <a:pt x="910" y="466"/>
                  </a:cubicBezTo>
                  <a:lnTo>
                    <a:pt x="910" y="19496"/>
                  </a:lnTo>
                  <a:cubicBezTo>
                    <a:pt x="910" y="19740"/>
                    <a:pt x="710" y="19962"/>
                    <a:pt x="444" y="19962"/>
                  </a:cubicBezTo>
                  <a:lnTo>
                    <a:pt x="444" y="19962"/>
                  </a:lnTo>
                  <a:cubicBezTo>
                    <a:pt x="200" y="19962"/>
                    <a:pt x="1" y="19740"/>
                    <a:pt x="1" y="194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54"/>
            <p:cNvSpPr/>
            <p:nvPr/>
          </p:nvSpPr>
          <p:spPr>
            <a:xfrm>
              <a:off x="3086347" y="2024881"/>
              <a:ext cx="398398" cy="758817"/>
            </a:xfrm>
            <a:custGeom>
              <a:avLst/>
              <a:gdLst/>
              <a:ahLst/>
              <a:cxnLst/>
              <a:rect l="l" t="t" r="r" b="b"/>
              <a:pathLst>
                <a:path w="10469" h="19940" extrusionOk="0">
                  <a:moveTo>
                    <a:pt x="10003" y="954"/>
                  </a:moveTo>
                  <a:lnTo>
                    <a:pt x="5678" y="954"/>
                  </a:lnTo>
                  <a:lnTo>
                    <a:pt x="5678" y="19496"/>
                  </a:lnTo>
                  <a:cubicBezTo>
                    <a:pt x="5678" y="19740"/>
                    <a:pt x="5478" y="19940"/>
                    <a:pt x="5212" y="19940"/>
                  </a:cubicBezTo>
                  <a:lnTo>
                    <a:pt x="5212" y="19940"/>
                  </a:lnTo>
                  <a:cubicBezTo>
                    <a:pt x="4968" y="19940"/>
                    <a:pt x="4769" y="19740"/>
                    <a:pt x="4769" y="19496"/>
                  </a:cubicBezTo>
                  <a:lnTo>
                    <a:pt x="4769" y="954"/>
                  </a:lnTo>
                  <a:lnTo>
                    <a:pt x="466" y="954"/>
                  </a:lnTo>
                  <a:cubicBezTo>
                    <a:pt x="200" y="954"/>
                    <a:pt x="0" y="732"/>
                    <a:pt x="0" y="466"/>
                  </a:cubicBezTo>
                  <a:lnTo>
                    <a:pt x="0" y="466"/>
                  </a:lnTo>
                  <a:cubicBezTo>
                    <a:pt x="0" y="200"/>
                    <a:pt x="200" y="0"/>
                    <a:pt x="466" y="0"/>
                  </a:cubicBezTo>
                  <a:lnTo>
                    <a:pt x="10003" y="0"/>
                  </a:lnTo>
                  <a:cubicBezTo>
                    <a:pt x="10269" y="0"/>
                    <a:pt x="10469" y="200"/>
                    <a:pt x="10469" y="466"/>
                  </a:cubicBezTo>
                  <a:lnTo>
                    <a:pt x="10469" y="466"/>
                  </a:lnTo>
                  <a:cubicBezTo>
                    <a:pt x="10469" y="732"/>
                    <a:pt x="10247" y="954"/>
                    <a:pt x="10003" y="9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54"/>
            <p:cNvSpPr/>
            <p:nvPr/>
          </p:nvSpPr>
          <p:spPr>
            <a:xfrm>
              <a:off x="1869212" y="2025718"/>
              <a:ext cx="272664" cy="758817"/>
            </a:xfrm>
            <a:custGeom>
              <a:avLst/>
              <a:gdLst/>
              <a:ahLst/>
              <a:cxnLst/>
              <a:rect l="l" t="t" r="r" b="b"/>
              <a:pathLst>
                <a:path w="7165" h="19940" extrusionOk="0">
                  <a:moveTo>
                    <a:pt x="1" y="1"/>
                  </a:moveTo>
                  <a:lnTo>
                    <a:pt x="1" y="19940"/>
                  </a:lnTo>
                  <a:lnTo>
                    <a:pt x="6699" y="19940"/>
                  </a:lnTo>
                  <a:cubicBezTo>
                    <a:pt x="6965" y="19940"/>
                    <a:pt x="7164" y="19740"/>
                    <a:pt x="7164" y="19496"/>
                  </a:cubicBezTo>
                  <a:cubicBezTo>
                    <a:pt x="7164" y="19230"/>
                    <a:pt x="6965" y="19030"/>
                    <a:pt x="6699" y="19030"/>
                  </a:cubicBezTo>
                  <a:lnTo>
                    <a:pt x="910" y="19030"/>
                  </a:lnTo>
                  <a:lnTo>
                    <a:pt x="910" y="10425"/>
                  </a:lnTo>
                  <a:lnTo>
                    <a:pt x="6699" y="10425"/>
                  </a:lnTo>
                  <a:cubicBezTo>
                    <a:pt x="6965" y="10425"/>
                    <a:pt x="7164" y="10225"/>
                    <a:pt x="7164" y="9959"/>
                  </a:cubicBezTo>
                  <a:cubicBezTo>
                    <a:pt x="7164" y="9715"/>
                    <a:pt x="6965" y="9515"/>
                    <a:pt x="6699" y="9515"/>
                  </a:cubicBezTo>
                  <a:lnTo>
                    <a:pt x="910" y="9515"/>
                  </a:lnTo>
                  <a:lnTo>
                    <a:pt x="910" y="932"/>
                  </a:lnTo>
                  <a:lnTo>
                    <a:pt x="910" y="910"/>
                  </a:lnTo>
                  <a:lnTo>
                    <a:pt x="6699" y="910"/>
                  </a:lnTo>
                  <a:cubicBezTo>
                    <a:pt x="6965" y="910"/>
                    <a:pt x="7164" y="710"/>
                    <a:pt x="7164" y="466"/>
                  </a:cubicBezTo>
                  <a:cubicBezTo>
                    <a:pt x="7164" y="200"/>
                    <a:pt x="6965" y="1"/>
                    <a:pt x="6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54"/>
            <p:cNvSpPr/>
            <p:nvPr/>
          </p:nvSpPr>
          <p:spPr>
            <a:xfrm>
              <a:off x="2306434" y="2025718"/>
              <a:ext cx="387438" cy="759654"/>
            </a:xfrm>
            <a:custGeom>
              <a:avLst/>
              <a:gdLst/>
              <a:ahLst/>
              <a:cxnLst/>
              <a:rect l="l" t="t" r="r" b="b"/>
              <a:pathLst>
                <a:path w="10181" h="19962" extrusionOk="0">
                  <a:moveTo>
                    <a:pt x="577" y="1"/>
                  </a:moveTo>
                  <a:cubicBezTo>
                    <a:pt x="244" y="1"/>
                    <a:pt x="0" y="355"/>
                    <a:pt x="156" y="666"/>
                  </a:cubicBezTo>
                  <a:lnTo>
                    <a:pt x="4569" y="9981"/>
                  </a:lnTo>
                  <a:lnTo>
                    <a:pt x="156" y="19274"/>
                  </a:lnTo>
                  <a:cubicBezTo>
                    <a:pt x="23" y="19585"/>
                    <a:pt x="244" y="19962"/>
                    <a:pt x="577" y="19962"/>
                  </a:cubicBezTo>
                  <a:cubicBezTo>
                    <a:pt x="755" y="19962"/>
                    <a:pt x="932" y="19851"/>
                    <a:pt x="998" y="19696"/>
                  </a:cubicBezTo>
                  <a:lnTo>
                    <a:pt x="5102" y="11068"/>
                  </a:lnTo>
                  <a:lnTo>
                    <a:pt x="9183" y="19696"/>
                  </a:lnTo>
                  <a:cubicBezTo>
                    <a:pt x="9271" y="19851"/>
                    <a:pt x="9427" y="19962"/>
                    <a:pt x="9604" y="19962"/>
                  </a:cubicBezTo>
                  <a:cubicBezTo>
                    <a:pt x="9959" y="19962"/>
                    <a:pt x="10181" y="19607"/>
                    <a:pt x="10025" y="19297"/>
                  </a:cubicBezTo>
                  <a:lnTo>
                    <a:pt x="5612" y="9981"/>
                  </a:lnTo>
                  <a:lnTo>
                    <a:pt x="9981" y="666"/>
                  </a:lnTo>
                  <a:cubicBezTo>
                    <a:pt x="10114" y="355"/>
                    <a:pt x="9892" y="1"/>
                    <a:pt x="9560" y="1"/>
                  </a:cubicBezTo>
                  <a:cubicBezTo>
                    <a:pt x="9360" y="1"/>
                    <a:pt x="9205" y="111"/>
                    <a:pt x="9116" y="267"/>
                  </a:cubicBezTo>
                  <a:lnTo>
                    <a:pt x="5102" y="8872"/>
                  </a:lnTo>
                  <a:lnTo>
                    <a:pt x="998" y="267"/>
                  </a:lnTo>
                  <a:cubicBezTo>
                    <a:pt x="932" y="111"/>
                    <a:pt x="755" y="1"/>
                    <a:pt x="5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54"/>
            <p:cNvSpPr/>
            <p:nvPr/>
          </p:nvSpPr>
          <p:spPr>
            <a:xfrm>
              <a:off x="2867717" y="2025718"/>
              <a:ext cx="34630" cy="759654"/>
            </a:xfrm>
            <a:custGeom>
              <a:avLst/>
              <a:gdLst/>
              <a:ahLst/>
              <a:cxnLst/>
              <a:rect l="l" t="t" r="r" b="b"/>
              <a:pathLst>
                <a:path w="910" h="19962" extrusionOk="0">
                  <a:moveTo>
                    <a:pt x="444" y="1"/>
                  </a:moveTo>
                  <a:cubicBezTo>
                    <a:pt x="200" y="1"/>
                    <a:pt x="1" y="222"/>
                    <a:pt x="1" y="466"/>
                  </a:cubicBezTo>
                  <a:lnTo>
                    <a:pt x="1" y="19496"/>
                  </a:lnTo>
                  <a:cubicBezTo>
                    <a:pt x="1" y="19740"/>
                    <a:pt x="200" y="19962"/>
                    <a:pt x="444" y="19962"/>
                  </a:cubicBezTo>
                  <a:cubicBezTo>
                    <a:pt x="710" y="19962"/>
                    <a:pt x="910" y="19740"/>
                    <a:pt x="910" y="19496"/>
                  </a:cubicBezTo>
                  <a:lnTo>
                    <a:pt x="910" y="466"/>
                  </a:lnTo>
                  <a:cubicBezTo>
                    <a:pt x="910" y="200"/>
                    <a:pt x="710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54"/>
            <p:cNvSpPr/>
            <p:nvPr/>
          </p:nvSpPr>
          <p:spPr>
            <a:xfrm>
              <a:off x="3086347" y="2024881"/>
              <a:ext cx="398398" cy="758817"/>
            </a:xfrm>
            <a:custGeom>
              <a:avLst/>
              <a:gdLst/>
              <a:ahLst/>
              <a:cxnLst/>
              <a:rect l="l" t="t" r="r" b="b"/>
              <a:pathLst>
                <a:path w="10469" h="19940" extrusionOk="0">
                  <a:moveTo>
                    <a:pt x="466" y="0"/>
                  </a:moveTo>
                  <a:cubicBezTo>
                    <a:pt x="200" y="0"/>
                    <a:pt x="0" y="200"/>
                    <a:pt x="0" y="466"/>
                  </a:cubicBezTo>
                  <a:cubicBezTo>
                    <a:pt x="0" y="732"/>
                    <a:pt x="200" y="954"/>
                    <a:pt x="466" y="954"/>
                  </a:cubicBezTo>
                  <a:lnTo>
                    <a:pt x="4769" y="954"/>
                  </a:lnTo>
                  <a:lnTo>
                    <a:pt x="4769" y="19496"/>
                  </a:lnTo>
                  <a:cubicBezTo>
                    <a:pt x="4769" y="19740"/>
                    <a:pt x="4968" y="19940"/>
                    <a:pt x="5212" y="19940"/>
                  </a:cubicBezTo>
                  <a:cubicBezTo>
                    <a:pt x="5478" y="19940"/>
                    <a:pt x="5678" y="19740"/>
                    <a:pt x="5678" y="19496"/>
                  </a:cubicBezTo>
                  <a:lnTo>
                    <a:pt x="5678" y="954"/>
                  </a:lnTo>
                  <a:lnTo>
                    <a:pt x="10003" y="954"/>
                  </a:lnTo>
                  <a:cubicBezTo>
                    <a:pt x="10247" y="954"/>
                    <a:pt x="10469" y="732"/>
                    <a:pt x="10469" y="466"/>
                  </a:cubicBezTo>
                  <a:cubicBezTo>
                    <a:pt x="10469" y="200"/>
                    <a:pt x="10269" y="0"/>
                    <a:pt x="100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54"/>
            <p:cNvSpPr/>
            <p:nvPr/>
          </p:nvSpPr>
          <p:spPr>
            <a:xfrm>
              <a:off x="1509663" y="1751413"/>
              <a:ext cx="2278924" cy="1323477"/>
            </a:xfrm>
            <a:custGeom>
              <a:avLst/>
              <a:gdLst/>
              <a:ahLst/>
              <a:cxnLst/>
              <a:rect l="l" t="t" r="r" b="b"/>
              <a:pathLst>
                <a:path w="59885" h="34778" extrusionOk="0">
                  <a:moveTo>
                    <a:pt x="56713" y="821"/>
                  </a:moveTo>
                  <a:cubicBezTo>
                    <a:pt x="57999" y="821"/>
                    <a:pt x="59064" y="1886"/>
                    <a:pt x="59064" y="3172"/>
                  </a:cubicBezTo>
                  <a:lnTo>
                    <a:pt x="59064" y="31606"/>
                  </a:lnTo>
                  <a:cubicBezTo>
                    <a:pt x="59064" y="32892"/>
                    <a:pt x="57999" y="33957"/>
                    <a:pt x="56713" y="33957"/>
                  </a:cubicBezTo>
                  <a:lnTo>
                    <a:pt x="3194" y="33957"/>
                  </a:lnTo>
                  <a:cubicBezTo>
                    <a:pt x="1885" y="33957"/>
                    <a:pt x="843" y="32892"/>
                    <a:pt x="843" y="31606"/>
                  </a:cubicBezTo>
                  <a:lnTo>
                    <a:pt x="843" y="3172"/>
                  </a:lnTo>
                  <a:cubicBezTo>
                    <a:pt x="843" y="1886"/>
                    <a:pt x="1885" y="821"/>
                    <a:pt x="3194" y="821"/>
                  </a:cubicBezTo>
                  <a:close/>
                  <a:moveTo>
                    <a:pt x="3194" y="0"/>
                  </a:moveTo>
                  <a:cubicBezTo>
                    <a:pt x="1442" y="0"/>
                    <a:pt x="0" y="1420"/>
                    <a:pt x="0" y="3172"/>
                  </a:cubicBezTo>
                  <a:lnTo>
                    <a:pt x="0" y="31606"/>
                  </a:lnTo>
                  <a:cubicBezTo>
                    <a:pt x="0" y="33358"/>
                    <a:pt x="1442" y="34777"/>
                    <a:pt x="3194" y="34777"/>
                  </a:cubicBezTo>
                  <a:lnTo>
                    <a:pt x="56713" y="34777"/>
                  </a:lnTo>
                  <a:cubicBezTo>
                    <a:pt x="58465" y="34777"/>
                    <a:pt x="59884" y="33358"/>
                    <a:pt x="59884" y="31606"/>
                  </a:cubicBezTo>
                  <a:lnTo>
                    <a:pt x="59884" y="3172"/>
                  </a:lnTo>
                  <a:cubicBezTo>
                    <a:pt x="59884" y="1420"/>
                    <a:pt x="58465" y="0"/>
                    <a:pt x="567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4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54"/>
            <p:cNvSpPr/>
            <p:nvPr/>
          </p:nvSpPr>
          <p:spPr>
            <a:xfrm>
              <a:off x="1582235" y="1814699"/>
              <a:ext cx="2134581" cy="1196868"/>
            </a:xfrm>
            <a:custGeom>
              <a:avLst/>
              <a:gdLst/>
              <a:ahLst/>
              <a:cxnLst/>
              <a:rect l="l" t="t" r="r" b="b"/>
              <a:pathLst>
                <a:path w="56092" h="31451" extrusionOk="0">
                  <a:moveTo>
                    <a:pt x="54318" y="821"/>
                  </a:moveTo>
                  <a:cubicBezTo>
                    <a:pt x="54850" y="821"/>
                    <a:pt x="55271" y="1243"/>
                    <a:pt x="55271" y="1775"/>
                  </a:cubicBezTo>
                  <a:lnTo>
                    <a:pt x="55271" y="29677"/>
                  </a:lnTo>
                  <a:cubicBezTo>
                    <a:pt x="55271" y="30209"/>
                    <a:pt x="54850" y="30630"/>
                    <a:pt x="54318" y="30630"/>
                  </a:cubicBezTo>
                  <a:lnTo>
                    <a:pt x="1775" y="30630"/>
                  </a:lnTo>
                  <a:cubicBezTo>
                    <a:pt x="1243" y="30630"/>
                    <a:pt x="821" y="30209"/>
                    <a:pt x="821" y="29677"/>
                  </a:cubicBezTo>
                  <a:lnTo>
                    <a:pt x="821" y="1775"/>
                  </a:lnTo>
                  <a:cubicBezTo>
                    <a:pt x="821" y="1243"/>
                    <a:pt x="1243" y="821"/>
                    <a:pt x="1775" y="821"/>
                  </a:cubicBezTo>
                  <a:close/>
                  <a:moveTo>
                    <a:pt x="1775" y="1"/>
                  </a:moveTo>
                  <a:cubicBezTo>
                    <a:pt x="799" y="1"/>
                    <a:pt x="1" y="799"/>
                    <a:pt x="1" y="1775"/>
                  </a:cubicBezTo>
                  <a:lnTo>
                    <a:pt x="1" y="29677"/>
                  </a:lnTo>
                  <a:cubicBezTo>
                    <a:pt x="1" y="30653"/>
                    <a:pt x="777" y="31451"/>
                    <a:pt x="1775" y="31451"/>
                  </a:cubicBezTo>
                  <a:lnTo>
                    <a:pt x="54318" y="31451"/>
                  </a:lnTo>
                  <a:cubicBezTo>
                    <a:pt x="55293" y="31451"/>
                    <a:pt x="56092" y="30653"/>
                    <a:pt x="56092" y="29677"/>
                  </a:cubicBezTo>
                  <a:lnTo>
                    <a:pt x="56092" y="1775"/>
                  </a:lnTo>
                  <a:cubicBezTo>
                    <a:pt x="56092" y="799"/>
                    <a:pt x="55293" y="1"/>
                    <a:pt x="543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4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uper Neon Notebook by Slidesgo">
  <a:themeElements>
    <a:clrScheme name="Simple Light">
      <a:dk1>
        <a:srgbClr val="000000"/>
      </a:dk1>
      <a:lt1>
        <a:srgbClr val="FFFFFF"/>
      </a:lt1>
      <a:dk2>
        <a:srgbClr val="080808"/>
      </a:dk2>
      <a:lt2>
        <a:srgbClr val="FFFFFF"/>
      </a:lt2>
      <a:accent1>
        <a:srgbClr val="FF6CF9"/>
      </a:accent1>
      <a:accent2>
        <a:srgbClr val="BEA3FF"/>
      </a:accent2>
      <a:accent3>
        <a:srgbClr val="82FFCE"/>
      </a:accent3>
      <a:accent4>
        <a:srgbClr val="72E9FF"/>
      </a:accent4>
      <a:accent5>
        <a:srgbClr val="FF9D51"/>
      </a:accent5>
      <a:accent6>
        <a:srgbClr val="FFACF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138</Words>
  <Application>Microsoft Office PowerPoint</Application>
  <PresentationFormat>Экран (16:9)</PresentationFormat>
  <Paragraphs>18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Open Sans</vt:lpstr>
      <vt:lpstr>Damion</vt:lpstr>
      <vt:lpstr>Arial</vt:lpstr>
      <vt:lpstr>Jura</vt:lpstr>
      <vt:lpstr>Super Neon Notebook by Slidesgo</vt:lpstr>
      <vt:lpstr>CatsBalls</vt:lpstr>
      <vt:lpstr>Введение</vt:lpstr>
      <vt:lpstr>Разбираем на части</vt:lpstr>
      <vt:lpstr>Презентация PowerPoint</vt:lpstr>
      <vt:lpstr>Презентация PowerPoint</vt:lpstr>
      <vt:lpstr>Разбираем на части 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CatsBalls</dc:title>
  <dc:creator>Lenovo</dc:creator>
  <cp:lastModifiedBy>Lenovo</cp:lastModifiedBy>
  <cp:revision>9</cp:revision>
  <dcterms:modified xsi:type="dcterms:W3CDTF">2022-01-24T22:54:44Z</dcterms:modified>
</cp:coreProperties>
</file>