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26/02/2023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26/02/2023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 err="1"/>
              <a:t>Algorithmic</a:t>
            </a:r>
            <a:r>
              <a:rPr lang="fr-FR" sz="4000" dirty="0"/>
              <a:t> Trader App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/>
              <a:t>Un bref r</a:t>
            </a:r>
            <a:r>
              <a:rPr lang="fr-CA" dirty="0" err="1"/>
              <a:t>ésumé</a:t>
            </a: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F93A9-96CF-D931-0E4F-EF9F4AA1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CDE19-1279-E9C2-6C8F-ADD1F6EA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Créer son profil ou se connecter</a:t>
            </a:r>
          </a:p>
          <a:p>
            <a:r>
              <a:rPr lang="fr-CA" dirty="0"/>
              <a:t>Graphiques et actions recommandées</a:t>
            </a:r>
          </a:p>
          <a:p>
            <a:r>
              <a:rPr lang="fr-CA" dirty="0"/>
              <a:t>Prévisions</a:t>
            </a:r>
          </a:p>
          <a:p>
            <a:r>
              <a:rPr lang="fr-CA" dirty="0"/>
              <a:t>Tableau de bord</a:t>
            </a:r>
          </a:p>
        </p:txBody>
      </p:sp>
    </p:spTree>
    <p:extLst>
      <p:ext uri="{BB962C8B-B14F-4D97-AF65-F5344CB8AC3E}">
        <p14:creationId xmlns:p14="http://schemas.microsoft.com/office/powerpoint/2010/main" val="215150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/>
              <a:t>Table des matières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r>
              <a:rPr lang="fr-FR" sz="2400" dirty="0"/>
              <a:t>Vision et objectif</a:t>
            </a:r>
          </a:p>
          <a:p>
            <a:r>
              <a:rPr lang="fr-FR" sz="2400" dirty="0"/>
              <a:t>Caractéristiques de l’application</a:t>
            </a:r>
          </a:p>
          <a:p>
            <a:r>
              <a:rPr lang="fr-FR" sz="2400" dirty="0"/>
              <a:t>Source de données et schémas de base de données</a:t>
            </a:r>
          </a:p>
          <a:p>
            <a:r>
              <a:rPr lang="fr-FR" sz="2400" dirty="0"/>
              <a:t>Modèles</a:t>
            </a:r>
          </a:p>
          <a:p>
            <a:r>
              <a:rPr lang="fr-FR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CE07-E2B9-6C3E-D308-0C5A469A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Vision et 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0705-BF6B-F886-2656-BD4EDD4C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Offrir un produit qui facilitera l’accablante tâche de choisir dans quoi, et comment investir sur le marché boursier.</a:t>
            </a:r>
          </a:p>
          <a:p>
            <a:r>
              <a:rPr lang="fr-CA" dirty="0"/>
              <a:t>Utiliser des métriques quantitatives pour être au volant de ses décisions d’investissement.</a:t>
            </a:r>
          </a:p>
          <a:p>
            <a:r>
              <a:rPr lang="fr-CA" dirty="0"/>
              <a:t>Voir le résultat de ses investissements. </a:t>
            </a:r>
          </a:p>
        </p:txBody>
      </p:sp>
    </p:spTree>
    <p:extLst>
      <p:ext uri="{BB962C8B-B14F-4D97-AF65-F5344CB8AC3E}">
        <p14:creationId xmlns:p14="http://schemas.microsoft.com/office/powerpoint/2010/main" val="36281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410FF-7A7C-487B-346F-4742ACD2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Caractéristiques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DA700-AC6A-E035-EBEC-7E92E118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fr-CA" dirty="0" err="1"/>
              <a:t>Recommendation</a:t>
            </a:r>
            <a:r>
              <a:rPr lang="fr-CA" dirty="0"/>
              <a:t> d’actions </a:t>
            </a:r>
          </a:p>
          <a:p>
            <a:pPr marL="494100" indent="-457200">
              <a:buFont typeface="+mj-lt"/>
              <a:buAutoNum type="arabicPeriod"/>
            </a:pPr>
            <a:r>
              <a:rPr lang="fr-CA" dirty="0"/>
              <a:t>Prévisions de séries temporelles financières, et les tester (</a:t>
            </a:r>
            <a:r>
              <a:rPr lang="fr-CA" dirty="0" err="1"/>
              <a:t>backtesting</a:t>
            </a:r>
            <a:r>
              <a:rPr lang="fr-CA" dirty="0"/>
              <a:t>).</a:t>
            </a:r>
          </a:p>
          <a:p>
            <a:pPr marL="494100" indent="-457200">
              <a:buFont typeface="+mj-lt"/>
              <a:buAutoNum type="arabicPeriod"/>
            </a:pPr>
            <a:r>
              <a:rPr lang="fr-CA" dirty="0"/>
              <a:t>Tableau de bord sur les gains et pertes de l’utilisateur</a:t>
            </a:r>
          </a:p>
          <a:p>
            <a:pPr marL="494100" indent="-457200">
              <a:buFont typeface="+mj-lt"/>
              <a:buAutoNum type="arabicPeriod"/>
            </a:pPr>
            <a:r>
              <a:rPr lang="fr-CA" dirty="0"/>
              <a:t>Nouvelles, sentiments face à la compagnie.</a:t>
            </a:r>
          </a:p>
          <a:p>
            <a:pPr marL="494100" indent="-457200">
              <a:buFont typeface="+mj-lt"/>
              <a:buAutoNum type="arabicPeriod"/>
            </a:pPr>
            <a:endParaRPr lang="fr-CA" dirty="0"/>
          </a:p>
          <a:p>
            <a:pPr marL="494100" indent="-457200">
              <a:buFont typeface="+mj-lt"/>
              <a:buAutoNum type="arabicPeriod"/>
            </a:pPr>
            <a:endParaRPr lang="fr-CA" dirty="0"/>
          </a:p>
          <a:p>
            <a:pPr marL="494100" indent="-457200">
              <a:buFont typeface="+mj-lt"/>
              <a:buAutoNum type="arabicPeriod"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40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DC499-4158-E0F8-5CC7-9DB49A3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d’applications financières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E56F80-871E-11BE-ACFD-88D0DD151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60" y="1995487"/>
            <a:ext cx="11164632" cy="4333875"/>
          </a:xfrm>
        </p:spPr>
      </p:pic>
    </p:spTree>
    <p:extLst>
      <p:ext uri="{BB962C8B-B14F-4D97-AF65-F5344CB8AC3E}">
        <p14:creationId xmlns:p14="http://schemas.microsoft.com/office/powerpoint/2010/main" val="20356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C1E7D-E88E-2D15-EB95-C4C9D6A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A88F0-C36A-28B6-4D35-B36F53A9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4457514"/>
          </a:xfrm>
        </p:spPr>
        <p:txBody>
          <a:bodyPr>
            <a:normAutofit/>
          </a:bodyPr>
          <a:lstStyle/>
          <a:p>
            <a:r>
              <a:rPr lang="fr-CA" dirty="0" err="1"/>
              <a:t>Yfinance</a:t>
            </a:r>
            <a:r>
              <a:rPr lang="fr-CA" dirty="0"/>
              <a:t> (API Yahoo)</a:t>
            </a:r>
          </a:p>
          <a:p>
            <a:r>
              <a:rPr lang="fr-CA" dirty="0"/>
              <a:t>Données du marché (prix à l’ouverture, max/min durant une journée, prix à la fermeture, </a:t>
            </a:r>
            <a:r>
              <a:rPr lang="fr-CA" dirty="0" err="1"/>
              <a:t>etc</a:t>
            </a:r>
            <a:r>
              <a:rPr lang="fr-CA" dirty="0"/>
              <a:t>) </a:t>
            </a:r>
          </a:p>
          <a:p>
            <a:r>
              <a:rPr lang="fr-CA" dirty="0"/>
              <a:t>Données des états financiers (Price to book, </a:t>
            </a:r>
            <a:r>
              <a:rPr lang="fr-CA" dirty="0" err="1"/>
              <a:t>price</a:t>
            </a:r>
            <a:r>
              <a:rPr lang="fr-CA" dirty="0"/>
              <a:t> to sale, </a:t>
            </a:r>
            <a:r>
              <a:rPr lang="fr-CA" dirty="0" err="1"/>
              <a:t>price</a:t>
            </a:r>
            <a:r>
              <a:rPr lang="fr-CA" dirty="0"/>
              <a:t> to </a:t>
            </a:r>
            <a:r>
              <a:rPr lang="fr-CA" dirty="0" err="1"/>
              <a:t>earnings</a:t>
            </a:r>
            <a:r>
              <a:rPr lang="fr-CA" dirty="0"/>
              <a:t>, EBIDTA, profit brut, percentiles)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907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911CD-49A8-EA54-EB2E-54D9A543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83BC28-EAA1-7448-DC83-EBEC95FF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15" y="753550"/>
            <a:ext cx="7276482" cy="5350899"/>
          </a:xfrm>
        </p:spPr>
      </p:pic>
    </p:spTree>
    <p:extLst>
      <p:ext uri="{BB962C8B-B14F-4D97-AF65-F5344CB8AC3E}">
        <p14:creationId xmlns:p14="http://schemas.microsoft.com/office/powerpoint/2010/main" val="270447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44F58-70A1-4D05-22DD-8B5A7F95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</a:t>
            </a:r>
            <a:r>
              <a:rPr lang="fr-CA" dirty="0" err="1"/>
              <a:t>èles</a:t>
            </a:r>
            <a:r>
              <a:rPr lang="fr-CA" dirty="0"/>
              <a:t> de prévision de séries temporelles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DE2AF-CCBD-C6B1-9E9B-477E48DB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Bidirectional</a:t>
            </a:r>
            <a:r>
              <a:rPr lang="fr-CA" dirty="0"/>
              <a:t> LSTM</a:t>
            </a:r>
          </a:p>
          <a:p>
            <a:r>
              <a:rPr lang="fr-CA" dirty="0"/>
              <a:t>ARIMA</a:t>
            </a:r>
          </a:p>
          <a:p>
            <a:pPr marL="3690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1188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BD350-C8E9-485A-D16D-61F3C1B1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Systèmes de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50CF0-FEFA-0D98-2D14-29E31DC1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forrest</a:t>
            </a:r>
            <a:endParaRPr lang="fr-CA" dirty="0"/>
          </a:p>
          <a:p>
            <a:r>
              <a:rPr lang="fr-CA" dirty="0"/>
              <a:t>+ recherches</a:t>
            </a:r>
          </a:p>
        </p:txBody>
      </p:sp>
    </p:spTree>
    <p:extLst>
      <p:ext uri="{BB962C8B-B14F-4D97-AF65-F5344CB8AC3E}">
        <p14:creationId xmlns:p14="http://schemas.microsoft.com/office/powerpoint/2010/main" val="240641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{E87D896C-38F4-442F-B0CF-AFDA0C169F67}tf55705232_win32</Template>
  <TotalTime>959</TotalTime>
  <Words>197</Words>
  <Application>Microsoft Office PowerPoint</Application>
  <PresentationFormat>Grand écran</PresentationFormat>
  <Paragraphs>37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Algorithmic Trader App</vt:lpstr>
      <vt:lpstr>Table des matières </vt:lpstr>
      <vt:lpstr>Vision et objectif</vt:lpstr>
      <vt:lpstr>Caractéristiques de l’application</vt:lpstr>
      <vt:lpstr>Types d’applications financières</vt:lpstr>
      <vt:lpstr>Source de données</vt:lpstr>
      <vt:lpstr>Présentation PowerPoint</vt:lpstr>
      <vt:lpstr>Modèles de prévision de séries temporelles</vt:lpstr>
      <vt:lpstr>Systèmes de recommandations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Trader App</dc:title>
  <dc:creator>Kamen Damov</dc:creator>
  <cp:lastModifiedBy>Kamen Damov</cp:lastModifiedBy>
  <cp:revision>6</cp:revision>
  <dcterms:created xsi:type="dcterms:W3CDTF">2023-02-27T00:00:45Z</dcterms:created>
  <dcterms:modified xsi:type="dcterms:W3CDTF">2023-02-27T16:00:21Z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