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61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34a96ef934d698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51" autoAdjust="0"/>
  </p:normalViewPr>
  <p:slideViewPr>
    <p:cSldViewPr snapToGrid="0">
      <p:cViewPr>
        <p:scale>
          <a:sx n="100" d="100"/>
          <a:sy n="100" d="100"/>
        </p:scale>
        <p:origin x="128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Лист1!$C$1</c:f>
              <c:strCache>
                <c:ptCount val="1"/>
                <c:pt idx="0">
                  <c:v>Экономический эффект от покупки ПС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A196-4589-A70E-7343CCAC1E85}"/>
                </c:ext>
              </c:extLst>
            </c:dLbl>
            <c:dLbl>
              <c:idx val="1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A196-4589-A70E-7343CCAC1E85}"/>
                </c:ext>
              </c:extLst>
            </c:dLbl>
            <c:dLbl>
              <c:idx val="2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A196-4589-A70E-7343CCAC1E85}"/>
                </c:ext>
              </c:extLst>
            </c:dLbl>
            <c:dLbl>
              <c:idx val="3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A196-4589-A70E-7343CCAC1E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1 год</c:v>
                </c:pt>
                <c:pt idx="1">
                  <c:v>2 год</c:v>
                </c:pt>
                <c:pt idx="2">
                  <c:v>3 год</c:v>
                </c:pt>
                <c:pt idx="3">
                  <c:v>4 год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122.27</c:v>
                </c:pt>
                <c:pt idx="1">
                  <c:v>2734.53</c:v>
                </c:pt>
                <c:pt idx="2">
                  <c:v>2524.19</c:v>
                </c:pt>
                <c:pt idx="3">
                  <c:v>2313.83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96-4589-A70E-7343CCAC1E85}"/>
            </c:ext>
          </c:extLst>
        </c:ser>
        <c:ser>
          <c:idx val="1"/>
          <c:order val="1"/>
          <c:tx>
            <c:strRef>
              <c:f>Лист1!$B$1</c:f>
              <c:strCache>
                <c:ptCount val="1"/>
                <c:pt idx="0">
                  <c:v>Сумма затрат на внедрение ПС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1 год</c:v>
                </c:pt>
                <c:pt idx="1">
                  <c:v>2 год</c:v>
                </c:pt>
                <c:pt idx="2">
                  <c:v>3 год</c:v>
                </c:pt>
                <c:pt idx="3">
                  <c:v>4 год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2939.79</c:v>
                </c:pt>
                <c:pt idx="1">
                  <c:v>57.08</c:v>
                </c:pt>
                <c:pt idx="2">
                  <c:v>57.08</c:v>
                </c:pt>
                <c:pt idx="3">
                  <c:v>57.08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96-4589-A70E-7343CCAC1E8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0262831"/>
        <c:axId val="980257423"/>
      </c:barChart>
      <c:catAx>
        <c:axId val="9802628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80257423"/>
        <c:crosses val="autoZero"/>
        <c:auto val="1"/>
        <c:lblAlgn val="ctr"/>
        <c:lblOffset val="100"/>
        <c:noMultiLvlLbl val="0"/>
      </c:catAx>
      <c:valAx>
        <c:axId val="98025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80262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5T21:55:18.66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2853B62-0D42-4B48-89ED-D0C6FF6BE439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3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7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220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65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848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54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280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850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3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3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9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5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13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99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14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14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B62-0D42-4B48-89ED-D0C6FF6BE439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55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853B62-0D42-4B48-89ED-D0C6FF6BE439}" type="datetimeFigureOut">
              <a:rPr lang="ru-RU" smtClean="0"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73130C-407B-4E66-A0E7-9C8DEB0D1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62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  <p:sldLayoutId id="2147484073" r:id="rId13"/>
    <p:sldLayoutId id="2147484074" r:id="rId14"/>
    <p:sldLayoutId id="2147484075" r:id="rId15"/>
    <p:sldLayoutId id="2147484076" r:id="rId16"/>
    <p:sldLayoutId id="21474840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jpe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Мобильное приложение на платформе </a:t>
            </a:r>
            <a:r>
              <a:rPr lang="en-US" dirty="0" smtClean="0"/>
              <a:t>Android </a:t>
            </a:r>
            <a:r>
              <a:rPr lang="ru-RU" dirty="0" smtClean="0"/>
              <a:t>«Расписание учебного заведения»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cap="none" dirty="0" smtClean="0"/>
              <a:t>Разработал учащийся гр.62493 дрозд М. А.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269928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679" y="973668"/>
            <a:ext cx="9075962" cy="706964"/>
          </a:xfrm>
        </p:spPr>
        <p:txBody>
          <a:bodyPr/>
          <a:lstStyle/>
          <a:p>
            <a:pPr algn="ctr"/>
            <a:r>
              <a:rPr lang="ru-RU" dirty="0" smtClean="0"/>
              <a:t>Окно </a:t>
            </a:r>
            <a:r>
              <a:rPr lang="ru-RU" dirty="0"/>
              <a:t>админ панели</a:t>
            </a:r>
            <a:r>
              <a:rPr lang="ru-RU" dirty="0" smtClean="0"/>
              <a:t> с аудиториями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636520"/>
            <a:ext cx="10021048" cy="29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679" y="973668"/>
            <a:ext cx="9075962" cy="706964"/>
          </a:xfrm>
        </p:spPr>
        <p:txBody>
          <a:bodyPr/>
          <a:lstStyle/>
          <a:p>
            <a:pPr algn="ctr"/>
            <a:r>
              <a:rPr lang="ru-RU" dirty="0" smtClean="0"/>
              <a:t>Окно </a:t>
            </a:r>
            <a:r>
              <a:rPr lang="ru-RU" dirty="0"/>
              <a:t>админ панели</a:t>
            </a:r>
            <a:r>
              <a:rPr lang="ru-RU" dirty="0" smtClean="0"/>
              <a:t> с парами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940" y="2496641"/>
            <a:ext cx="10152380" cy="37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5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679" y="973668"/>
            <a:ext cx="9075962" cy="706964"/>
          </a:xfrm>
        </p:spPr>
        <p:txBody>
          <a:bodyPr/>
          <a:lstStyle/>
          <a:p>
            <a:pPr algn="ctr"/>
            <a:r>
              <a:rPr lang="ru-RU" dirty="0" smtClean="0"/>
              <a:t>Формы создания и редактирования в админ панели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667" y="2834639"/>
            <a:ext cx="2206643" cy="38404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000" y="2834639"/>
            <a:ext cx="1978581" cy="38511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711" y="2731532"/>
            <a:ext cx="2712720" cy="17083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36336" y="2160076"/>
            <a:ext cx="339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Форма создания </a:t>
            </a:r>
            <a:r>
              <a:rPr lang="ru-RU" dirty="0"/>
              <a:t>и редактирования </a:t>
            </a:r>
            <a:r>
              <a:rPr lang="ru-RU" dirty="0" smtClean="0"/>
              <a:t>группы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521202" y="2188308"/>
            <a:ext cx="289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Форма создания</a:t>
            </a:r>
            <a:r>
              <a:rPr lang="ru-RU" dirty="0"/>
              <a:t> и редактирования </a:t>
            </a:r>
            <a:r>
              <a:rPr lang="ru-RU" dirty="0" smtClean="0"/>
              <a:t> пары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7365" y="1970198"/>
            <a:ext cx="245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Форма создания и редактирования преподавателя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648" y="5007405"/>
            <a:ext cx="2583211" cy="17277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54961" y="4361074"/>
            <a:ext cx="349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Форма создания</a:t>
            </a:r>
            <a:r>
              <a:rPr lang="ru-RU" dirty="0"/>
              <a:t> и редактирования </a:t>
            </a:r>
            <a:r>
              <a:rPr lang="ru-RU" dirty="0" smtClean="0"/>
              <a:t> аудитории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3421" y="3548742"/>
            <a:ext cx="2994910" cy="27297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35046" y="2511473"/>
            <a:ext cx="3029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Форма создания</a:t>
            </a:r>
            <a:r>
              <a:rPr lang="ru-RU" dirty="0"/>
              <a:t> и </a:t>
            </a:r>
            <a:r>
              <a:rPr lang="ru-RU" dirty="0" smtClean="0"/>
              <a:t>редактирования предмета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7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679" y="973668"/>
            <a:ext cx="9075962" cy="706964"/>
          </a:xfrm>
        </p:spPr>
        <p:txBody>
          <a:bodyPr/>
          <a:lstStyle/>
          <a:p>
            <a:pPr algn="ctr"/>
            <a:r>
              <a:rPr lang="ru-RU" dirty="0" smtClean="0"/>
              <a:t>Поиск в списках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81" y="2735580"/>
            <a:ext cx="10885813" cy="263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980" y="973668"/>
            <a:ext cx="9609360" cy="706964"/>
          </a:xfrm>
        </p:spPr>
        <p:txBody>
          <a:bodyPr/>
          <a:lstStyle/>
          <a:p>
            <a:pPr algn="ctr"/>
            <a:r>
              <a:rPr lang="ru-RU" dirty="0" smtClean="0"/>
              <a:t>Поиск на странице пар в админ панели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205" y="2468880"/>
            <a:ext cx="7816795" cy="2330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090" y="2491740"/>
            <a:ext cx="32385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80" y="4968240"/>
            <a:ext cx="7258171" cy="15220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541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980" y="973668"/>
            <a:ext cx="9609360" cy="706964"/>
          </a:xfrm>
        </p:spPr>
        <p:txBody>
          <a:bodyPr/>
          <a:lstStyle/>
          <a:p>
            <a:pPr algn="ctr"/>
            <a:r>
              <a:rPr lang="ru-RU" dirty="0" smtClean="0"/>
              <a:t>Удаление записей в админ панели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049" y="2488545"/>
            <a:ext cx="8761413" cy="2465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655" y="5345643"/>
            <a:ext cx="6934200" cy="1123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47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980" y="973668"/>
            <a:ext cx="9609360" cy="706964"/>
          </a:xfrm>
        </p:spPr>
        <p:txBody>
          <a:bodyPr/>
          <a:lstStyle/>
          <a:p>
            <a:pPr algn="ctr"/>
            <a:r>
              <a:rPr lang="ru-RU" dirty="0" smtClean="0"/>
              <a:t>Изменение пароля в админ панели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430" y="2869187"/>
            <a:ext cx="4952196" cy="3206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425" y="2409386"/>
            <a:ext cx="3660775" cy="42787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980" y="973668"/>
            <a:ext cx="9609360" cy="706964"/>
          </a:xfrm>
        </p:spPr>
        <p:txBody>
          <a:bodyPr/>
          <a:lstStyle/>
          <a:p>
            <a:pPr algn="ctr"/>
            <a:r>
              <a:rPr lang="ru-RU" dirty="0" smtClean="0"/>
              <a:t>Первый запуск мобильного приложения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105" y="3035300"/>
            <a:ext cx="5603645" cy="28194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5" y="2636117"/>
            <a:ext cx="4816475" cy="36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980" y="973668"/>
            <a:ext cx="9609360" cy="706964"/>
          </a:xfrm>
        </p:spPr>
        <p:txBody>
          <a:bodyPr/>
          <a:lstStyle/>
          <a:p>
            <a:pPr algn="ctr"/>
            <a:r>
              <a:rPr lang="ru-RU" dirty="0" smtClean="0"/>
              <a:t>Просмотр расписания в мобильном приложении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5242"/>
          <a:stretch/>
        </p:blipFill>
        <p:spPr>
          <a:xfrm>
            <a:off x="571523" y="2287562"/>
            <a:ext cx="4594837" cy="34603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91375"/>
          <a:stretch/>
        </p:blipFill>
        <p:spPr>
          <a:xfrm>
            <a:off x="571523" y="5664106"/>
            <a:ext cx="4594837" cy="858614"/>
          </a:xfrm>
          <a:prstGeom prst="rect">
            <a:avLst/>
          </a:prstGeom>
        </p:spPr>
      </p:pic>
      <p:pic>
        <p:nvPicPr>
          <p:cNvPr id="10" name="Объект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654" y="2682240"/>
            <a:ext cx="5986871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980" y="973668"/>
            <a:ext cx="9609360" cy="706964"/>
          </a:xfrm>
        </p:spPr>
        <p:txBody>
          <a:bodyPr/>
          <a:lstStyle/>
          <a:p>
            <a:pPr algn="ctr"/>
            <a:r>
              <a:rPr lang="ru-RU" dirty="0" smtClean="0"/>
              <a:t>Просмотр преподавателей в мобильном приложении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840"/>
          <a:stretch/>
        </p:blipFill>
        <p:spPr>
          <a:xfrm>
            <a:off x="4351790" y="2435860"/>
            <a:ext cx="3032217" cy="3492500"/>
          </a:xfrm>
          <a:prstGeom prst="rect">
            <a:avLst/>
          </a:prstGeom>
        </p:spPr>
      </p:pic>
      <p:pic>
        <p:nvPicPr>
          <p:cNvPr id="7" name="Объект 5"/>
          <p:cNvPicPr>
            <a:picLocks noChangeAspect="1"/>
          </p:cNvPicPr>
          <p:nvPr/>
        </p:nvPicPr>
        <p:blipFill rotWithShape="1">
          <a:blip r:embed="rId2"/>
          <a:srcRect t="91301"/>
          <a:stretch/>
        </p:blipFill>
        <p:spPr>
          <a:xfrm>
            <a:off x="4351790" y="5928360"/>
            <a:ext cx="3032217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800" y="973668"/>
            <a:ext cx="9953720" cy="706964"/>
          </a:xfrm>
        </p:spPr>
        <p:txBody>
          <a:bodyPr/>
          <a:lstStyle/>
          <a:p>
            <a:pPr algn="ctr"/>
            <a:r>
              <a:rPr lang="ru-RU" dirty="0" smtClean="0"/>
              <a:t>Актуальность и инструменты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450730"/>
            <a:ext cx="8761412" cy="3416300"/>
          </a:xfrm>
        </p:spPr>
        <p:txBody>
          <a:bodyPr/>
          <a:lstStyle/>
          <a:p>
            <a:r>
              <a:rPr lang="ru-RU" dirty="0"/>
              <a:t>Актуальность проекта </a:t>
            </a:r>
            <a:r>
              <a:rPr lang="ru-RU" dirty="0" smtClean="0"/>
              <a:t>для учебных заведений заключается </a:t>
            </a:r>
            <a:r>
              <a:rPr lang="ru-RU" dirty="0"/>
              <a:t>в ускорении и облегчении перехода </a:t>
            </a:r>
            <a:r>
              <a:rPr lang="ru-RU" dirty="0" smtClean="0"/>
              <a:t>на </a:t>
            </a:r>
            <a:r>
              <a:rPr lang="ru-RU" dirty="0"/>
              <a:t>автоматизирование средства составления и </a:t>
            </a:r>
            <a:r>
              <a:rPr lang="ru-RU" dirty="0" smtClean="0"/>
              <a:t>распространения расписания, а для учащихся, в облегчении получения актуального расписания. 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459027"/>
            <a:ext cx="1148944" cy="1148944"/>
          </a:xfrm>
          <a:prstGeom prst="rect">
            <a:avLst/>
          </a:prstGeom>
        </p:spPr>
      </p:pic>
      <p:pic>
        <p:nvPicPr>
          <p:cNvPr id="1030" name="Picture 6" descr="React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2" y="4225423"/>
            <a:ext cx="1747504" cy="123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lin on Twitter: &quot;Creating a secure Kotlin REST API in Javali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84" y="4158880"/>
            <a:ext cx="1254998" cy="12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otlin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589" y="4225424"/>
            <a:ext cx="1148944" cy="114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Кюветы Android, Часть 2: SDK и Libraries / Хабр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7" b="100000" l="0" r="100000">
                        <a14:foregroundMark x1="50667" y1="11071" x2="50667" y2="11071"/>
                        <a14:foregroundMark x1="69667" y1="31429" x2="69667" y2="31429"/>
                        <a14:foregroundMark x1="28667" y1="28571" x2="28667" y2="28571"/>
                        <a14:foregroundMark x1="18333" y1="73214" x2="18333" y2="73214"/>
                        <a14:foregroundMark x1="29333" y1="72857" x2="29333" y2="72857"/>
                        <a14:foregroundMark x1="43000" y1="73214" x2="43000" y2="73214"/>
                        <a14:foregroundMark x1="54667" y1="73571" x2="54667" y2="73571"/>
                        <a14:foregroundMark x1="67667" y1="73214" x2="67667" y2="73214"/>
                        <a14:foregroundMark x1="77667" y1="73571" x2="77667" y2="73571"/>
                        <a14:foregroundMark x1="85667" y1="73214" x2="85667" y2="73214"/>
                        <a14:foregroundMark x1="73333" y1="88571" x2="73333" y2="88571"/>
                        <a14:foregroundMark x1="78667" y1="88571" x2="78667" y2="88571"/>
                        <a14:foregroundMark x1="86000" y1="90000" x2="86000" y2="90000"/>
                        <a14:backgroundMark x1="49333" y1="3571" x2="49333" y2="3571"/>
                        <a14:backgroundMark x1="34000" y1="30714" x2="34000" y2="30714"/>
                        <a14:backgroundMark x1="67000" y1="31786" x2="67000" y2="31786"/>
                        <a14:backgroundMark x1="80667" y1="90357" x2="80667" y2="90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950" y="4207741"/>
            <a:ext cx="1585686" cy="147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QLite — Википеди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994" y="5776040"/>
            <a:ext cx="2086746" cy="98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Kotlin — Википеди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301" y="4225423"/>
            <a:ext cx="1221531" cy="122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stgreSQL — Википеди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822" y="5541093"/>
            <a:ext cx="1035998" cy="106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JavaScript — Википедия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159" y="4264668"/>
            <a:ext cx="1077104" cy="107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32014" y="3771433"/>
            <a:ext cx="242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Админ панель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908346" y="3771433"/>
            <a:ext cx="242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Веб сервер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100128" y="3771433"/>
            <a:ext cx="329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Мобильное приложение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036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980" y="973668"/>
            <a:ext cx="9609360" cy="706964"/>
          </a:xfrm>
        </p:spPr>
        <p:txBody>
          <a:bodyPr/>
          <a:lstStyle/>
          <a:p>
            <a:pPr algn="ctr"/>
            <a:r>
              <a:rPr lang="ru-RU" dirty="0" smtClean="0"/>
              <a:t>Поиск по преподавателям в мобильном приложении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61028"/>
          <a:stretch/>
        </p:blipFill>
        <p:spPr>
          <a:xfrm>
            <a:off x="3597410" y="2534920"/>
            <a:ext cx="4533130" cy="38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980" y="973668"/>
            <a:ext cx="9609360" cy="706964"/>
          </a:xfrm>
        </p:spPr>
        <p:txBody>
          <a:bodyPr/>
          <a:lstStyle/>
          <a:p>
            <a:pPr algn="ctr"/>
            <a:r>
              <a:rPr lang="ru-RU" dirty="0" smtClean="0"/>
              <a:t>Редактирование номера группы в мобильном приложении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9209"/>
          <a:stretch/>
        </p:blipFill>
        <p:spPr>
          <a:xfrm>
            <a:off x="730980" y="2417102"/>
            <a:ext cx="4479790" cy="39592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3091" b="7251"/>
          <a:stretch/>
        </p:blipFill>
        <p:spPr>
          <a:xfrm>
            <a:off x="6295073" y="3101340"/>
            <a:ext cx="502824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256" y="973668"/>
            <a:ext cx="9550808" cy="706964"/>
          </a:xfrm>
        </p:spPr>
        <p:txBody>
          <a:bodyPr/>
          <a:lstStyle/>
          <a:p>
            <a:pPr algn="ctr"/>
            <a:r>
              <a:rPr lang="ru-RU" dirty="0" smtClean="0"/>
              <a:t>Экономический раздел и Охрана труда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787339"/>
              </p:ext>
            </p:extLst>
          </p:nvPr>
        </p:nvGraphicFramePr>
        <p:xfrm>
          <a:off x="1549651" y="2256260"/>
          <a:ext cx="87614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34589" y="5925022"/>
            <a:ext cx="900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 разделе «Охрана труда» описано проектирование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расчет искусственного освещения светотехнической среды для работы с ПЭВМ  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ru-RU" sz="4400" dirty="0" smtClean="0">
                <a:solidFill>
                  <a:schemeClr val="tx1"/>
                </a:solidFill>
              </a:rPr>
              <a:t>Спасибо за внимание</a:t>
            </a:r>
            <a:endParaRPr lang="ru-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8284" y="1"/>
            <a:ext cx="120837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3078" y="209262"/>
            <a:ext cx="8761413" cy="706964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Диаграмма сущность-связь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26" y="916226"/>
            <a:ext cx="7818600" cy="563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3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303" y="133353"/>
            <a:ext cx="9736362" cy="706964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Диаграмма вариантов использования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65" y="840317"/>
            <a:ext cx="11538404" cy="57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5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Окно авторизации пользователя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792" t="5188" r="38610" b="59812"/>
          <a:stretch/>
        </p:blipFill>
        <p:spPr>
          <a:xfrm>
            <a:off x="3640819" y="2499360"/>
            <a:ext cx="5029199" cy="395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Окно админ панели с парами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100" y="2402482"/>
            <a:ext cx="10468799" cy="39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Окно </a:t>
            </a:r>
            <a:r>
              <a:rPr lang="ru-RU" dirty="0"/>
              <a:t>админ панели</a:t>
            </a:r>
            <a:r>
              <a:rPr lang="ru-RU" dirty="0" smtClean="0"/>
              <a:t> с группами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637" y="2887980"/>
            <a:ext cx="10907702" cy="284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0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500" y="973668"/>
            <a:ext cx="10432320" cy="706964"/>
          </a:xfrm>
        </p:spPr>
        <p:txBody>
          <a:bodyPr/>
          <a:lstStyle/>
          <a:p>
            <a:pPr algn="ctr"/>
            <a:r>
              <a:rPr lang="ru-RU" dirty="0" smtClean="0"/>
              <a:t>Окно </a:t>
            </a:r>
            <a:r>
              <a:rPr lang="ru-RU" dirty="0"/>
              <a:t>админ панели</a:t>
            </a:r>
            <a:r>
              <a:rPr lang="ru-RU" dirty="0" smtClean="0"/>
              <a:t> с преподавателями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33" y="2872741"/>
            <a:ext cx="10814010" cy="28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679" y="973668"/>
            <a:ext cx="9075962" cy="706964"/>
          </a:xfrm>
        </p:spPr>
        <p:txBody>
          <a:bodyPr/>
          <a:lstStyle/>
          <a:p>
            <a:pPr algn="ctr"/>
            <a:r>
              <a:rPr lang="ru-RU" dirty="0" smtClean="0"/>
              <a:t>Окно </a:t>
            </a:r>
            <a:r>
              <a:rPr lang="ru-RU" dirty="0"/>
              <a:t>админ панели</a:t>
            </a:r>
            <a:r>
              <a:rPr lang="ru-RU" dirty="0" smtClean="0"/>
              <a:t> с предметами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28" y="2964181"/>
            <a:ext cx="11016878" cy="28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226</TotalTime>
  <Words>203</Words>
  <Application>Microsoft Office PowerPoint</Application>
  <PresentationFormat>Широкоэкранный</PresentationFormat>
  <Paragraphs>38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Совет директоров</vt:lpstr>
      <vt:lpstr>Мобильное приложение на платформе Android «Расписание учебного заведения»</vt:lpstr>
      <vt:lpstr>Актуальность и инструменты разработки</vt:lpstr>
      <vt:lpstr>Диаграмма сущность-связь</vt:lpstr>
      <vt:lpstr>Диаграмма вариантов использования</vt:lpstr>
      <vt:lpstr>Окно авторизации пользователя</vt:lpstr>
      <vt:lpstr>Окно админ панели с парами</vt:lpstr>
      <vt:lpstr>Окно админ панели с группами</vt:lpstr>
      <vt:lpstr>Окно админ панели с преподавателями</vt:lpstr>
      <vt:lpstr>Окно админ панели с предметами</vt:lpstr>
      <vt:lpstr>Окно админ панели с аудиториями</vt:lpstr>
      <vt:lpstr>Окно админ панели с парами</vt:lpstr>
      <vt:lpstr>Формы создания и редактирования в админ панели</vt:lpstr>
      <vt:lpstr>Поиск в списках</vt:lpstr>
      <vt:lpstr>Поиск на странице пар в админ панели</vt:lpstr>
      <vt:lpstr>Удаление записей в админ панели</vt:lpstr>
      <vt:lpstr>Изменение пароля в админ панели</vt:lpstr>
      <vt:lpstr>Первый запуск мобильного приложения</vt:lpstr>
      <vt:lpstr>Просмотр расписания в мобильном приложении</vt:lpstr>
      <vt:lpstr>Просмотр преподавателей в мобильном приложении</vt:lpstr>
      <vt:lpstr>Поиск по преподавателям в мобильном приложении</vt:lpstr>
      <vt:lpstr>Редактирование номера группы в мобильном приложении</vt:lpstr>
      <vt:lpstr>Экономический раздел и Охрана труда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22</cp:revision>
  <dcterms:created xsi:type="dcterms:W3CDTF">2020-06-25T18:14:05Z</dcterms:created>
  <dcterms:modified xsi:type="dcterms:W3CDTF">2020-06-25T22:00:26Z</dcterms:modified>
</cp:coreProperties>
</file>