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81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74" r:id="rId20"/>
    <p:sldId id="275" r:id="rId21"/>
    <p:sldId id="276" r:id="rId22"/>
    <p:sldId id="278" r:id="rId23"/>
    <p:sldId id="277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34a96ef934d6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1" autoAdjust="0"/>
  </p:normalViewPr>
  <p:slideViewPr>
    <p:cSldViewPr snapToGrid="0">
      <p:cViewPr varScale="1">
        <p:scale>
          <a:sx n="120" d="100"/>
          <a:sy n="120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Сумма прибыли с учетом фактора времени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196-4589-A70E-7343CCAC1E85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196-4589-A70E-7343CCAC1E85}"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196-4589-A70E-7343CCAC1E85}"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196-4589-A70E-7343CCAC1E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3062.06</c:v>
                </c:pt>
                <c:pt idx="1">
                  <c:v>2786.47</c:v>
                </c:pt>
                <c:pt idx="2">
                  <c:v>2572.13</c:v>
                </c:pt>
                <c:pt idx="3">
                  <c:v>2357.7800000000002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6-4589-A70E-7343CCAC1E85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Сумма затрат с учётом фактора времени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2939.79</c:v>
                </c:pt>
                <c:pt idx="1">
                  <c:v>51.94</c:v>
                </c:pt>
                <c:pt idx="2">
                  <c:v>47.94</c:v>
                </c:pt>
                <c:pt idx="3">
                  <c:v>43.95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96-4589-A70E-7343CCAC1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0262831"/>
        <c:axId val="980257423"/>
      </c:barChart>
      <c:catAx>
        <c:axId val="980262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0257423"/>
        <c:crosses val="autoZero"/>
        <c:auto val="1"/>
        <c:lblAlgn val="ctr"/>
        <c:lblOffset val="100"/>
        <c:noMultiLvlLbl val="0"/>
      </c:catAx>
      <c:valAx>
        <c:axId val="98025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026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21:55:18.6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2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5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8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5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3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853B62-0D42-4B48-89ED-D0C6FF6BE439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Тема дипломного проекта: Мобильное приложение на платформе </a:t>
            </a:r>
            <a:r>
              <a:rPr lang="en-US" sz="4800" dirty="0" smtClean="0"/>
              <a:t>Android </a:t>
            </a:r>
            <a:r>
              <a:rPr lang="ru-RU" sz="4800" dirty="0" smtClean="0"/>
              <a:t>«Расписание учебного заведения»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003800"/>
            <a:ext cx="8825658" cy="635000"/>
          </a:xfrm>
        </p:spPr>
        <p:txBody>
          <a:bodyPr>
            <a:normAutofit/>
          </a:bodyPr>
          <a:lstStyle/>
          <a:p>
            <a:r>
              <a:rPr lang="ru-RU" sz="2400" cap="none" dirty="0" smtClean="0"/>
              <a:t>Разработал учащийся гр.62493 Дрозд М. А.</a:t>
            </a:r>
            <a:endParaRPr lang="ru-RU" sz="2400" cap="none" dirty="0"/>
          </a:p>
        </p:txBody>
      </p:sp>
    </p:spTree>
    <p:extLst>
      <p:ext uri="{BB962C8B-B14F-4D97-AF65-F5344CB8AC3E}">
        <p14:creationId xmlns:p14="http://schemas.microsoft.com/office/powerpoint/2010/main" val="2699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аудиториями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36520"/>
            <a:ext cx="10021048" cy="2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админ панели с парами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402482"/>
            <a:ext cx="10468799" cy="39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Формы создания и редактирования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67" y="2834639"/>
            <a:ext cx="2206643" cy="3840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78" y="2834639"/>
            <a:ext cx="1978581" cy="3851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25" y="2761519"/>
            <a:ext cx="2712720" cy="1708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44330" y="2177370"/>
            <a:ext cx="33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 </a:t>
            </a:r>
            <a:r>
              <a:rPr lang="ru-RU" dirty="0"/>
              <a:t>и редактирования </a:t>
            </a:r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21202" y="2188308"/>
            <a:ext cx="289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редактирования </a:t>
            </a:r>
            <a:r>
              <a:rPr lang="ru-RU" dirty="0" smtClean="0"/>
              <a:t> пары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3657" y="1976548"/>
            <a:ext cx="245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 и редактирования преподавателя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707" y="5046797"/>
            <a:ext cx="2583211" cy="1727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139581" y="4400466"/>
            <a:ext cx="349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редактирования </a:t>
            </a:r>
            <a:r>
              <a:rPr lang="ru-RU" dirty="0" smtClean="0"/>
              <a:t> аудитории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421" y="3548742"/>
            <a:ext cx="2994910" cy="2729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635046" y="2511473"/>
            <a:ext cx="302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</a:t>
            </a:r>
            <a:r>
              <a:rPr lang="ru-RU" dirty="0" smtClean="0"/>
              <a:t>редактирования предмета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7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Поиск в списках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56" y="3583305"/>
            <a:ext cx="10885813" cy="2637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Объект 4"/>
          <p:cNvPicPr>
            <a:picLocks noChangeAspect="1"/>
          </p:cNvPicPr>
          <p:nvPr/>
        </p:nvPicPr>
        <p:blipFill rotWithShape="1">
          <a:blip r:embed="rId2"/>
          <a:srcRect l="17281" t="16659" r="64957" b="64923"/>
          <a:stretch/>
        </p:blipFill>
        <p:spPr>
          <a:xfrm>
            <a:off x="761999" y="2466975"/>
            <a:ext cx="3500235" cy="87936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512116" y="4057650"/>
            <a:ext cx="1888434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endCxn id="3" idx="0"/>
          </p:cNvCxnSpPr>
          <p:nvPr/>
        </p:nvCxnSpPr>
        <p:spPr>
          <a:xfrm>
            <a:off x="2776538" y="3367088"/>
            <a:ext cx="679795" cy="690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Поиск на странице пар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05" y="2468880"/>
            <a:ext cx="7816795" cy="233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90" y="3253740"/>
            <a:ext cx="32385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80" y="4968240"/>
            <a:ext cx="7258171" cy="1522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/>
          <a:srcRect l="70905" t="18057" r="15822" b="70248"/>
          <a:stretch/>
        </p:blipFill>
        <p:spPr>
          <a:xfrm>
            <a:off x="8841581" y="2319411"/>
            <a:ext cx="2677396" cy="70338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6119446" y="2927838"/>
            <a:ext cx="1002323" cy="189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3" idx="3"/>
          </p:cNvCxnSpPr>
          <p:nvPr/>
        </p:nvCxnSpPr>
        <p:spPr>
          <a:xfrm flipV="1">
            <a:off x="7121769" y="2787684"/>
            <a:ext cx="1700762" cy="23511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Удаление записей в админ панели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49" y="2488545"/>
            <a:ext cx="8761413" cy="2465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55" y="5345643"/>
            <a:ext cx="69342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Изменение пароля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30" y="2869187"/>
            <a:ext cx="4952196" cy="320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25" y="2409386"/>
            <a:ext cx="3660775" cy="4278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Управление пользователями в админ панели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" y="2933981"/>
            <a:ext cx="11201020" cy="28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Управление пользователями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9" y="2669210"/>
            <a:ext cx="3051755" cy="341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47" y="3124546"/>
            <a:ext cx="8093653" cy="250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9859" y="2217923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пользователя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30047" y="2707978"/>
            <a:ext cx="57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Изменение пароля и прав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7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Первый запуск мобильного приложения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05" y="3035300"/>
            <a:ext cx="5603645" cy="2819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2636117"/>
            <a:ext cx="4816475" cy="36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973668"/>
            <a:ext cx="9953720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и 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50730"/>
            <a:ext cx="8761412" cy="3416300"/>
          </a:xfrm>
        </p:spPr>
        <p:txBody>
          <a:bodyPr/>
          <a:lstStyle/>
          <a:p>
            <a:r>
              <a:rPr lang="ru-RU" dirty="0"/>
              <a:t>Актуальность проекта </a:t>
            </a:r>
            <a:r>
              <a:rPr lang="ru-RU" dirty="0" smtClean="0"/>
              <a:t>для учебных заведений заключается </a:t>
            </a:r>
            <a:r>
              <a:rPr lang="ru-RU" dirty="0"/>
              <a:t>в ускорении и облегчении перехода </a:t>
            </a:r>
            <a:r>
              <a:rPr lang="ru-RU" dirty="0" smtClean="0"/>
              <a:t>на </a:t>
            </a:r>
            <a:r>
              <a:rPr lang="ru-RU" dirty="0"/>
              <a:t>автоматизирование средства составления и </a:t>
            </a:r>
            <a:r>
              <a:rPr lang="ru-RU" dirty="0" smtClean="0"/>
              <a:t>распространения расписания, а для учащихся, в облегчении получения актуального расписания.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459027"/>
            <a:ext cx="1148944" cy="1148944"/>
          </a:xfrm>
          <a:prstGeom prst="rect">
            <a:avLst/>
          </a:prstGeom>
        </p:spPr>
      </p:pic>
      <p:pic>
        <p:nvPicPr>
          <p:cNvPr id="1030" name="Picture 6" descr="React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2" y="4225423"/>
            <a:ext cx="1747504" cy="12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lin on Twitter: &quot;Creating a secure Kotlin REST API in Javali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4" y="4158880"/>
            <a:ext cx="1254998" cy="12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tlin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89" y="4225424"/>
            <a:ext cx="1148944" cy="11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юветы Android, Часть 2: SDK и Libraries / Хабр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7" b="100000" l="0" r="100000">
                        <a14:foregroundMark x1="50667" y1="11071" x2="50667" y2="11071"/>
                        <a14:foregroundMark x1="69667" y1="31429" x2="69667" y2="31429"/>
                        <a14:foregroundMark x1="28667" y1="28571" x2="28667" y2="28571"/>
                        <a14:foregroundMark x1="18333" y1="73214" x2="18333" y2="73214"/>
                        <a14:foregroundMark x1="29333" y1="72857" x2="29333" y2="72857"/>
                        <a14:foregroundMark x1="43000" y1="73214" x2="43000" y2="73214"/>
                        <a14:foregroundMark x1="54667" y1="73571" x2="54667" y2="73571"/>
                        <a14:foregroundMark x1="67667" y1="73214" x2="67667" y2="73214"/>
                        <a14:foregroundMark x1="77667" y1="73571" x2="77667" y2="73571"/>
                        <a14:foregroundMark x1="85667" y1="73214" x2="85667" y2="73214"/>
                        <a14:foregroundMark x1="73333" y1="88571" x2="73333" y2="88571"/>
                        <a14:foregroundMark x1="78667" y1="88571" x2="78667" y2="88571"/>
                        <a14:foregroundMark x1="86000" y1="90000" x2="86000" y2="90000"/>
                        <a14:backgroundMark x1="49333" y1="3571" x2="49333" y2="3571"/>
                        <a14:backgroundMark x1="34000" y1="30714" x2="34000" y2="30714"/>
                        <a14:backgroundMark x1="67000" y1="31786" x2="67000" y2="31786"/>
                        <a14:backgroundMark x1="80667" y1="90357" x2="80667" y2="90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50" y="4207741"/>
            <a:ext cx="1585686" cy="14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QLite — В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94" y="5776040"/>
            <a:ext cx="2086746" cy="9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Kotlin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01" y="4225423"/>
            <a:ext cx="1221531" cy="12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22" y="5541093"/>
            <a:ext cx="1035998" cy="10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avaScript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59" y="4264668"/>
            <a:ext cx="1077104" cy="107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2014" y="3771433"/>
            <a:ext cx="242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Админ панель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908346" y="3771433"/>
            <a:ext cx="242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 сервер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0128" y="3771433"/>
            <a:ext cx="329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0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Просмотр расписания в мобильном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242"/>
          <a:stretch/>
        </p:blipFill>
        <p:spPr>
          <a:xfrm>
            <a:off x="571523" y="2287562"/>
            <a:ext cx="4594837" cy="34603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91375"/>
          <a:stretch/>
        </p:blipFill>
        <p:spPr>
          <a:xfrm>
            <a:off x="571523" y="5664106"/>
            <a:ext cx="4594837" cy="858614"/>
          </a:xfrm>
          <a:prstGeom prst="rect">
            <a:avLst/>
          </a:prstGeom>
        </p:spPr>
      </p:pic>
      <p:pic>
        <p:nvPicPr>
          <p:cNvPr id="10" name="Объект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54" y="2682240"/>
            <a:ext cx="598687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Просмотр преподавателей в мобильном приложении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40"/>
          <a:stretch/>
        </p:blipFill>
        <p:spPr>
          <a:xfrm>
            <a:off x="829648" y="2413317"/>
            <a:ext cx="3032217" cy="3492500"/>
          </a:xfrm>
          <a:prstGeom prst="rect">
            <a:avLst/>
          </a:prstGeom>
        </p:spPr>
      </p:pic>
      <p:pic>
        <p:nvPicPr>
          <p:cNvPr id="7" name="Объект 5"/>
          <p:cNvPicPr>
            <a:picLocks noChangeAspect="1"/>
          </p:cNvPicPr>
          <p:nvPr/>
        </p:nvPicPr>
        <p:blipFill rotWithShape="1">
          <a:blip r:embed="rId2"/>
          <a:srcRect t="91301"/>
          <a:stretch/>
        </p:blipFill>
        <p:spPr>
          <a:xfrm>
            <a:off x="829647" y="5905817"/>
            <a:ext cx="3032217" cy="571500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 rotWithShape="1">
          <a:blip r:embed="rId2"/>
          <a:srcRect l="3702" t="25748" r="44781" b="69177"/>
          <a:stretch/>
        </p:blipFill>
        <p:spPr>
          <a:xfrm>
            <a:off x="4986881" y="3566477"/>
            <a:ext cx="6926799" cy="14782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003300" y="4103422"/>
            <a:ext cx="1466850" cy="24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stCxn id="5" idx="1"/>
            <a:endCxn id="3" idx="3"/>
          </p:cNvCxnSpPr>
          <p:nvPr/>
        </p:nvCxnSpPr>
        <p:spPr>
          <a:xfrm flipH="1" flipV="1">
            <a:off x="2470150" y="4226930"/>
            <a:ext cx="2516731" cy="786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Поиск по преподавателям в мобильном приложении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1028"/>
          <a:stretch/>
        </p:blipFill>
        <p:spPr>
          <a:xfrm>
            <a:off x="3597410" y="2534920"/>
            <a:ext cx="4533130" cy="3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Редактирование номера группы в мобильном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209"/>
          <a:stretch/>
        </p:blipFill>
        <p:spPr>
          <a:xfrm>
            <a:off x="730980" y="2417102"/>
            <a:ext cx="4479790" cy="3959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091" b="7251"/>
          <a:stretch/>
        </p:blipFill>
        <p:spPr>
          <a:xfrm>
            <a:off x="6295073" y="3101340"/>
            <a:ext cx="502824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256" y="973668"/>
            <a:ext cx="9550808" cy="706964"/>
          </a:xfrm>
        </p:spPr>
        <p:txBody>
          <a:bodyPr/>
          <a:lstStyle/>
          <a:p>
            <a:pPr algn="ctr"/>
            <a:r>
              <a:rPr lang="ru-RU" dirty="0" smtClean="0"/>
              <a:t>Экономический раздел и Охрана труда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67837"/>
              </p:ext>
            </p:extLst>
          </p:nvPr>
        </p:nvGraphicFramePr>
        <p:xfrm>
          <a:off x="1549651" y="225626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4589" y="5925022"/>
            <a:ext cx="900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разделе «Охрана труда» описано проектирование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расчет искусственного освещения светотехнической среды для работы с ПЭВМ  </a:t>
            </a:r>
          </a:p>
        </p:txBody>
      </p:sp>
    </p:spTree>
    <p:extLst>
      <p:ext uri="{BB962C8B-B14F-4D97-AF65-F5344CB8AC3E}">
        <p14:creationId xmlns:p14="http://schemas.microsoft.com/office/powerpoint/2010/main" val="33130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84" y="1"/>
            <a:ext cx="120837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078" y="209262"/>
            <a:ext cx="8761413" cy="70696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сущность-связь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6" y="916226"/>
            <a:ext cx="7818600" cy="56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303" y="133353"/>
            <a:ext cx="9736362" cy="70696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" y="840317"/>
            <a:ext cx="11538404" cy="57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авторизации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92" t="5188" r="38610" b="59812"/>
          <a:stretch/>
        </p:blipFill>
        <p:spPr>
          <a:xfrm>
            <a:off x="3640819" y="2499360"/>
            <a:ext cx="5029199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админ панели с парами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402482"/>
            <a:ext cx="10468799" cy="39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группами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37" y="2887980"/>
            <a:ext cx="10907702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500" y="973668"/>
            <a:ext cx="10432320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преподавателями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33" y="2872741"/>
            <a:ext cx="10814010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предметами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28" y="2964181"/>
            <a:ext cx="11016878" cy="28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587</TotalTime>
  <Words>224</Words>
  <Application>Microsoft Office PowerPoint</Application>
  <PresentationFormat>Широкоэкранный</PresentationFormat>
  <Paragraphs>42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Совет директоров</vt:lpstr>
      <vt:lpstr>Тема дипломного проекта: Мобильное приложение на платформе Android «Расписание учебного заведения»</vt:lpstr>
      <vt:lpstr>Актуальность и инструменты разработки</vt:lpstr>
      <vt:lpstr>Диаграмма сущность-связь</vt:lpstr>
      <vt:lpstr>Диаграмма вариантов использования</vt:lpstr>
      <vt:lpstr>Окно авторизации пользователя</vt:lpstr>
      <vt:lpstr>Окно админ панели с парами</vt:lpstr>
      <vt:lpstr>Окно админ панели с группами</vt:lpstr>
      <vt:lpstr>Окно админ панели с преподавателями</vt:lpstr>
      <vt:lpstr>Окно админ панели с предметами</vt:lpstr>
      <vt:lpstr>Окно админ панели с аудиториями</vt:lpstr>
      <vt:lpstr>Окно админ панели с парами</vt:lpstr>
      <vt:lpstr>Формы создания и редактирования в админ панели</vt:lpstr>
      <vt:lpstr>Поиск в списках</vt:lpstr>
      <vt:lpstr>Поиск на странице пар в админ панели</vt:lpstr>
      <vt:lpstr>Удаление записей в админ панели</vt:lpstr>
      <vt:lpstr>Изменение пароля в админ панели</vt:lpstr>
      <vt:lpstr>Управление пользователями в админ панели</vt:lpstr>
      <vt:lpstr>Управление пользователями в админ панели</vt:lpstr>
      <vt:lpstr>Первый запуск мобильного приложения</vt:lpstr>
      <vt:lpstr>Просмотр расписания в мобильном приложении</vt:lpstr>
      <vt:lpstr>Просмотр преподавателей в мобильном приложении</vt:lpstr>
      <vt:lpstr>Поиск по преподавателям в мобильном приложении</vt:lpstr>
      <vt:lpstr>Редактирование номера группы в мобильном приложении</vt:lpstr>
      <vt:lpstr>Экономический раздел и Охрана труда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32</cp:revision>
  <dcterms:created xsi:type="dcterms:W3CDTF">2020-06-25T18:14:05Z</dcterms:created>
  <dcterms:modified xsi:type="dcterms:W3CDTF">2020-06-28T20:57:39Z</dcterms:modified>
</cp:coreProperties>
</file>