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i Pajonk" userId="b9b4aa751df40e28" providerId="LiveId" clId="{4E9A482C-36DD-40C1-B413-B5EFF6390CC6}"/>
    <pc:docChg chg="undo custSel addSld modSld">
      <pc:chgData name="Sebi Pajonk" userId="b9b4aa751df40e28" providerId="LiveId" clId="{4E9A482C-36DD-40C1-B413-B5EFF6390CC6}" dt="2021-11-24T22:31:02.373" v="1949" actId="113"/>
      <pc:docMkLst>
        <pc:docMk/>
      </pc:docMkLst>
      <pc:sldChg chg="modSp mod">
        <pc:chgData name="Sebi Pajonk" userId="b9b4aa751df40e28" providerId="LiveId" clId="{4E9A482C-36DD-40C1-B413-B5EFF6390CC6}" dt="2021-11-24T22:31:02.373" v="1949" actId="113"/>
        <pc:sldMkLst>
          <pc:docMk/>
          <pc:sldMk cId="1638818231" sldId="257"/>
        </pc:sldMkLst>
        <pc:spChg chg="mod">
          <ac:chgData name="Sebi Pajonk" userId="b9b4aa751df40e28" providerId="LiveId" clId="{4E9A482C-36DD-40C1-B413-B5EFF6390CC6}" dt="2021-11-24T22:31:02.373" v="1949" actId="113"/>
          <ac:spMkLst>
            <pc:docMk/>
            <pc:sldMk cId="1638818231" sldId="257"/>
            <ac:spMk id="3" creationId="{4CBA98A8-A2A7-4863-91EC-1B281696B0A5}"/>
          </ac:spMkLst>
        </pc:spChg>
      </pc:sldChg>
      <pc:sldChg chg="modSp mod">
        <pc:chgData name="Sebi Pajonk" userId="b9b4aa751df40e28" providerId="LiveId" clId="{4E9A482C-36DD-40C1-B413-B5EFF6390CC6}" dt="2021-11-24T22:24:47.556" v="1693" actId="113"/>
        <pc:sldMkLst>
          <pc:docMk/>
          <pc:sldMk cId="1548156943" sldId="258"/>
        </pc:sldMkLst>
        <pc:spChg chg="mod">
          <ac:chgData name="Sebi Pajonk" userId="b9b4aa751df40e28" providerId="LiveId" clId="{4E9A482C-36DD-40C1-B413-B5EFF6390CC6}" dt="2021-11-24T22:24:47.556" v="1693" actId="113"/>
          <ac:spMkLst>
            <pc:docMk/>
            <pc:sldMk cId="1548156943" sldId="258"/>
            <ac:spMk id="12" creationId="{B9FA5DA6-BA8D-4809-8D07-802C556ECC8D}"/>
          </ac:spMkLst>
        </pc:spChg>
      </pc:sldChg>
      <pc:sldChg chg="modSp mod">
        <pc:chgData name="Sebi Pajonk" userId="b9b4aa751df40e28" providerId="LiveId" clId="{4E9A482C-36DD-40C1-B413-B5EFF6390CC6}" dt="2021-11-24T22:30:16.635" v="1944" actId="113"/>
        <pc:sldMkLst>
          <pc:docMk/>
          <pc:sldMk cId="1666839176" sldId="259"/>
        </pc:sldMkLst>
        <pc:spChg chg="mod">
          <ac:chgData name="Sebi Pajonk" userId="b9b4aa751df40e28" providerId="LiveId" clId="{4E9A482C-36DD-40C1-B413-B5EFF6390CC6}" dt="2021-11-24T22:30:16.635" v="1944" actId="113"/>
          <ac:spMkLst>
            <pc:docMk/>
            <pc:sldMk cId="1666839176" sldId="259"/>
            <ac:spMk id="3" creationId="{C2B7BA2D-5B5A-453E-813B-8F19F31EB065}"/>
          </ac:spMkLst>
        </pc:spChg>
      </pc:sldChg>
      <pc:sldChg chg="modSp mod">
        <pc:chgData name="Sebi Pajonk" userId="b9b4aa751df40e28" providerId="LiveId" clId="{4E9A482C-36DD-40C1-B413-B5EFF6390CC6}" dt="2021-11-24T22:26:13.108" v="1702" actId="113"/>
        <pc:sldMkLst>
          <pc:docMk/>
          <pc:sldMk cId="2165486279" sldId="262"/>
        </pc:sldMkLst>
        <pc:spChg chg="mod">
          <ac:chgData name="Sebi Pajonk" userId="b9b4aa751df40e28" providerId="LiveId" clId="{4E9A482C-36DD-40C1-B413-B5EFF6390CC6}" dt="2021-11-24T21:47:44.700" v="41" actId="20577"/>
          <ac:spMkLst>
            <pc:docMk/>
            <pc:sldMk cId="2165486279" sldId="262"/>
            <ac:spMk id="2" creationId="{8313F3CC-4E21-452B-B6CD-E09D0DDADE9C}"/>
          </ac:spMkLst>
        </pc:spChg>
        <pc:spChg chg="mod">
          <ac:chgData name="Sebi Pajonk" userId="b9b4aa751df40e28" providerId="LiveId" clId="{4E9A482C-36DD-40C1-B413-B5EFF6390CC6}" dt="2021-11-24T22:26:13.108" v="1702" actId="113"/>
          <ac:spMkLst>
            <pc:docMk/>
            <pc:sldMk cId="2165486279" sldId="262"/>
            <ac:spMk id="3" creationId="{BFAAE2D1-548E-4365-ABC9-5A980A36B399}"/>
          </ac:spMkLst>
        </pc:spChg>
      </pc:sldChg>
      <pc:sldChg chg="modSp mod">
        <pc:chgData name="Sebi Pajonk" userId="b9b4aa751df40e28" providerId="LiveId" clId="{4E9A482C-36DD-40C1-B413-B5EFF6390CC6}" dt="2021-11-24T21:45:09.951" v="1" actId="208"/>
        <pc:sldMkLst>
          <pc:docMk/>
          <pc:sldMk cId="4158393517" sldId="264"/>
        </pc:sldMkLst>
        <pc:spChg chg="mod">
          <ac:chgData name="Sebi Pajonk" userId="b9b4aa751df40e28" providerId="LiveId" clId="{4E9A482C-36DD-40C1-B413-B5EFF6390CC6}" dt="2021-11-24T21:45:09.951" v="1" actId="208"/>
          <ac:spMkLst>
            <pc:docMk/>
            <pc:sldMk cId="4158393517" sldId="264"/>
            <ac:spMk id="5" creationId="{42682A4F-3331-457F-A818-C9B92805F739}"/>
          </ac:spMkLst>
        </pc:spChg>
      </pc:sldChg>
      <pc:sldChg chg="addSp delSp modSp new mod">
        <pc:chgData name="Sebi Pajonk" userId="b9b4aa751df40e28" providerId="LiveId" clId="{4E9A482C-36DD-40C1-B413-B5EFF6390CC6}" dt="2021-11-24T22:25:41.662" v="1698" actId="1440"/>
        <pc:sldMkLst>
          <pc:docMk/>
          <pc:sldMk cId="837056919" sldId="265"/>
        </pc:sldMkLst>
        <pc:spChg chg="del">
          <ac:chgData name="Sebi Pajonk" userId="b9b4aa751df40e28" providerId="LiveId" clId="{4E9A482C-36DD-40C1-B413-B5EFF6390CC6}" dt="2021-11-24T21:56:16.285" v="426" actId="22"/>
          <ac:spMkLst>
            <pc:docMk/>
            <pc:sldMk cId="837056919" sldId="265"/>
            <ac:spMk id="3" creationId="{C41BADCB-EC54-474C-8390-329159181263}"/>
          </ac:spMkLst>
        </pc:spChg>
        <pc:spChg chg="add mod">
          <ac:chgData name="Sebi Pajonk" userId="b9b4aa751df40e28" providerId="LiveId" clId="{4E9A482C-36DD-40C1-B413-B5EFF6390CC6}" dt="2021-11-24T21:58:55.887" v="668" actId="20577"/>
          <ac:spMkLst>
            <pc:docMk/>
            <pc:sldMk cId="837056919" sldId="265"/>
            <ac:spMk id="6" creationId="{10C80015-45A9-416B-8032-AC76C907E9C6}"/>
          </ac:spMkLst>
        </pc:spChg>
        <pc:picChg chg="add mod ord">
          <ac:chgData name="Sebi Pajonk" userId="b9b4aa751df40e28" providerId="LiveId" clId="{4E9A482C-36DD-40C1-B413-B5EFF6390CC6}" dt="2021-11-24T22:25:41.662" v="1698" actId="1440"/>
          <ac:picMkLst>
            <pc:docMk/>
            <pc:sldMk cId="837056919" sldId="265"/>
            <ac:picMk id="5" creationId="{F01F7CE5-1BBB-4A5F-8878-A84C3316BAEA}"/>
          </ac:picMkLst>
        </pc:picChg>
      </pc:sldChg>
      <pc:sldChg chg="modSp new mod">
        <pc:chgData name="Sebi Pajonk" userId="b9b4aa751df40e28" providerId="LiveId" clId="{4E9A482C-36DD-40C1-B413-B5EFF6390CC6}" dt="2021-11-24T22:29:04.020" v="1924" actId="20577"/>
        <pc:sldMkLst>
          <pc:docMk/>
          <pc:sldMk cId="531544048" sldId="266"/>
        </pc:sldMkLst>
        <pc:spChg chg="mod">
          <ac:chgData name="Sebi Pajonk" userId="b9b4aa751df40e28" providerId="LiveId" clId="{4E9A482C-36DD-40C1-B413-B5EFF6390CC6}" dt="2021-11-24T22:03:56.753" v="717" actId="20577"/>
          <ac:spMkLst>
            <pc:docMk/>
            <pc:sldMk cId="531544048" sldId="266"/>
            <ac:spMk id="2" creationId="{C8C83EE2-4DC9-4277-BC3B-2353BF4F7393}"/>
          </ac:spMkLst>
        </pc:spChg>
        <pc:spChg chg="mod">
          <ac:chgData name="Sebi Pajonk" userId="b9b4aa751df40e28" providerId="LiveId" clId="{4E9A482C-36DD-40C1-B413-B5EFF6390CC6}" dt="2021-11-24T22:29:04.020" v="1924" actId="20577"/>
          <ac:spMkLst>
            <pc:docMk/>
            <pc:sldMk cId="531544048" sldId="266"/>
            <ac:spMk id="3" creationId="{50469FD4-900B-4878-B46D-18A2C09CDEDF}"/>
          </ac:spMkLst>
        </pc:spChg>
      </pc:sldChg>
      <pc:sldChg chg="addSp delSp modSp new mod">
        <pc:chgData name="Sebi Pajonk" userId="b9b4aa751df40e28" providerId="LiveId" clId="{4E9A482C-36DD-40C1-B413-B5EFF6390CC6}" dt="2021-11-24T22:29:30.359" v="1942" actId="20577"/>
        <pc:sldMkLst>
          <pc:docMk/>
          <pc:sldMk cId="2008347434" sldId="267"/>
        </pc:sldMkLst>
        <pc:spChg chg="del">
          <ac:chgData name="Sebi Pajonk" userId="b9b4aa751df40e28" providerId="LiveId" clId="{4E9A482C-36DD-40C1-B413-B5EFF6390CC6}" dt="2021-11-24T22:10:06.826" v="1151" actId="22"/>
          <ac:spMkLst>
            <pc:docMk/>
            <pc:sldMk cId="2008347434" sldId="267"/>
            <ac:spMk id="3" creationId="{37695E35-0C6A-4FD5-9C71-324291D8C2AA}"/>
          </ac:spMkLst>
        </pc:spChg>
        <pc:spChg chg="add del mod">
          <ac:chgData name="Sebi Pajonk" userId="b9b4aa751df40e28" providerId="LiveId" clId="{4E9A482C-36DD-40C1-B413-B5EFF6390CC6}" dt="2021-11-24T22:14:01.368" v="1165"/>
          <ac:spMkLst>
            <pc:docMk/>
            <pc:sldMk cId="2008347434" sldId="267"/>
            <ac:spMk id="8" creationId="{893131A9-3C8E-4FAE-A272-B6959FFA61BE}"/>
          </ac:spMkLst>
        </pc:spChg>
        <pc:spChg chg="add del mod">
          <ac:chgData name="Sebi Pajonk" userId="b9b4aa751df40e28" providerId="LiveId" clId="{4E9A482C-36DD-40C1-B413-B5EFF6390CC6}" dt="2021-11-24T22:14:01.368" v="1163"/>
          <ac:spMkLst>
            <pc:docMk/>
            <pc:sldMk cId="2008347434" sldId="267"/>
            <ac:spMk id="9" creationId="{E500286E-0171-45A9-BB58-456BF16DDACD}"/>
          </ac:spMkLst>
        </pc:spChg>
        <pc:spChg chg="add mod">
          <ac:chgData name="Sebi Pajonk" userId="b9b4aa751df40e28" providerId="LiveId" clId="{4E9A482C-36DD-40C1-B413-B5EFF6390CC6}" dt="2021-11-24T22:29:30.359" v="1942" actId="20577"/>
          <ac:spMkLst>
            <pc:docMk/>
            <pc:sldMk cId="2008347434" sldId="267"/>
            <ac:spMk id="10" creationId="{8433E06F-C56F-46EB-8A07-13FC900AC899}"/>
          </ac:spMkLst>
        </pc:spChg>
        <pc:spChg chg="add mod">
          <ac:chgData name="Sebi Pajonk" userId="b9b4aa751df40e28" providerId="LiveId" clId="{4E9A482C-36DD-40C1-B413-B5EFF6390CC6}" dt="2021-11-24T22:20:18.399" v="1670" actId="20577"/>
          <ac:spMkLst>
            <pc:docMk/>
            <pc:sldMk cId="2008347434" sldId="267"/>
            <ac:spMk id="11" creationId="{47DBF6CF-D4B2-46AE-9323-D14C83D19032}"/>
          </ac:spMkLst>
        </pc:spChg>
        <pc:picChg chg="add mod ord">
          <ac:chgData name="Sebi Pajonk" userId="b9b4aa751df40e28" providerId="LiveId" clId="{4E9A482C-36DD-40C1-B413-B5EFF6390CC6}" dt="2021-11-24T22:25:29.407" v="1695" actId="1440"/>
          <ac:picMkLst>
            <pc:docMk/>
            <pc:sldMk cId="2008347434" sldId="267"/>
            <ac:picMk id="5" creationId="{31C677CD-16D5-45BD-9C7E-1AB37F69A951}"/>
          </ac:picMkLst>
        </pc:picChg>
        <pc:picChg chg="add mod">
          <ac:chgData name="Sebi Pajonk" userId="b9b4aa751df40e28" providerId="LiveId" clId="{4E9A482C-36DD-40C1-B413-B5EFF6390CC6}" dt="2021-11-24T22:25:33.092" v="1697" actId="1440"/>
          <ac:picMkLst>
            <pc:docMk/>
            <pc:sldMk cId="2008347434" sldId="267"/>
            <ac:picMk id="7" creationId="{44323030-E2DC-40B6-B483-A697BB8DC31F}"/>
          </ac:picMkLst>
        </pc:picChg>
      </pc:sldChg>
      <pc:sldChg chg="modSp new mod">
        <pc:chgData name="Sebi Pajonk" userId="b9b4aa751df40e28" providerId="LiveId" clId="{4E9A482C-36DD-40C1-B413-B5EFF6390CC6}" dt="2021-11-24T22:20:29.171" v="1691" actId="20577"/>
        <pc:sldMkLst>
          <pc:docMk/>
          <pc:sldMk cId="828313979" sldId="268"/>
        </pc:sldMkLst>
        <pc:spChg chg="mod">
          <ac:chgData name="Sebi Pajonk" userId="b9b4aa751df40e28" providerId="LiveId" clId="{4E9A482C-36DD-40C1-B413-B5EFF6390CC6}" dt="2021-11-24T22:20:29.171" v="1691" actId="20577"/>
          <ac:spMkLst>
            <pc:docMk/>
            <pc:sldMk cId="828313979" sldId="268"/>
            <ac:spMk id="2" creationId="{8B836190-D56E-4A58-9EA1-BF6011E847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59004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28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9238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960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9011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5518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29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3479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905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061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496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C73D72A-1B4C-4A11-AE71-A6583E1A6E5C}" type="datetimeFigureOut">
              <a:rPr lang="sk-SK" smtClean="0"/>
              <a:t>24. 11. 2021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FF14E85-E957-4BE9-B427-3FC2812E13DB}" type="slidenum">
              <a:rPr lang="sk-SK" smtClean="0"/>
              <a:t>‹#›</a:t>
            </a:fld>
            <a:endParaRPr lang="sk-SK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97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B71B5-8BD9-41BD-A6D0-450252373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Úvod</a:t>
            </a:r>
            <a:r>
              <a:rPr lang="en-US" dirty="0"/>
              <a:t> do OOP</a:t>
            </a:r>
            <a:br>
              <a:rPr lang="en-US" dirty="0"/>
            </a:br>
            <a:r>
              <a:rPr lang="en-US" dirty="0"/>
              <a:t>Java</a:t>
            </a: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2A2244B-1B03-47EB-A555-91BBB1DAF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Sebastian Pajonk	</a:t>
            </a:r>
            <a:r>
              <a:rPr lang="en-US" sz="2800" dirty="0"/>
              <a:t>|</a:t>
            </a:r>
            <a:r>
              <a:rPr lang="en-US" dirty="0"/>
              <a:t>	</a:t>
            </a:r>
            <a:r>
              <a:rPr lang="en-US" dirty="0" err="1"/>
              <a:t>Tomáš</a:t>
            </a:r>
            <a:r>
              <a:rPr lang="en-US" dirty="0"/>
              <a:t> </a:t>
            </a:r>
            <a:r>
              <a:rPr lang="en-US" dirty="0" err="1"/>
              <a:t>Mucha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3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F4DFD-65BC-4277-86BC-A4BE8E74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F01F7CE5-1BBB-4A5F-8878-A84C3316B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653494"/>
            <a:ext cx="4458086" cy="2606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BlokTextu 5">
            <a:extLst>
              <a:ext uri="{FF2B5EF4-FFF2-40B4-BE49-F238E27FC236}">
                <a16:creationId xmlns:a16="http://schemas.microsoft.com/office/drawing/2014/main" id="{10C80015-45A9-416B-8032-AC76C907E9C6}"/>
              </a:ext>
            </a:extLst>
          </p:cNvPr>
          <p:cNvSpPr txBox="1"/>
          <p:nvPr/>
        </p:nvSpPr>
        <p:spPr>
          <a:xfrm>
            <a:off x="6096000" y="2992582"/>
            <a:ext cx="4304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Keď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Stringu</a:t>
            </a:r>
            <a:r>
              <a:rPr lang="en-US" dirty="0"/>
              <a:t> </a:t>
            </a:r>
            <a:r>
              <a:rPr lang="en-US" dirty="0" err="1"/>
              <a:t>dostane</a:t>
            </a:r>
            <a:r>
              <a:rPr lang="en-US" dirty="0"/>
              <a:t> do </a:t>
            </a:r>
            <a:r>
              <a:rPr lang="en-US" dirty="0" err="1"/>
              <a:t>triedy</a:t>
            </a:r>
            <a:r>
              <a:rPr lang="en-US" dirty="0"/>
              <a:t> Car() je </a:t>
            </a:r>
            <a:r>
              <a:rPr lang="en-US" dirty="0" err="1"/>
              <a:t>priradená</a:t>
            </a:r>
            <a:r>
              <a:rPr lang="en-US" dirty="0"/>
              <a:t> do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farbaAuta</a:t>
            </a:r>
            <a:r>
              <a:rPr lang="en-US" dirty="0"/>
              <a:t>.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vnútri</a:t>
            </a:r>
            <a:r>
              <a:rPr lang="en-US" dirty="0"/>
              <a:t> </a:t>
            </a:r>
            <a:r>
              <a:rPr lang="en-US" dirty="0" err="1"/>
              <a:t>konŠtruktora</a:t>
            </a:r>
            <a:r>
              <a:rPr lang="en-US" dirty="0"/>
              <a:t> </a:t>
            </a:r>
            <a:r>
              <a:rPr lang="en-US" dirty="0" err="1"/>
              <a:t>farbaAuta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priradená</a:t>
            </a:r>
            <a:r>
              <a:rPr lang="en-US" dirty="0"/>
              <a:t> do </a:t>
            </a:r>
            <a:r>
              <a:rPr lang="en-US" dirty="0" err="1"/>
              <a:t>inštačnej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/>
              <a:t>farba</a:t>
            </a:r>
            <a:r>
              <a:rPr lang="en-US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705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C83EE2-4DC9-4277-BC3B-2353BF4F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Vytváranie</a:t>
            </a:r>
            <a:r>
              <a:rPr lang="en-US" dirty="0"/>
              <a:t> </a:t>
            </a:r>
            <a:r>
              <a:rPr lang="en-US" dirty="0" err="1"/>
              <a:t>inštancie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469FD4-900B-4878-B46D-18A2C09C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Inštanciu</a:t>
            </a:r>
            <a:r>
              <a:rPr lang="en-US" dirty="0"/>
              <a:t> </a:t>
            </a:r>
            <a:r>
              <a:rPr lang="en-US" dirty="0" err="1"/>
              <a:t>vytvoríme</a:t>
            </a:r>
            <a:r>
              <a:rPr lang="en-US" dirty="0"/>
              <a:t> </a:t>
            </a:r>
            <a:r>
              <a:rPr lang="en-US" dirty="0" err="1"/>
              <a:t>priradením</a:t>
            </a:r>
            <a:r>
              <a:rPr lang="en-US" dirty="0"/>
              <a:t> </a:t>
            </a:r>
            <a:r>
              <a:rPr lang="en-US" dirty="0" err="1"/>
              <a:t>hodnoty</a:t>
            </a:r>
            <a:r>
              <a:rPr lang="en-US" dirty="0"/>
              <a:t> z </a:t>
            </a:r>
            <a:r>
              <a:rPr lang="en-US" dirty="0" err="1"/>
              <a:t>inštančnej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, </a:t>
            </a:r>
            <a:r>
              <a:rPr lang="en-US" dirty="0" err="1"/>
              <a:t>ktorú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predtým</a:t>
            </a:r>
            <a:r>
              <a:rPr lang="en-US" dirty="0"/>
              <a:t> </a:t>
            </a:r>
            <a:r>
              <a:rPr lang="en-US" dirty="0" err="1"/>
              <a:t>definovali</a:t>
            </a:r>
            <a:r>
              <a:rPr lang="en-US" dirty="0"/>
              <a:t> v </a:t>
            </a:r>
            <a:r>
              <a:rPr lang="en-US" dirty="0" err="1"/>
              <a:t>našej</a:t>
            </a:r>
            <a:r>
              <a:rPr lang="en-US" dirty="0"/>
              <a:t> </a:t>
            </a:r>
            <a:r>
              <a:rPr lang="en-US" dirty="0" err="1"/>
              <a:t>triede</a:t>
            </a:r>
            <a:r>
              <a:rPr lang="en-US" dirty="0"/>
              <a:t>. </a:t>
            </a:r>
          </a:p>
          <a:p>
            <a:r>
              <a:rPr lang="en-US" dirty="0" err="1"/>
              <a:t>Takisto</a:t>
            </a:r>
            <a:r>
              <a:rPr lang="en-US" dirty="0"/>
              <a:t> </a:t>
            </a:r>
            <a:r>
              <a:rPr lang="en-US" dirty="0" err="1"/>
              <a:t>ak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konštruktor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, </a:t>
            </a:r>
            <a:r>
              <a:rPr lang="en-US" dirty="0" err="1"/>
              <a:t>posunie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do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metódy</a:t>
            </a:r>
            <a:r>
              <a:rPr lang="en-US" dirty="0"/>
              <a:t>. </a:t>
            </a:r>
            <a:r>
              <a:rPr lang="en-US" dirty="0" err="1"/>
              <a:t>Individuálna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posúva</a:t>
            </a:r>
            <a:r>
              <a:rPr lang="en-US" dirty="0"/>
              <a:t> do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konštruktora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nazýva</a:t>
            </a:r>
            <a:r>
              <a:rPr lang="en-US" dirty="0"/>
              <a:t> </a:t>
            </a:r>
            <a:r>
              <a:rPr lang="en-US" b="1" dirty="0"/>
              <a:t>argument</a:t>
            </a:r>
            <a:r>
              <a:rPr lang="en-US" dirty="0"/>
              <a:t>. </a:t>
            </a:r>
            <a:r>
              <a:rPr lang="en-US" dirty="0" err="1"/>
              <a:t>Hneď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odoslané</a:t>
            </a:r>
            <a:r>
              <a:rPr lang="en-US" dirty="0"/>
              <a:t>, </a:t>
            </a:r>
            <a:r>
              <a:rPr lang="en-US" dirty="0" err="1"/>
              <a:t>priradí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k </a:t>
            </a:r>
            <a:r>
              <a:rPr lang="en-US" dirty="0" err="1"/>
              <a:t>inštančnej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/>
              <a:t>zvolená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154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8998A9-43B3-418F-924A-AC51B0FA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31C677CD-16D5-45BD-9C7E-1AB37F69A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942" y="134078"/>
            <a:ext cx="4350327" cy="4019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4323030-E2DC-40B6-B483-A697BB8D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42" y="4456656"/>
            <a:ext cx="5792008" cy="2267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BlokTextu 9">
            <a:extLst>
              <a:ext uri="{FF2B5EF4-FFF2-40B4-BE49-F238E27FC236}">
                <a16:creationId xmlns:a16="http://schemas.microsoft.com/office/drawing/2014/main" id="{8433E06F-C56F-46EB-8A07-13FC900AC899}"/>
              </a:ext>
            </a:extLst>
          </p:cNvPr>
          <p:cNvSpPr txBox="1"/>
          <p:nvPr/>
        </p:nvSpPr>
        <p:spPr>
          <a:xfrm>
            <a:off x="5413548" y="1428750"/>
            <a:ext cx="5702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Dátovy</a:t>
            </a:r>
            <a:r>
              <a:rPr lang="en-US" dirty="0"/>
              <a:t> </a:t>
            </a:r>
            <a:r>
              <a:rPr lang="en-US" dirty="0" err="1"/>
              <a:t>typ</a:t>
            </a:r>
            <a:r>
              <a:rPr lang="en-US" dirty="0"/>
              <a:t> </a:t>
            </a:r>
            <a:r>
              <a:rPr lang="en-US" dirty="0" err="1"/>
              <a:t>argumentu</a:t>
            </a:r>
            <a:r>
              <a:rPr lang="en-US" dirty="0"/>
              <a:t> </a:t>
            </a:r>
            <a:r>
              <a:rPr lang="en-US" dirty="0" err="1"/>
              <a:t>inštancie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zhodovat</a:t>
            </a:r>
            <a:r>
              <a:rPr lang="en-US" dirty="0"/>
              <a:t> s </a:t>
            </a:r>
            <a:r>
              <a:rPr lang="en-US" dirty="0" err="1"/>
              <a:t>dátovym</a:t>
            </a:r>
            <a:r>
              <a:rPr lang="en-US" dirty="0"/>
              <a:t> </a:t>
            </a:r>
            <a:r>
              <a:rPr lang="en-US" dirty="0" err="1"/>
              <a:t>typom</a:t>
            </a:r>
            <a:r>
              <a:rPr lang="en-US" dirty="0"/>
              <a:t> </a:t>
            </a:r>
            <a:r>
              <a:rPr lang="en-US" dirty="0" err="1"/>
              <a:t>inštančnej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a </a:t>
            </a:r>
            <a:r>
              <a:rPr lang="en-US" dirty="0" err="1"/>
              <a:t>parametra</a:t>
            </a:r>
            <a:r>
              <a:rPr lang="en-US" dirty="0"/>
              <a:t>. Argument “</a:t>
            </a:r>
            <a:r>
              <a:rPr lang="en-US" dirty="0" err="1"/>
              <a:t>cervena</a:t>
            </a:r>
            <a:r>
              <a:rPr lang="en-US" dirty="0"/>
              <a:t>” je </a:t>
            </a:r>
            <a:r>
              <a:rPr lang="en-US" dirty="0" err="1"/>
              <a:t>posunutý</a:t>
            </a:r>
            <a:r>
              <a:rPr lang="en-US" dirty="0"/>
              <a:t> do </a:t>
            </a:r>
            <a:r>
              <a:rPr lang="en-US" dirty="0" err="1"/>
              <a:t>parametra</a:t>
            </a:r>
            <a:r>
              <a:rPr lang="en-US" dirty="0"/>
              <a:t> </a:t>
            </a:r>
            <a:r>
              <a:rPr lang="en-US" dirty="0" err="1"/>
              <a:t>farbaAuta</a:t>
            </a:r>
            <a:r>
              <a:rPr lang="en-US" dirty="0"/>
              <a:t> a </a:t>
            </a:r>
            <a:r>
              <a:rPr lang="en-US" dirty="0" err="1"/>
              <a:t>táto</a:t>
            </a:r>
            <a:r>
              <a:rPr lang="en-US" dirty="0"/>
              <a:t> </a:t>
            </a:r>
            <a:r>
              <a:rPr lang="en-US" dirty="0" err="1"/>
              <a:t>hodnota</a:t>
            </a:r>
            <a:r>
              <a:rPr lang="en-US" dirty="0"/>
              <a:t> je </a:t>
            </a:r>
            <a:r>
              <a:rPr lang="en-US" dirty="0" err="1"/>
              <a:t>ďalej</a:t>
            </a:r>
            <a:r>
              <a:rPr lang="en-US" dirty="0"/>
              <a:t> </a:t>
            </a:r>
            <a:r>
              <a:rPr lang="en-US" dirty="0" err="1"/>
              <a:t>posunutá</a:t>
            </a:r>
            <a:r>
              <a:rPr lang="en-US" dirty="0"/>
              <a:t> do </a:t>
            </a:r>
            <a:r>
              <a:rPr lang="en-US" dirty="0" err="1"/>
              <a:t>inštančnej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/>
              <a:t>farba</a:t>
            </a:r>
            <a:r>
              <a:rPr lang="en-US" dirty="0"/>
              <a:t>.</a:t>
            </a:r>
            <a:endParaRPr lang="sk-SK" dirty="0"/>
          </a:p>
        </p:txBody>
      </p:sp>
      <p:sp>
        <p:nvSpPr>
          <p:cNvPr id="11" name="BlokTextu 10">
            <a:extLst>
              <a:ext uri="{FF2B5EF4-FFF2-40B4-BE49-F238E27FC236}">
                <a16:creationId xmlns:a16="http://schemas.microsoft.com/office/drawing/2014/main" id="{47DBF6CF-D4B2-46AE-9323-D14C83D19032}"/>
              </a:ext>
            </a:extLst>
          </p:cNvPr>
          <p:cNvSpPr txBox="1"/>
          <p:nvPr/>
        </p:nvSpPr>
        <p:spPr>
          <a:xfrm>
            <a:off x="6921733" y="4686301"/>
            <a:ext cx="435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Objekt</a:t>
            </a:r>
            <a:r>
              <a:rPr lang="en-US" dirty="0"/>
              <a:t> Ferrari </a:t>
            </a:r>
            <a:r>
              <a:rPr lang="en-US" dirty="0" err="1"/>
              <a:t>drží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inštančneho</a:t>
            </a:r>
            <a:r>
              <a:rPr lang="en-US" dirty="0"/>
              <a:t> </a:t>
            </a:r>
            <a:r>
              <a:rPr lang="en-US" dirty="0" err="1"/>
              <a:t>poľa</a:t>
            </a:r>
            <a:r>
              <a:rPr lang="en-US" dirty="0"/>
              <a:t> </a:t>
            </a:r>
            <a:r>
              <a:rPr lang="en-US" dirty="0" err="1"/>
              <a:t>farba</a:t>
            </a:r>
            <a:r>
              <a:rPr lang="en-US" dirty="0"/>
              <a:t> = “</a:t>
            </a:r>
            <a:r>
              <a:rPr lang="en-US" dirty="0" err="1"/>
              <a:t>cervena</a:t>
            </a:r>
            <a:r>
              <a:rPr lang="en-US" dirty="0"/>
              <a:t>”. </a:t>
            </a:r>
            <a:r>
              <a:rPr lang="en-US" dirty="0" err="1"/>
              <a:t>Túto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sprístupnime</a:t>
            </a:r>
            <a:r>
              <a:rPr lang="en-US" dirty="0"/>
              <a:t> </a:t>
            </a:r>
            <a:r>
              <a:rPr lang="en-US" dirty="0" err="1"/>
              <a:t>príkazom</a:t>
            </a:r>
            <a:r>
              <a:rPr lang="en-US" dirty="0"/>
              <a:t> </a:t>
            </a:r>
            <a:r>
              <a:rPr lang="en-US" dirty="0" err="1"/>
              <a:t>Ferrari.color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834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836190-D56E-4A58-9EA1-BF6011E84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Ďakujem</a:t>
            </a:r>
            <a:r>
              <a:rPr lang="en-US" dirty="0"/>
              <a:t> za </a:t>
            </a:r>
            <a:r>
              <a:rPr lang="en-US" dirty="0" err="1"/>
              <a:t>pozornosť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9B340A-F344-4D2C-A1FC-ADD13474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2831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CDA1AE-4F99-401E-8FB7-E816EA5B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Objektovo</a:t>
            </a:r>
            <a:r>
              <a:rPr lang="en-US" dirty="0"/>
              <a:t> </a:t>
            </a:r>
            <a:r>
              <a:rPr lang="en-US" dirty="0" err="1"/>
              <a:t>orientované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BA98A8-A2A7-4863-91EC-1B281696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je </a:t>
            </a:r>
            <a:r>
              <a:rPr lang="en-US" b="1" dirty="0" err="1"/>
              <a:t>objektovo</a:t>
            </a:r>
            <a:r>
              <a:rPr lang="en-US" b="1" dirty="0"/>
              <a:t> </a:t>
            </a:r>
            <a:r>
              <a:rPr lang="en-US" b="1" dirty="0" err="1"/>
              <a:t>orientovaný</a:t>
            </a:r>
            <a:r>
              <a:rPr lang="en-US" b="1" dirty="0"/>
              <a:t> </a:t>
            </a:r>
            <a:r>
              <a:rPr lang="en-US" b="1" dirty="0" err="1"/>
              <a:t>programovací</a:t>
            </a:r>
            <a:r>
              <a:rPr lang="en-US" b="1" dirty="0"/>
              <a:t> </a:t>
            </a:r>
            <a:r>
              <a:rPr lang="en-US" dirty="0" err="1"/>
              <a:t>jazyk</a:t>
            </a:r>
            <a:r>
              <a:rPr lang="en-US" dirty="0"/>
              <a:t>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znemaná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program </a:t>
            </a:r>
            <a:r>
              <a:rPr lang="en-US" dirty="0" err="1"/>
              <a:t>môžu</a:t>
            </a:r>
            <a:r>
              <a:rPr lang="en-US" dirty="0"/>
              <a:t> a v </a:t>
            </a:r>
            <a:r>
              <a:rPr lang="en-US" dirty="0" err="1"/>
              <a:t>reálnom</a:t>
            </a:r>
            <a:r>
              <a:rPr lang="en-US" dirty="0"/>
              <a:t> </a:t>
            </a:r>
            <a:r>
              <a:rPr lang="en-US" dirty="0" err="1"/>
              <a:t>svete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budované</a:t>
            </a:r>
            <a:r>
              <a:rPr lang="en-US" dirty="0"/>
              <a:t> za </a:t>
            </a:r>
            <a:r>
              <a:rPr lang="en-US" dirty="0" err="1"/>
              <a:t>pomoci</a:t>
            </a:r>
            <a:r>
              <a:rPr lang="en-US" dirty="0"/>
              <a:t> </a:t>
            </a:r>
            <a:r>
              <a:rPr lang="en-US" dirty="0" err="1"/>
              <a:t>objektov</a:t>
            </a:r>
            <a:r>
              <a:rPr lang="en-US" dirty="0"/>
              <a:t> a ich </a:t>
            </a:r>
            <a:r>
              <a:rPr lang="en-US" dirty="0" err="1"/>
              <a:t>interakcií</a:t>
            </a:r>
            <a:r>
              <a:rPr lang="en-US" dirty="0"/>
              <a:t>.</a:t>
            </a:r>
          </a:p>
          <a:p>
            <a:r>
              <a:rPr lang="en-US" dirty="0" err="1"/>
              <a:t>Objektovo</a:t>
            </a:r>
            <a:r>
              <a:rPr lang="en-US" dirty="0"/>
              <a:t> </a:t>
            </a:r>
            <a:r>
              <a:rPr lang="en-US" dirty="0" err="1"/>
              <a:t>orientované</a:t>
            </a:r>
            <a:r>
              <a:rPr lang="en-US" dirty="0"/>
              <a:t> </a:t>
            </a:r>
            <a:r>
              <a:rPr lang="en-US" dirty="0" err="1"/>
              <a:t>programovanie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umožnuje</a:t>
            </a:r>
            <a:r>
              <a:rPr lang="en-US" dirty="0"/>
              <a:t> </a:t>
            </a:r>
            <a:r>
              <a:rPr lang="en-US" b="1" dirty="0" err="1"/>
              <a:t>modelovať</a:t>
            </a:r>
            <a:r>
              <a:rPr lang="en-US" b="1" dirty="0"/>
              <a:t> </a:t>
            </a:r>
            <a:r>
              <a:rPr lang="en-US" b="1" dirty="0" err="1"/>
              <a:t>objekty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efektívne</a:t>
            </a:r>
            <a:r>
              <a:rPr lang="en-US" dirty="0"/>
              <a:t> ich </a:t>
            </a:r>
            <a:r>
              <a:rPr lang="en-US" dirty="0" err="1"/>
              <a:t>využívať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mohli</a:t>
            </a:r>
            <a:r>
              <a:rPr lang="en-US" dirty="0"/>
              <a:t> </a:t>
            </a:r>
            <a:r>
              <a:rPr lang="en-US" dirty="0" err="1"/>
              <a:t>mať</a:t>
            </a:r>
            <a:r>
              <a:rPr lang="en-US" dirty="0"/>
              <a:t> </a:t>
            </a:r>
            <a:r>
              <a:rPr lang="en-US" dirty="0" err="1"/>
              <a:t>formu</a:t>
            </a:r>
            <a:r>
              <a:rPr lang="en-US" dirty="0"/>
              <a:t> a </a:t>
            </a:r>
            <a:r>
              <a:rPr lang="en-US" dirty="0" err="1"/>
              <a:t>správanie</a:t>
            </a:r>
            <a:r>
              <a:rPr lang="en-US" dirty="0"/>
              <a:t> 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programátor</a:t>
            </a:r>
            <a:r>
              <a:rPr lang="en-US" dirty="0"/>
              <a:t> </a:t>
            </a:r>
            <a:r>
              <a:rPr lang="en-US" dirty="0" err="1"/>
              <a:t>zvolí</a:t>
            </a:r>
            <a:r>
              <a:rPr lang="en-US" dirty="0"/>
              <a:t>. To </a:t>
            </a:r>
            <a:r>
              <a:rPr lang="en-US" dirty="0" err="1"/>
              <a:t>dáva</a:t>
            </a:r>
            <a:r>
              <a:rPr lang="en-US" dirty="0"/>
              <a:t> </a:t>
            </a:r>
            <a:r>
              <a:rPr lang="en-US" dirty="0" err="1"/>
              <a:t>nekonečno</a:t>
            </a:r>
            <a:r>
              <a:rPr lang="en-US" dirty="0"/>
              <a:t> </a:t>
            </a:r>
            <a:r>
              <a:rPr lang="en-US" dirty="0" err="1"/>
              <a:t>možností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riešenie</a:t>
            </a:r>
            <a:r>
              <a:rPr lang="en-US" dirty="0"/>
              <a:t> </a:t>
            </a:r>
            <a:r>
              <a:rPr lang="en-US" dirty="0" err="1"/>
              <a:t>určitých</a:t>
            </a:r>
            <a:r>
              <a:rPr lang="en-US" dirty="0"/>
              <a:t> </a:t>
            </a:r>
            <a:r>
              <a:rPr lang="en-US" dirty="0" err="1"/>
              <a:t>problémov</a:t>
            </a:r>
            <a:r>
              <a:rPr lang="en-US" dirty="0"/>
              <a:t>.</a:t>
            </a:r>
          </a:p>
          <a:p>
            <a:r>
              <a:rPr lang="en-US" dirty="0" err="1"/>
              <a:t>Každý</a:t>
            </a:r>
            <a:r>
              <a:rPr lang="en-US" dirty="0"/>
              <a:t> program v </a:t>
            </a:r>
            <a:r>
              <a:rPr lang="en-US" dirty="0" err="1"/>
              <a:t>Jave</a:t>
            </a:r>
            <a:r>
              <a:rPr lang="en-US" dirty="0"/>
              <a:t> </a:t>
            </a:r>
            <a:r>
              <a:rPr lang="en-US" dirty="0" err="1"/>
              <a:t>vyžaduje</a:t>
            </a:r>
            <a:r>
              <a:rPr lang="en-US" dirty="0"/>
              <a:t> </a:t>
            </a:r>
            <a:r>
              <a:rPr lang="en-US" b="1" dirty="0" err="1"/>
              <a:t>aspoň</a:t>
            </a:r>
            <a:r>
              <a:rPr lang="en-US" b="1" dirty="0"/>
              <a:t> 1 </a:t>
            </a:r>
            <a:r>
              <a:rPr lang="en-US" b="1" dirty="0" err="1"/>
              <a:t>classu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6388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61F150-9FA7-48CC-882D-B9DD5CE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B4A15FE2-BD39-4DBC-B23C-96A75043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D5E366A7-62D9-4CBF-8494-DE22F343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6" y="94804"/>
            <a:ext cx="8781608" cy="43269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45D83888-1606-437F-9047-3DFBE1ACD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556" y="4811262"/>
            <a:ext cx="4785775" cy="122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BlokTextu 11">
            <a:extLst>
              <a:ext uri="{FF2B5EF4-FFF2-40B4-BE49-F238E27FC236}">
                <a16:creationId xmlns:a16="http://schemas.microsoft.com/office/drawing/2014/main" id="{B9FA5DA6-BA8D-4809-8D07-802C556ECC8D}"/>
              </a:ext>
            </a:extLst>
          </p:cNvPr>
          <p:cNvSpPr txBox="1"/>
          <p:nvPr/>
        </p:nvSpPr>
        <p:spPr>
          <a:xfrm>
            <a:off x="4475018" y="4419483"/>
            <a:ext cx="684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Ukážka</a:t>
            </a:r>
            <a:r>
              <a:rPr lang="en-US" dirty="0"/>
              <a:t> OOP</a:t>
            </a:r>
            <a:endParaRPr lang="sk-SK" dirty="0"/>
          </a:p>
        </p:txBody>
      </p:sp>
      <p:sp>
        <p:nvSpPr>
          <p:cNvPr id="13" name="BlokTextu 12">
            <a:extLst>
              <a:ext uri="{FF2B5EF4-FFF2-40B4-BE49-F238E27FC236}">
                <a16:creationId xmlns:a16="http://schemas.microsoft.com/office/drawing/2014/main" id="{8F3E5829-8CCA-4420-9CE4-8CEAB03A24C2}"/>
              </a:ext>
            </a:extLst>
          </p:cNvPr>
          <p:cNvSpPr txBox="1"/>
          <p:nvPr/>
        </p:nvSpPr>
        <p:spPr>
          <a:xfrm>
            <a:off x="7790873" y="6038188"/>
            <a:ext cx="398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Základná</a:t>
            </a:r>
            <a:r>
              <a:rPr lang="en-US" dirty="0"/>
              <a:t> </a:t>
            </a:r>
            <a:r>
              <a:rPr lang="en-US" dirty="0" err="1"/>
              <a:t>trieda</a:t>
            </a:r>
            <a:r>
              <a:rPr lang="en-US" dirty="0"/>
              <a:t> pre </a:t>
            </a:r>
            <a:r>
              <a:rPr lang="en-US" dirty="0" err="1"/>
              <a:t>každý</a:t>
            </a:r>
            <a:r>
              <a:rPr lang="en-US" dirty="0"/>
              <a:t> program v </a:t>
            </a:r>
            <a:r>
              <a:rPr lang="en-US" dirty="0" err="1"/>
              <a:t>Jave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815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B754C-A8EE-4B6C-B8CE-FA1A52E0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Trieda</a:t>
            </a:r>
            <a:r>
              <a:rPr lang="en-US" dirty="0"/>
              <a:t>/Class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2B7BA2D-5B5A-453E-813B-8F19F31EB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inštrukcií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popisujú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inštancia</a:t>
            </a:r>
            <a:r>
              <a:rPr lang="en-US" dirty="0"/>
              <a:t>(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založený</a:t>
            </a:r>
            <a:r>
              <a:rPr lang="en-US" dirty="0"/>
              <a:t> v </a:t>
            </a:r>
            <a:r>
              <a:rPr lang="en-US" dirty="0" err="1"/>
              <a:t>triede</a:t>
            </a:r>
            <a:r>
              <a:rPr lang="en-US" dirty="0"/>
              <a:t>) mala </a:t>
            </a:r>
            <a:r>
              <a:rPr lang="en-US" dirty="0" err="1"/>
              <a:t>správať</a:t>
            </a:r>
            <a:r>
              <a:rPr lang="en-US" dirty="0"/>
              <a:t> a </a:t>
            </a:r>
            <a:r>
              <a:rPr lang="en-US" dirty="0" err="1"/>
              <a:t>aké</a:t>
            </a:r>
            <a:r>
              <a:rPr lang="en-US" dirty="0"/>
              <a:t> </a:t>
            </a:r>
            <a:r>
              <a:rPr lang="en-US" dirty="0" err="1"/>
              <a:t>informácie</a:t>
            </a:r>
            <a:r>
              <a:rPr lang="en-US" dirty="0"/>
              <a:t> by mala </a:t>
            </a:r>
            <a:r>
              <a:rPr lang="en-US" dirty="0" err="1"/>
              <a:t>obsahovať</a:t>
            </a:r>
            <a:r>
              <a:rPr lang="en-US" dirty="0"/>
              <a:t>.</a:t>
            </a:r>
          </a:p>
          <a:p>
            <a:r>
              <a:rPr lang="en-US" dirty="0"/>
              <a:t>Java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mnoho</a:t>
            </a:r>
            <a:r>
              <a:rPr lang="en-US" dirty="0"/>
              <a:t> </a:t>
            </a:r>
            <a:r>
              <a:rPr lang="en-US" b="1" dirty="0"/>
              <a:t>pred-</a:t>
            </a:r>
            <a:r>
              <a:rPr lang="en-US" b="1" dirty="0" err="1"/>
              <a:t>definovaných</a:t>
            </a:r>
            <a:r>
              <a:rPr lang="en-US" b="1" dirty="0"/>
              <a:t> </a:t>
            </a:r>
            <a:r>
              <a:rPr lang="en-US" b="1" dirty="0" err="1"/>
              <a:t>funkcií</a:t>
            </a:r>
            <a:r>
              <a:rPr lang="en-US" b="1" dirty="0"/>
              <a:t>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napriíklad</a:t>
            </a:r>
            <a:r>
              <a:rPr lang="en-US" b="1" dirty="0"/>
              <a:t> System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používame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zobrazenie</a:t>
            </a:r>
            <a:r>
              <a:rPr lang="en-US" dirty="0"/>
              <a:t> </a:t>
            </a:r>
            <a:r>
              <a:rPr lang="en-US" dirty="0" err="1"/>
              <a:t>textu</a:t>
            </a:r>
            <a:r>
              <a:rPr lang="en-US" dirty="0"/>
              <a:t> v </a:t>
            </a:r>
            <a:r>
              <a:rPr lang="en-US" dirty="0" err="1"/>
              <a:t>konzole</a:t>
            </a:r>
            <a:r>
              <a:rPr lang="en-US" dirty="0"/>
              <a:t>. </a:t>
            </a:r>
          </a:p>
          <a:p>
            <a:r>
              <a:rPr lang="en-US" dirty="0" err="1"/>
              <a:t>Ako</a:t>
            </a:r>
            <a:r>
              <a:rPr lang="en-US" dirty="0"/>
              <a:t> bolo </a:t>
            </a:r>
            <a:r>
              <a:rPr lang="en-US" dirty="0" err="1"/>
              <a:t>uvedené</a:t>
            </a:r>
            <a:r>
              <a:rPr lang="en-US" dirty="0"/>
              <a:t>, </a:t>
            </a:r>
            <a:r>
              <a:rPr lang="en-US" dirty="0" err="1"/>
              <a:t>každý</a:t>
            </a:r>
            <a:r>
              <a:rPr lang="en-US" dirty="0"/>
              <a:t> program </a:t>
            </a:r>
            <a:r>
              <a:rPr lang="en-US" b="1" dirty="0" err="1"/>
              <a:t>začína</a:t>
            </a:r>
            <a:r>
              <a:rPr lang="en-US" b="1" dirty="0"/>
              <a:t> v </a:t>
            </a:r>
            <a:r>
              <a:rPr lang="en-US" b="1" dirty="0" err="1"/>
              <a:t>základnej</a:t>
            </a:r>
            <a:r>
              <a:rPr lang="en-US" b="1" dirty="0"/>
              <a:t> </a:t>
            </a:r>
            <a:r>
              <a:rPr lang="en-US" b="1" dirty="0" err="1"/>
              <a:t>triede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vo</a:t>
            </a:r>
            <a:r>
              <a:rPr lang="en-US" dirty="0"/>
              <a:t> </a:t>
            </a:r>
            <a:r>
              <a:rPr lang="en-US" dirty="0" err="1"/>
              <a:t>väčšine</a:t>
            </a:r>
            <a:r>
              <a:rPr lang="en-US" dirty="0"/>
              <a:t> </a:t>
            </a:r>
            <a:r>
              <a:rPr lang="en-US" dirty="0" err="1"/>
              <a:t>prípadov</a:t>
            </a:r>
            <a:r>
              <a:rPr lang="en-US" dirty="0"/>
              <a:t> </a:t>
            </a:r>
            <a:r>
              <a:rPr lang="en-US" dirty="0" err="1"/>
              <a:t>nesie</a:t>
            </a:r>
            <a:r>
              <a:rPr lang="en-US" dirty="0"/>
              <a:t> </a:t>
            </a:r>
            <a:r>
              <a:rPr lang="en-US" dirty="0" err="1"/>
              <a:t>názov</a:t>
            </a:r>
            <a:r>
              <a:rPr lang="en-US" dirty="0"/>
              <a:t> </a:t>
            </a:r>
            <a:r>
              <a:rPr lang="en-US" dirty="0" err="1"/>
              <a:t>súboru</a:t>
            </a:r>
            <a:r>
              <a:rPr lang="en-US" dirty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6683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B8867C-9975-4EC0-8F8B-29441D43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</a:t>
            </a:r>
            <a:r>
              <a:rPr lang="en-US" dirty="0" err="1"/>
              <a:t>triedy</a:t>
            </a:r>
            <a:endParaRPr lang="sk-SK" dirty="0"/>
          </a:p>
        </p:txBody>
      </p:sp>
      <p:pic>
        <p:nvPicPr>
          <p:cNvPr id="5" name="Zástupný objekt pre obsah 4">
            <a:extLst>
              <a:ext uri="{FF2B5EF4-FFF2-40B4-BE49-F238E27FC236}">
                <a16:creationId xmlns:a16="http://schemas.microsoft.com/office/drawing/2014/main" id="{1F3573EB-611C-4D42-959F-487305BB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79515"/>
            <a:ext cx="6251965" cy="4392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128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AA8D9F-EDCC-4526-849A-AB4D5332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Konštruktory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1F24FF-50E7-4570-BD26-375A5E6C5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2264"/>
            <a:ext cx="9601200" cy="3581400"/>
          </a:xfrm>
        </p:spPr>
        <p:txBody>
          <a:bodyPr/>
          <a:lstStyle/>
          <a:p>
            <a:r>
              <a:rPr lang="en-US" dirty="0"/>
              <a:t>Ak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vytvoriť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en-US" dirty="0"/>
              <a:t>(</a:t>
            </a:r>
            <a:r>
              <a:rPr lang="en-US" dirty="0" err="1"/>
              <a:t>inštanciu</a:t>
            </a:r>
            <a:r>
              <a:rPr lang="en-US" dirty="0"/>
              <a:t> </a:t>
            </a:r>
            <a:r>
              <a:rPr lang="en-US" dirty="0" err="1"/>
              <a:t>triedy</a:t>
            </a:r>
            <a:r>
              <a:rPr lang="en-US" dirty="0"/>
              <a:t>) </a:t>
            </a:r>
            <a:r>
              <a:rPr lang="en-US" dirty="0" err="1"/>
              <a:t>musíme</a:t>
            </a:r>
            <a:r>
              <a:rPr lang="en-US" dirty="0"/>
              <a:t> </a:t>
            </a:r>
            <a:r>
              <a:rPr lang="en-US" dirty="0" err="1"/>
              <a:t>deklarovať</a:t>
            </a:r>
            <a:r>
              <a:rPr lang="en-US" dirty="0"/>
              <a:t> </a:t>
            </a:r>
            <a:r>
              <a:rPr lang="en-US" dirty="0" err="1"/>
              <a:t>konštruktor</a:t>
            </a:r>
            <a:r>
              <a:rPr lang="en-US" dirty="0"/>
              <a:t> </a:t>
            </a:r>
            <a:r>
              <a:rPr lang="en-US" dirty="0" err="1"/>
              <a:t>metódu</a:t>
            </a:r>
            <a:r>
              <a:rPr lang="en-US" dirty="0"/>
              <a:t>. </a:t>
            </a:r>
            <a:r>
              <a:rPr lang="en-US" dirty="0" err="1"/>
              <a:t>Tá</a:t>
            </a:r>
            <a:r>
              <a:rPr lang="en-US" dirty="0"/>
              <a:t> je </a:t>
            </a:r>
            <a:r>
              <a:rPr lang="en-US" dirty="0" err="1"/>
              <a:t>definovaná</a:t>
            </a:r>
            <a:r>
              <a:rPr lang="en-US" dirty="0"/>
              <a:t> v </a:t>
            </a:r>
            <a:r>
              <a:rPr lang="en-US" dirty="0" err="1"/>
              <a:t>triede</a:t>
            </a:r>
            <a:r>
              <a:rPr lang="en-US" dirty="0"/>
              <a:t>.</a:t>
            </a:r>
          </a:p>
          <a:p>
            <a:r>
              <a:rPr lang="en-US" dirty="0" err="1"/>
              <a:t>Poďme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ukážku</a:t>
            </a:r>
            <a:r>
              <a:rPr lang="en-US" dirty="0"/>
              <a:t>. </a:t>
            </a:r>
            <a:r>
              <a:rPr lang="en-US" dirty="0" err="1"/>
              <a:t>Konštruktor</a:t>
            </a:r>
            <a:r>
              <a:rPr lang="en-US" dirty="0"/>
              <a:t> </a:t>
            </a:r>
            <a:r>
              <a:rPr lang="en-US" dirty="0" err="1"/>
              <a:t>nesie</a:t>
            </a:r>
            <a:r>
              <a:rPr lang="en-US" dirty="0"/>
              <a:t> ten </a:t>
            </a:r>
            <a:r>
              <a:rPr lang="en-US" dirty="0" err="1"/>
              <a:t>istý</a:t>
            </a:r>
            <a:r>
              <a:rPr lang="en-US" dirty="0"/>
              <a:t> </a:t>
            </a:r>
            <a:r>
              <a:rPr lang="en-US" dirty="0" err="1"/>
              <a:t>názov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názov</a:t>
            </a:r>
            <a:r>
              <a:rPr lang="en-US" dirty="0"/>
              <a:t> </a:t>
            </a:r>
            <a:r>
              <a:rPr lang="en-US" dirty="0" err="1"/>
              <a:t>triedy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3B6FDEBB-91B8-47A9-B4D6-6C098ED9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3096491"/>
            <a:ext cx="5363323" cy="2953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D7EBEF6-6C79-4B70-95CE-256564874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73" y="3108056"/>
            <a:ext cx="4905902" cy="2930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CD7036D5-6B94-42A4-AEB6-89229C238A7A}"/>
              </a:ext>
            </a:extLst>
          </p:cNvPr>
          <p:cNvSpPr txBox="1"/>
          <p:nvPr/>
        </p:nvSpPr>
        <p:spPr>
          <a:xfrm>
            <a:off x="8340436" y="6049653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Invoke </a:t>
            </a:r>
            <a:r>
              <a:rPr lang="en-US" dirty="0" err="1"/>
              <a:t>konštruktora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6110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B50AD-6BF1-4C85-9401-4EA33A12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Inštančné</a:t>
            </a:r>
            <a:r>
              <a:rPr lang="en-US" dirty="0"/>
              <a:t> </a:t>
            </a:r>
            <a:r>
              <a:rPr lang="en-US" dirty="0" err="1"/>
              <a:t>polia</a:t>
            </a:r>
            <a:r>
              <a:rPr lang="en-US" dirty="0"/>
              <a:t>/</a:t>
            </a:r>
            <a:r>
              <a:rPr lang="en-US" dirty="0" err="1"/>
              <a:t>premenné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F9B1FD-9656-4462-982C-F534C704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 </a:t>
            </a:r>
            <a:r>
              <a:rPr lang="en-US" dirty="0" err="1"/>
              <a:t>chceme</a:t>
            </a:r>
            <a:r>
              <a:rPr lang="en-US" dirty="0"/>
              <a:t> do </a:t>
            </a:r>
            <a:r>
              <a:rPr lang="en-US" dirty="0" err="1"/>
              <a:t>našej</a:t>
            </a:r>
            <a:r>
              <a:rPr lang="en-US" dirty="0"/>
              <a:t> </a:t>
            </a:r>
            <a:r>
              <a:rPr lang="en-US" dirty="0" err="1"/>
              <a:t>triedy</a:t>
            </a:r>
            <a:r>
              <a:rPr lang="en-US" dirty="0"/>
              <a:t> </a:t>
            </a:r>
            <a:r>
              <a:rPr lang="en-US" dirty="0" err="1"/>
              <a:t>pridať</a:t>
            </a:r>
            <a:r>
              <a:rPr lang="en-US" dirty="0"/>
              <a:t> </a:t>
            </a:r>
            <a:r>
              <a:rPr lang="en-US" dirty="0" err="1"/>
              <a:t>možnosť</a:t>
            </a:r>
            <a:r>
              <a:rPr lang="en-US" dirty="0"/>
              <a:t> aby </a:t>
            </a:r>
            <a:r>
              <a:rPr lang="en-US" dirty="0" err="1"/>
              <a:t>trieda</a:t>
            </a:r>
            <a:r>
              <a:rPr lang="en-US" dirty="0"/>
              <a:t> Car(resp.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nej</a:t>
            </a:r>
            <a:r>
              <a:rPr lang="en-US" dirty="0"/>
              <a:t> </a:t>
            </a:r>
            <a:r>
              <a:rPr lang="en-US" dirty="0" err="1"/>
              <a:t>vznikne</a:t>
            </a:r>
            <a:r>
              <a:rPr lang="en-US" dirty="0"/>
              <a:t>) </a:t>
            </a:r>
            <a:r>
              <a:rPr lang="en-US" dirty="0" err="1"/>
              <a:t>mohla</a:t>
            </a:r>
            <a:r>
              <a:rPr lang="en-US" dirty="0"/>
              <a:t> </a:t>
            </a:r>
            <a:r>
              <a:rPr lang="en-US" dirty="0" err="1"/>
              <a:t>mať</a:t>
            </a:r>
            <a:r>
              <a:rPr lang="en-US" dirty="0"/>
              <a:t> </a:t>
            </a:r>
            <a:r>
              <a:rPr lang="en-US" dirty="0" err="1"/>
              <a:t>určité</a:t>
            </a:r>
            <a:r>
              <a:rPr lang="en-US" dirty="0"/>
              <a:t> </a:t>
            </a:r>
            <a:r>
              <a:rPr lang="en-US" dirty="0" err="1"/>
              <a:t>vlastnosti</a:t>
            </a:r>
            <a:r>
              <a:rPr lang="en-US" dirty="0"/>
              <a:t> </a:t>
            </a:r>
            <a:r>
              <a:rPr lang="en-US" dirty="0" err="1"/>
              <a:t>musíme</a:t>
            </a:r>
            <a:r>
              <a:rPr lang="en-US" dirty="0"/>
              <a:t> </a:t>
            </a:r>
            <a:r>
              <a:rPr lang="en-US" dirty="0" err="1"/>
              <a:t>pridať</a:t>
            </a:r>
            <a:r>
              <a:rPr lang="en-US" dirty="0"/>
              <a:t> </a:t>
            </a:r>
            <a:r>
              <a:rPr lang="en-US" dirty="0" err="1"/>
              <a:t>inštančné</a:t>
            </a:r>
            <a:r>
              <a:rPr lang="en-US" dirty="0"/>
              <a:t> </a:t>
            </a:r>
            <a:r>
              <a:rPr lang="en-US" dirty="0" err="1"/>
              <a:t>premenné</a:t>
            </a:r>
            <a:r>
              <a:rPr lang="en-US" dirty="0"/>
              <a:t>.</a:t>
            </a:r>
          </a:p>
          <a:p>
            <a:r>
              <a:rPr lang="en-US" dirty="0" err="1"/>
              <a:t>Inštančné</a:t>
            </a:r>
            <a:r>
              <a:rPr lang="en-US" dirty="0"/>
              <a:t> </a:t>
            </a:r>
            <a:r>
              <a:rPr lang="en-US" dirty="0" err="1"/>
              <a:t>polia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taktiež</a:t>
            </a:r>
            <a:r>
              <a:rPr lang="en-US" dirty="0"/>
              <a:t> </a:t>
            </a:r>
            <a:r>
              <a:rPr lang="en-US" dirty="0" err="1"/>
              <a:t>chápať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podstatné</a:t>
            </a:r>
            <a:r>
              <a:rPr lang="en-US" dirty="0"/>
              <a:t> a </a:t>
            </a:r>
            <a:r>
              <a:rPr lang="en-US" dirty="0" err="1"/>
              <a:t>prídavné</a:t>
            </a:r>
            <a:r>
              <a:rPr lang="en-US" dirty="0"/>
              <a:t> </a:t>
            </a:r>
            <a:r>
              <a:rPr lang="en-US" dirty="0" err="1"/>
              <a:t>mená</a:t>
            </a:r>
            <a:r>
              <a:rPr lang="en-US" dirty="0"/>
              <a:t> </a:t>
            </a:r>
            <a:r>
              <a:rPr lang="en-US" dirty="0" err="1"/>
              <a:t>asociované</a:t>
            </a:r>
            <a:r>
              <a:rPr lang="en-US" dirty="0"/>
              <a:t> s </a:t>
            </a:r>
            <a:r>
              <a:rPr lang="en-US" dirty="0" err="1"/>
              <a:t>objektom</a:t>
            </a:r>
            <a:r>
              <a:rPr lang="en-US" dirty="0"/>
              <a:t>. 	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8314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7A3F6A-BEA0-43BA-9B38-9C0F38CB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4" name="Zástupný objekt pre obsah 3">
            <a:extLst>
              <a:ext uri="{FF2B5EF4-FFF2-40B4-BE49-F238E27FC236}">
                <a16:creationId xmlns:a16="http://schemas.microsoft.com/office/drawing/2014/main" id="{A249482F-65DA-435B-9AF4-CBCD6F4B6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237" y="927537"/>
            <a:ext cx="5757718" cy="5002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2682A4F-3331-457F-A818-C9B92805F739}"/>
              </a:ext>
            </a:extLst>
          </p:cNvPr>
          <p:cNvSpPr txBox="1"/>
          <p:nvPr/>
        </p:nvSpPr>
        <p:spPr>
          <a:xfrm>
            <a:off x="6918037" y="1309254"/>
            <a:ext cx="50153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</a:t>
            </a:r>
            <a:r>
              <a:rPr lang="en-US" dirty="0" err="1"/>
              <a:t>farba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nachádza</a:t>
            </a:r>
            <a:r>
              <a:rPr lang="en-US" dirty="0"/>
              <a:t> v scope </a:t>
            </a:r>
            <a:r>
              <a:rPr lang="en-US" dirty="0" err="1"/>
              <a:t>konštruktora</a:t>
            </a:r>
            <a:r>
              <a:rPr lang="en-US" dirty="0"/>
              <a:t> Car, to </a:t>
            </a:r>
            <a:r>
              <a:rPr lang="en-US" dirty="0" err="1"/>
              <a:t>znamená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ho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vytvoriť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parameter. </a:t>
            </a:r>
            <a:r>
              <a:rPr lang="en-US" dirty="0" err="1"/>
              <a:t>Tento</a:t>
            </a:r>
            <a:r>
              <a:rPr lang="en-US" dirty="0"/>
              <a:t> parameter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niesť</a:t>
            </a:r>
            <a:r>
              <a:rPr lang="en-US" dirty="0"/>
              <a:t> ten </a:t>
            </a:r>
            <a:r>
              <a:rPr lang="en-US" dirty="0" err="1"/>
              <a:t>istý</a:t>
            </a:r>
            <a:r>
              <a:rPr lang="en-US" dirty="0"/>
              <a:t> string “</a:t>
            </a:r>
            <a:r>
              <a:rPr lang="en-US" dirty="0" err="1"/>
              <a:t>modrá</a:t>
            </a:r>
            <a:r>
              <a:rPr lang="en-US" dirty="0"/>
              <a:t>”, “</a:t>
            </a:r>
            <a:r>
              <a:rPr lang="en-US" dirty="0" err="1"/>
              <a:t>červená</a:t>
            </a:r>
            <a:r>
              <a:rPr lang="en-US" dirty="0"/>
              <a:t>” a pod.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vytváraní</a:t>
            </a:r>
            <a:r>
              <a:rPr lang="en-US" dirty="0"/>
              <a:t> </a:t>
            </a:r>
            <a:r>
              <a:rPr lang="en-US" dirty="0" err="1"/>
              <a:t>inštancie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volíme</a:t>
            </a:r>
            <a:r>
              <a:rPr lang="en-US" dirty="0"/>
              <a:t> </a:t>
            </a:r>
            <a:r>
              <a:rPr lang="en-US" dirty="0" err="1"/>
              <a:t>čo</a:t>
            </a:r>
            <a:r>
              <a:rPr lang="en-US" dirty="0"/>
              <a:t> do </a:t>
            </a:r>
            <a:r>
              <a:rPr lang="en-US" dirty="0" err="1"/>
              <a:t>tejto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</a:t>
            </a:r>
            <a:r>
              <a:rPr lang="en-US" dirty="0" err="1"/>
              <a:t>vložíme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839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13F3CC-4E21-452B-B6CD-E09D0DD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konštruktora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FAAE2D1-548E-4365-ABC9-5A980A36B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 </a:t>
            </a:r>
            <a:r>
              <a:rPr lang="en-US" dirty="0" err="1"/>
              <a:t>chceme</a:t>
            </a:r>
            <a:r>
              <a:rPr lang="en-US" dirty="0"/>
              <a:t> </a:t>
            </a:r>
            <a:r>
              <a:rPr lang="en-US" dirty="0" err="1"/>
              <a:t>vytvárať</a:t>
            </a:r>
            <a:r>
              <a:rPr lang="en-US" dirty="0"/>
              <a:t> </a:t>
            </a:r>
            <a:r>
              <a:rPr lang="en-US" dirty="0" err="1"/>
              <a:t>objekty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budú</a:t>
            </a:r>
            <a:r>
              <a:rPr lang="en-US" dirty="0"/>
              <a:t> </a:t>
            </a:r>
            <a:r>
              <a:rPr lang="en-US" dirty="0" err="1"/>
              <a:t>dynamické</a:t>
            </a:r>
            <a:r>
              <a:rPr lang="en-US" dirty="0"/>
              <a:t> a </a:t>
            </a:r>
            <a:r>
              <a:rPr lang="en-US" dirty="0" err="1"/>
              <a:t>individuálne</a:t>
            </a:r>
            <a:r>
              <a:rPr lang="en-US" dirty="0"/>
              <a:t> </a:t>
            </a:r>
            <a:r>
              <a:rPr lang="en-US" dirty="0" err="1"/>
              <a:t>využíva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kombinácia</a:t>
            </a:r>
            <a:r>
              <a:rPr lang="en-US" dirty="0"/>
              <a:t> </a:t>
            </a:r>
            <a:r>
              <a:rPr lang="en-US" b="1" dirty="0" err="1"/>
              <a:t>konštruktora</a:t>
            </a:r>
            <a:r>
              <a:rPr lang="en-US" dirty="0"/>
              <a:t> a </a:t>
            </a:r>
            <a:r>
              <a:rPr lang="en-US" b="1" dirty="0" err="1"/>
              <a:t>inštančných</a:t>
            </a:r>
            <a:r>
              <a:rPr lang="en-US" b="1" dirty="0"/>
              <a:t> </a:t>
            </a:r>
            <a:r>
              <a:rPr lang="en-US" b="1" dirty="0" err="1"/>
              <a:t>premenných</a:t>
            </a:r>
            <a:endParaRPr lang="en-US" b="1" dirty="0"/>
          </a:p>
          <a:p>
            <a:r>
              <a:rPr lang="en-US" dirty="0"/>
              <a:t>Na </a:t>
            </a:r>
            <a:r>
              <a:rPr lang="en-US" dirty="0" err="1"/>
              <a:t>základe</a:t>
            </a:r>
            <a:r>
              <a:rPr lang="en-US" dirty="0"/>
              <a:t> </a:t>
            </a:r>
            <a:r>
              <a:rPr lang="en-US" dirty="0" err="1"/>
              <a:t>tohto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možnosť</a:t>
            </a:r>
            <a:r>
              <a:rPr lang="en-US" dirty="0"/>
              <a:t> </a:t>
            </a:r>
            <a:r>
              <a:rPr lang="en-US" dirty="0" err="1"/>
              <a:t>priradiť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inštančnej</a:t>
            </a:r>
            <a:r>
              <a:rPr lang="en-US" dirty="0"/>
              <a:t> </a:t>
            </a:r>
            <a:r>
              <a:rPr lang="en-US" dirty="0" err="1"/>
              <a:t>premennej</a:t>
            </a:r>
            <a:r>
              <a:rPr lang="en-US" dirty="0"/>
              <a:t> aby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rovnala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konštruktora</a:t>
            </a:r>
            <a:r>
              <a:rPr lang="en-US" dirty="0"/>
              <a:t>. </a:t>
            </a:r>
            <a:r>
              <a:rPr lang="en-US" dirty="0" err="1"/>
              <a:t>Takto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jednoducho</a:t>
            </a:r>
            <a:r>
              <a:rPr lang="en-US" dirty="0"/>
              <a:t> </a:t>
            </a:r>
            <a:r>
              <a:rPr lang="en-US" dirty="0" err="1"/>
              <a:t>vytvárať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, </a:t>
            </a:r>
            <a:r>
              <a:rPr lang="en-US" dirty="0" err="1"/>
              <a:t>jedinečné</a:t>
            </a:r>
            <a:r>
              <a:rPr lang="en-US" dirty="0"/>
              <a:t> </a:t>
            </a:r>
            <a:r>
              <a:rPr lang="en-US" b="1" dirty="0" err="1"/>
              <a:t>inštancie</a:t>
            </a:r>
            <a:endParaRPr lang="en-US" b="1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65486279"/>
      </p:ext>
    </p:extLst>
  </p:cSld>
  <p:clrMapOvr>
    <a:masterClrMapping/>
  </p:clrMapOvr>
</p:sld>
</file>

<file path=ppt/theme/theme1.xml><?xml version="1.0" encoding="utf-8"?>
<a:theme xmlns:a="http://schemas.openxmlformats.org/drawingml/2006/main" name="Orezanie">
  <a:themeElements>
    <a:clrScheme name="Orezani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rezani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ezani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Orezanie</Template>
  <TotalTime>129</TotalTime>
  <Words>464</Words>
  <Application>Microsoft Office PowerPoint</Application>
  <PresentationFormat>Širokouhlá</PresentationFormat>
  <Paragraphs>38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1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5" baseType="lpstr">
      <vt:lpstr>Franklin Gothic Book</vt:lpstr>
      <vt:lpstr>Orezanie</vt:lpstr>
      <vt:lpstr>Úvod do OOP Java</vt:lpstr>
      <vt:lpstr>Objektovo orientované programovanie</vt:lpstr>
      <vt:lpstr>Prezentácia programu PowerPoint</vt:lpstr>
      <vt:lpstr>Trieda/Class</vt:lpstr>
      <vt:lpstr>Syntax triedy</vt:lpstr>
      <vt:lpstr>Konštruktory</vt:lpstr>
      <vt:lpstr>Inštančné polia/premenné</vt:lpstr>
      <vt:lpstr>Prezentácia programu PowerPoint</vt:lpstr>
      <vt:lpstr>Parametre konštruktora</vt:lpstr>
      <vt:lpstr>Prezentácia programu PowerPoint</vt:lpstr>
      <vt:lpstr>Vytváranie inštancie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OOP Java</dc:title>
  <dc:creator>Sebi Pajonk</dc:creator>
  <cp:lastModifiedBy>Sebi Pajonk</cp:lastModifiedBy>
  <cp:revision>5</cp:revision>
  <dcterms:created xsi:type="dcterms:W3CDTF">2021-11-23T21:52:19Z</dcterms:created>
  <dcterms:modified xsi:type="dcterms:W3CDTF">2021-11-24T22:31:11Z</dcterms:modified>
</cp:coreProperties>
</file>