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7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r>
              <a:rPr lang="en-US" b="1" i="0" dirty="0">
                <a:solidFill>
                  <a:srgbClr val="0F0F0F"/>
                </a:solidFill>
                <a:effectLst/>
                <a:latin typeface="Roboto" panose="020F0502020204030204" pitchFamily="2" charset="0"/>
              </a:rPr>
              <a:t>      </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KAMESH</a:t>
            </a:r>
          </a:p>
          <a:p>
            <a:r>
              <a:rPr lang="en-US" sz="2400" dirty="0"/>
              <a:t>REGISTER NO: 312207264</a:t>
            </a:r>
          </a:p>
          <a:p>
            <a:r>
              <a:rPr lang="en-US" sz="2400" dirty="0"/>
              <a:t>DEPARTMENT: B.COM </a:t>
            </a:r>
          </a:p>
          <a:p>
            <a:r>
              <a:rPr lang="en-US" sz="2400" dirty="0"/>
              <a:t>COLLEGE:AGURCHAND MANMULL JAIN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615619"/>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1019</TotalTime>
  <Words>1171</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 D</cp:lastModifiedBy>
  <cp:revision>18</cp:revision>
  <dcterms:created xsi:type="dcterms:W3CDTF">2024-03-29T15:07:22Z</dcterms:created>
  <dcterms:modified xsi:type="dcterms:W3CDTF">2024-09-13T14:54:14Z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