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37278208"/>
        <c:axId val="137279744"/>
      </c:barChart>
      <c:catAx>
        <c:axId val="13727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79744"/>
        <c:crosses val="autoZero"/>
        <c:auto val="1"/>
        <c:lblAlgn val="ctr"/>
        <c:lblOffset val="100"/>
        <c:noMultiLvlLbl val="0"/>
      </c:catAx>
      <c:valAx>
        <c:axId val="137279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782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489433"/>
            <a:ext cx="9220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KAMESH.S</a:t>
            </a:r>
            <a:r>
              <a:rPr lang="en-US" sz="2400" dirty="0" smtClean="0"/>
              <a:t> </a:t>
            </a:r>
            <a:endParaRPr lang="en-US" sz="2400" dirty="0"/>
          </a:p>
          <a:p>
            <a:r>
              <a:rPr lang="en-US" sz="2400" dirty="0"/>
              <a:t>REGISTER </a:t>
            </a:r>
            <a:r>
              <a:rPr lang="en-US" sz="2400" dirty="0" smtClean="0"/>
              <a:t>NO:312206660</a:t>
            </a:r>
            <a:endParaRPr lang="en-US" sz="2400" dirty="0"/>
          </a:p>
          <a:p>
            <a:r>
              <a:rPr lang="en-US" sz="2400" dirty="0"/>
              <a:t>NAN MUDHALVAN </a:t>
            </a:r>
            <a:r>
              <a:rPr lang="en-US" sz="2400" dirty="0"/>
              <a:t>ID: 8B86F6F6D11E218A5474E3B118750CA0</a:t>
            </a:r>
            <a:endParaRPr lang="en-US" sz="2400" dirty="0" smtClean="0"/>
          </a:p>
          <a:p>
            <a:r>
              <a:rPr lang="en-US" sz="2400" dirty="0" smtClean="0"/>
              <a:t>DEPARTMENT:B.COM </a:t>
            </a:r>
            <a:r>
              <a:rPr lang="en-US" sz="2400" dirty="0"/>
              <a:t>(</a:t>
            </a:r>
            <a:r>
              <a:rPr lang="en-US" sz="2400" dirty="0" smtClean="0"/>
              <a:t>ACCOUNTING/FINANCE)</a:t>
            </a:r>
            <a:endParaRPr lang="en-US" sz="2400" dirty="0"/>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636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DLO-KPM</cp:lastModifiedBy>
  <cp:revision>14</cp:revision>
  <dcterms:created xsi:type="dcterms:W3CDTF">2024-03-29T15:07:22Z</dcterms:created>
  <dcterms:modified xsi:type="dcterms:W3CDTF">2024-09-03T12:59:37Z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