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337988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STUDENT NAME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>
                <a:latin typeface="Baskerville Old Face" panose="02020602080505020303" pitchFamily="18" charset="0"/>
              </a:rPr>
              <a:t>KAMESH.M</a:t>
            </a:r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REGISTER NUMBER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>
                <a:latin typeface="Baskerville Old Face" panose="02020602080505020303" pitchFamily="18" charset="0"/>
              </a:rPr>
              <a:t>312219086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DEPARTMENT: 3rd </a:t>
            </a:r>
            <a:r>
              <a:rPr lang="en-US" sz="2000" b="1" dirty="0" err="1">
                <a:latin typeface="Baskerville Old Face" panose="02020602080505020303" pitchFamily="18" charset="0"/>
              </a:rPr>
              <a:t>B.com</a:t>
            </a:r>
            <a:r>
              <a:rPr lang="en-US" sz="2000" b="1" dirty="0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COLLEGE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 err="1">
                <a:latin typeface="Baskerville Old Face" panose="02020602080505020303" pitchFamily="18" charset="0"/>
              </a:rPr>
              <a:t>Aksheyaa</a:t>
            </a:r>
            <a:r>
              <a:rPr lang="en-US" sz="2000" b="1" dirty="0">
                <a:latin typeface="Baskerville Old Face" panose="02020602080505020303" pitchFamily="18" charset="0"/>
              </a:rPr>
              <a:t> college of arts and </a:t>
            </a:r>
            <a:r>
              <a:rPr lang="en-US" sz="2000" b="1" dirty="0" err="1">
                <a:latin typeface="Baskerville Old Face" panose="02020602080505020303" pitchFamily="18" charset="0"/>
              </a:rPr>
              <a:t>science,Puludivakkam</a:t>
            </a:r>
            <a:r>
              <a:rPr lang="en-US" sz="2000" b="1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EMAIL ID: kameshranjith8@gmail.com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PHONE NUMBER: 8015624622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2228-350A-E066-4DB9-391CBF641A6B}"/>
              </a:ext>
            </a:extLst>
          </p:cNvPr>
          <p:cNvSpPr txBox="1"/>
          <p:nvPr/>
        </p:nvSpPr>
        <p:spPr>
          <a:xfrm>
            <a:off x="6276974" y="-914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/>
              </a:rPr>
              <a:t>G</a:t>
            </a:r>
            <a:endParaRPr sz="4000" dirty="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6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864</Words>
  <Application>Microsoft Office PowerPoint</Application>
  <PresentationFormat>Widescreen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PRAVEEN KUMAR.M</cp:lastModifiedBy>
  <cp:revision>36</cp:revision>
  <dcterms:created xsi:type="dcterms:W3CDTF">2024-03-29T15:07:22Z</dcterms:created>
  <dcterms:modified xsi:type="dcterms:W3CDTF">2024-09-23T10:12:53Z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