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idha37@gmail.com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1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Kamesh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.R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3122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01564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Prof.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Dhanapalan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science and Management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19200" y="2870749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147003" y="2966936"/>
            <a:ext cx="79956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sz="41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 TITLE</a:t>
            </a:r>
            <a:endParaRPr sz="4250" u="sng"/>
          </a:p>
        </p:txBody>
      </p:sp>
      <p:grpSp>
        <p:nvGrpSpPr>
          <p:cNvPr id="7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9" name="Google Shape;7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17522" y="2123271"/>
            <a:ext cx="8593200" cy="1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86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1" name="Google Shape;10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509807" y="1041533"/>
            <a:ext cx="5029200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8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" name="Google Shape;110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u="sng"/>
              <a:t>PROBLEM	STATEMENT</a:t>
            </a:r>
            <a:endParaRPr sz="4250" u="sng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PROJECT	OVERVIEW</a:t>
            </a:r>
            <a:endParaRPr sz="4250" u="sng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90600" y="21336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WHO ARE THE END USERS?</a:t>
            </a:r>
            <a:endParaRPr sz="3200" u="sng"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699450" y="3176874"/>
            <a:ext cx="97536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OUR SOLUTION AND ITS VALUE PROPOSITION</a:t>
            </a:r>
            <a:endParaRPr u="sng"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147" name="Google Shape;1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u="sng"/>
              <a:t>THE "WOW" IN OUR SOLUTION</a:t>
            </a:r>
            <a:endParaRPr sz="4250" u="sng"/>
          </a:p>
        </p:txBody>
      </p:sp>
      <p:sp>
        <p:nvSpPr>
          <p:cNvPr id="155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Personalization.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Offer Seamless Experiences.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All hands on deck - Provide Great Customer Support.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Augmented Reality.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Gamification.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Use Social Media.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Support Sustainability.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US" sz="2000"/>
              <a:t>Human Connection.</a:t>
            </a:r>
            <a:endParaRPr sz="2000"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917200149969</cp:lastModifiedBy>
  <cp:revision>4</cp:revision>
  <dcterms:modified xsi:type="dcterms:W3CDTF">2024-09-03T07:18:24Z</dcterms:modified>
</cp:coreProperties>
</file>