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386" y="148692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90937" y="168694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14400" y="57249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621546"/>
            <a:ext cx="8798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KAMESH P</a:t>
            </a:r>
          </a:p>
          <a:p>
            <a:r>
              <a:rPr lang="en-US" sz="2400" dirty="0"/>
              <a:t>REGISTER NO		: 312203886</a:t>
            </a:r>
          </a:p>
          <a:p>
            <a:r>
              <a:rPr lang="en-US" sz="2400" dirty="0"/>
              <a:t>DEPARTMENT		: B.COM GENERAL 3</a:t>
            </a:r>
            <a:r>
              <a:rPr lang="en-US" sz="2400" baseline="30000" dirty="0"/>
              <a:t>rd</a:t>
            </a:r>
            <a:r>
              <a:rPr lang="en-US" sz="2400" dirty="0"/>
              <a:t> YEAR</a:t>
            </a:r>
          </a:p>
          <a:p>
            <a:r>
              <a:rPr lang="en-US" sz="2400" dirty="0"/>
              <a:t>COLLEGE		: ANNAI THERASA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49B16-9E59-4A68-7F70-3893A3A7E3C0}"/>
              </a:ext>
            </a:extLst>
          </p:cNvPr>
          <p:cNvSpPr txBox="1"/>
          <p:nvPr/>
        </p:nvSpPr>
        <p:spPr>
          <a:xfrm>
            <a:off x="739775" y="1295400"/>
            <a:ext cx="84042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Data Preparation: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Cleaning and organizing raw data.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Handling missing values and outliers.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Metric Selection: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Identifying relevant KPIs for performance evaluation.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Weighting metrics based on their importance.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Score Calculation: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Using Excel formulas (e.g., SUM, AVERAGE, IF) to compute performance scores.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Normalizing scores to ensure comparability.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Visualization: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Creating charts and graphs (e.g., bar charts, pie charts) to represent performance data visually.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20221-6597-9B55-B360-1CBEDCE287F7}"/>
              </a:ext>
            </a:extLst>
          </p:cNvPr>
          <p:cNvSpPr txBox="1"/>
          <p:nvPr/>
        </p:nvSpPr>
        <p:spPr>
          <a:xfrm>
            <a:off x="838200" y="15240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Performance Insights: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Summary of key findings from the scorecard.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Identification of top performers and areas needing improvement.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Data Interpretation: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Analysis of trends and patterns in performance data.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Correlation between different metrics and overall performance.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Feedback and Adjustments: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Gathering user feedback on the scorecard's effectiveness.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Making necessary adjustments to improve accuracy and usability.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DAF47-2848-78BD-411F-88DEE0A0332F}"/>
              </a:ext>
            </a:extLst>
          </p:cNvPr>
          <p:cNvSpPr txBox="1"/>
          <p:nvPr/>
        </p:nvSpPr>
        <p:spPr>
          <a:xfrm>
            <a:off x="838200" y="1981200"/>
            <a:ext cx="8693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Excel-based employee performance scorecard offers significant benefits, including improved transparency, data-driven decision-making, and substantial time and cost savings through automation.</a:t>
            </a:r>
          </a:p>
          <a:p>
            <a:pPr algn="l" fontAlgn="base"/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r>
              <a:rPr lang="en-US" sz="2400" dirty="0">
                <a:solidFill>
                  <a:srgbClr val="000000"/>
                </a:solidFill>
                <a:latin typeface="inherit"/>
              </a:rPr>
              <a:t>Looking ahead, there is potential for integrating advanced analytics and HR systems to further enhance functionality. Continuous improvement will be driven by user feedback, ensuring the scorecard remains a valuable tool for performance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51762" y="265502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Creating an Employee Performance Scorecard in Excel</a:t>
            </a:r>
            <a:endParaRPr lang="en-IN" sz="105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F6C60-2091-21FA-9CC3-3FA150286C81}"/>
              </a:ext>
            </a:extLst>
          </p:cNvPr>
          <p:cNvSpPr txBox="1"/>
          <p:nvPr/>
        </p:nvSpPr>
        <p:spPr>
          <a:xfrm>
            <a:off x="834072" y="2019300"/>
            <a:ext cx="67097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Challenges: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Lack of standardized metrics for performance evaluation.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Difficulty in tracking and analyzing performance data.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Inefficiencies in manual performance review processes.</a:t>
            </a:r>
          </a:p>
          <a:p>
            <a:pPr lvl="1" algn="l" fontAlgn="base"/>
            <a:endParaRPr lang="en-US" sz="2000" dirty="0">
              <a:solidFill>
                <a:srgbClr val="000000"/>
              </a:solidFill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Objective: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To develop a systematic, data-driven approach for evaluating employee performance using an Excel-based scorecard.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Project Aim: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To create a comprehensive employee performance scorecard in Excel.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Key Components: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Data Collection: Gathering relevant performance metrics.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Scorecard Design: Structuring the scorecard for clarity and usability.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Data Analysis: Using Excel functions to analyze performance data.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Visualization: Creating visual representations of performance metrics.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Expected Outcome: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A user-friendly, efficient tool for performance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40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71111-F2A8-5CB6-566C-72BBDC1FB62E}"/>
              </a:ext>
            </a:extLst>
          </p:cNvPr>
          <p:cNvSpPr txBox="1"/>
          <p:nvPr/>
        </p:nvSpPr>
        <p:spPr>
          <a:xfrm>
            <a:off x="1142999" y="2436207"/>
            <a:ext cx="88392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Primary Users: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HR Managers: For performance reviews and employee development planning.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Team Leaders: To monitor team performance and identify areas for improvement.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Employees: To understand their performance metrics and areas for growth.</a:t>
            </a:r>
          </a:p>
          <a:p>
            <a:pPr lvl="1" algn="l" fontAlgn="base"/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Secondary Users: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Senior Management: For strategic decision-making and workforce planning.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Training and Development Teams: To tailor training programs based on performance data.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85327-B979-7359-F92A-16656F69ED00}"/>
              </a:ext>
            </a:extLst>
          </p:cNvPr>
          <p:cNvSpPr txBox="1"/>
          <p:nvPr/>
        </p:nvSpPr>
        <p:spPr>
          <a:xfrm>
            <a:off x="1142999" y="1695450"/>
            <a:ext cx="6477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 users are the users who uses this application for day-to-day activities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08346" y="1905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AF42-6B2B-3D6B-3850-830447832C80}"/>
              </a:ext>
            </a:extLst>
          </p:cNvPr>
          <p:cNvSpPr txBox="1"/>
          <p:nvPr/>
        </p:nvSpPr>
        <p:spPr>
          <a:xfrm>
            <a:off x="2895599" y="1752600"/>
            <a:ext cx="6638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Solution Overview: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 Excel-based performance scorecard that integrates key performance indicators (KPIs) and metrics.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Features: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Customizable metrics to fit different roles and departments.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Automated calculations for performance scores.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Visual dashboards for quick insights.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Easy-to-use interface for non-technical users.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Proposition: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Enhances transparency and objectivity in performance evaluations.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Saves time and reduces errors compared to manual processes.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Provides actionable insights for employee development.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4FEB1-0A2C-4152-39DA-F59F32542B55}"/>
              </a:ext>
            </a:extLst>
          </p:cNvPr>
          <p:cNvSpPr txBox="1"/>
          <p:nvPr/>
        </p:nvSpPr>
        <p:spPr>
          <a:xfrm>
            <a:off x="755332" y="1524000"/>
            <a:ext cx="93030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000000"/>
                </a:solidFill>
                <a:effectLst/>
                <a:latin typeface="inherit"/>
              </a:rPr>
              <a:t>Data Sources:</a:t>
            </a:r>
            <a:endParaRPr lang="en-IN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Employee Information: Name, ID, department, role, etc.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Performance Metrics: Sales figures, project completion rates, customer feedback scores, etc.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Attendance Records: Absenteeism, punctuality, etc.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Training and Development: Courses completed, skill assessments, etc.</a:t>
            </a:r>
          </a:p>
          <a:p>
            <a:pPr lvl="1" algn="l" fontAlgn="base"/>
            <a:endParaRPr lang="en-IN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IN" sz="2000" b="1" i="0" dirty="0">
                <a:solidFill>
                  <a:srgbClr val="000000"/>
                </a:solidFill>
                <a:effectLst/>
                <a:latin typeface="inherit"/>
              </a:rPr>
              <a:t>Data Collection Method:</a:t>
            </a:r>
            <a:endParaRPr lang="en-IN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Surveys, internal databases, performance tracking tools.</a:t>
            </a:r>
          </a:p>
          <a:p>
            <a:pPr lvl="1" algn="l" fontAlgn="base"/>
            <a:endParaRPr lang="en-IN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IN" sz="2000" b="1" i="0" dirty="0">
                <a:solidFill>
                  <a:srgbClr val="000000"/>
                </a:solidFill>
                <a:effectLst/>
                <a:latin typeface="inherit"/>
              </a:rPr>
              <a:t>Data Structure:</a:t>
            </a:r>
            <a:endParaRPr lang="en-IN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herit"/>
              </a:rPr>
              <a:t>Tabular format with rows representing employees and columns representing different metrics.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1379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51A6E-EC40-6654-BBCA-14CA5A520E84}"/>
              </a:ext>
            </a:extLst>
          </p:cNvPr>
          <p:cNvSpPr txBox="1"/>
          <p:nvPr/>
        </p:nvSpPr>
        <p:spPr>
          <a:xfrm>
            <a:off x="2350428" y="1533765"/>
            <a:ext cx="74009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User-Friendly Interface: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Intuitive design requiring minimal training.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Customizable dashboards for personalized views.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Automation: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Automated calculations reduce errors and save time.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Real-time updates ensure current data availability.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Visual Appeal: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Dynamic charts and graphs for clear data visualization.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Conditional formatting highlights key metrics.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Comprehensive Insights: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Integrates multiple data sources for a holistic view.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Provides actionable insights for informed decisions.</a:t>
            </a:r>
          </a:p>
          <a:p>
            <a:pPr lvl="1"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Scalability: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Easily scalable to accommodate growth.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Adaptable to various industries and structures.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747</Words>
  <Application>Microsoft Office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inherit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D, Jayasurya</cp:lastModifiedBy>
  <cp:revision>15</cp:revision>
  <dcterms:created xsi:type="dcterms:W3CDTF">2024-03-29T15:07:22Z</dcterms:created>
  <dcterms:modified xsi:type="dcterms:W3CDTF">2024-08-31T11:06:16Z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2024-08-31T10:52:20Z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f3e71a16-ee47-41fb-825c-bf910ec41426</vt:lpwstr>
  </property>
  <property fmtid="{D5CDD505-2E9C-101B-9397-08002B2CF9AE}" pid="10" name="MSIP_Label_ea60d57e-af5b-4752-ac57-3e4f28ca11dc_ContentBits">
    <vt:lpwstr>0</vt:lpwstr>
  </property>
</Properties>
</file>