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38" y="-3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6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6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E</a:t>
            </a:r>
            <a:r>
              <a:rPr dirty="0" sz="2400" lang="en-US" smtClean="0"/>
              <a:t>SH </a:t>
            </a:r>
            <a:r>
              <a:rPr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04" name="TextBox 6"/>
          <p:cNvSpPr txBox="1"/>
          <p:nvPr/>
        </p:nvSpPr>
        <p:spPr>
          <a:xfrm>
            <a:off x="1066800" y="1496961"/>
            <a:ext cx="7620000" cy="3444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54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/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23901"/>
          </a:xfrm>
        </p:spPr>
        <p:txBody>
          <a:bodyPr/>
          <a:p>
            <a:r>
              <a:rPr dirty="0" lang="en-US" smtClean="0"/>
              <a:t>RESULTS</a:t>
            </a:r>
            <a:endParaRPr dirty="0" lang="en-IN"/>
          </a:p>
        </p:txBody>
      </p:sp>
      <p:pic>
        <p:nvPicPr>
          <p:cNvPr id="2097152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/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extBox 2"/>
          <p:cNvSpPr txBox="1"/>
          <p:nvPr/>
        </p:nvSpPr>
        <p:spPr>
          <a:xfrm>
            <a:off x="755332" y="1295400"/>
            <a:ext cx="7626668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</a:t>
            </a:r>
            <a:r>
              <a:rPr sz="2000" lang="en-US" smtClean="0">
                <a:latin typeface="Sitka Heading Semibold" pitchFamily="2" charset="0"/>
              </a:rPr>
              <a:t>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grpSp>
        <p:nvGrpSpPr>
          <p:cNvPr id="44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6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6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VC</cp:lastModifiedBy>
  <dcterms:created xsi:type="dcterms:W3CDTF">2024-03-29T04:07:22Z</dcterms:created>
  <dcterms:modified xsi:type="dcterms:W3CDTF">2024-09-30T04:48:29Z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119ba5c2386b45318f48c1076edc794c</vt:lpwstr>
  </property>
</Properties>
</file>