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6" r:id="rId3"/>
    <p:sldMasterId id="2147483679" r:id="rId4"/>
    <p:sldMasterId id="2147483687" r:id="rId5"/>
    <p:sldMasterId id="2147483698" r:id="rId6"/>
  </p:sldMasterIdLst>
  <p:sldIdLst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hau_industries_title_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B00AE-B47E-4764-8C3D-A095C553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866767"/>
            <a:ext cx="11287125" cy="643195"/>
          </a:xfrm>
        </p:spPr>
        <p:txBody>
          <a:bodyPr lIns="0" tIns="0" rIns="0" bIns="0" anchor="b">
            <a:noAutofit/>
          </a:bodyPr>
          <a:lstStyle>
            <a:lvl1pPr algn="l">
              <a:defRPr lang="en-US" sz="3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F44C9-CD6C-4FE8-AA9F-58A3AA53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602038"/>
            <a:ext cx="11287125" cy="64319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US" sz="2600" b="0" i="0" u="none" strike="noStrike" baseline="0" smtClean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8D0A21-3BC8-4F9F-891F-D1EA1F450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4"/>
          <a:stretch/>
        </p:blipFill>
        <p:spPr>
          <a:xfrm>
            <a:off x="9182100" y="5470534"/>
            <a:ext cx="2933700" cy="13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_ventures_title_text_whi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B00AE-B47E-4764-8C3D-A095C553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866767"/>
            <a:ext cx="11306175" cy="1281112"/>
          </a:xfrm>
        </p:spPr>
        <p:txBody>
          <a:bodyPr lIns="0" tIns="0" rIns="0" bIns="0" anchor="t">
            <a:noAutofit/>
          </a:bodyPr>
          <a:lstStyle>
            <a:lvl1pPr algn="l">
              <a:defRPr lang="en-US" sz="3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17" y="5638800"/>
            <a:ext cx="3683796" cy="115548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463071"/>
            <a:ext cx="1659731" cy="5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7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_ventures_title_pic_log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ildplatzhalter 45"/>
          <p:cNvSpPr>
            <a:spLocks noGrp="1"/>
          </p:cNvSpPr>
          <p:nvPr>
            <p:ph type="pic" sz="quarter" idx="12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5492348 w 6096000"/>
              <a:gd name="connsiteY0" fmla="*/ 6295176 h 6857999"/>
              <a:gd name="connsiteX1" fmla="*/ 5509622 w 6096000"/>
              <a:gd name="connsiteY1" fmla="*/ 6301773 h 6857999"/>
              <a:gd name="connsiteX2" fmla="*/ 5516280 w 6096000"/>
              <a:gd name="connsiteY2" fmla="*/ 6320149 h 6857999"/>
              <a:gd name="connsiteX3" fmla="*/ 5516248 w 6096000"/>
              <a:gd name="connsiteY3" fmla="*/ 6322145 h 6857999"/>
              <a:gd name="connsiteX4" fmla="*/ 5516023 w 6096000"/>
              <a:gd name="connsiteY4" fmla="*/ 6324526 h 6857999"/>
              <a:gd name="connsiteX5" fmla="*/ 5465328 w 6096000"/>
              <a:gd name="connsiteY5" fmla="*/ 6324526 h 6857999"/>
              <a:gd name="connsiteX6" fmla="*/ 5472276 w 6096000"/>
              <a:gd name="connsiteY6" fmla="*/ 6303672 h 6857999"/>
              <a:gd name="connsiteX7" fmla="*/ 5492348 w 6096000"/>
              <a:gd name="connsiteY7" fmla="*/ 6295176 h 6857999"/>
              <a:gd name="connsiteX8" fmla="*/ 4930373 w 6096000"/>
              <a:gd name="connsiteY8" fmla="*/ 6295176 h 6857999"/>
              <a:gd name="connsiteX9" fmla="*/ 4947647 w 6096000"/>
              <a:gd name="connsiteY9" fmla="*/ 6301773 h 6857999"/>
              <a:gd name="connsiteX10" fmla="*/ 4954305 w 6096000"/>
              <a:gd name="connsiteY10" fmla="*/ 6320149 h 6857999"/>
              <a:gd name="connsiteX11" fmla="*/ 4954273 w 6096000"/>
              <a:gd name="connsiteY11" fmla="*/ 6322145 h 6857999"/>
              <a:gd name="connsiteX12" fmla="*/ 4954048 w 6096000"/>
              <a:gd name="connsiteY12" fmla="*/ 6324526 h 6857999"/>
              <a:gd name="connsiteX13" fmla="*/ 4903353 w 6096000"/>
              <a:gd name="connsiteY13" fmla="*/ 6324526 h 6857999"/>
              <a:gd name="connsiteX14" fmla="*/ 4910301 w 6096000"/>
              <a:gd name="connsiteY14" fmla="*/ 6303672 h 6857999"/>
              <a:gd name="connsiteX15" fmla="*/ 4930373 w 6096000"/>
              <a:gd name="connsiteY15" fmla="*/ 6295176 h 6857999"/>
              <a:gd name="connsiteX16" fmla="*/ 5224682 w 6096000"/>
              <a:gd name="connsiteY16" fmla="*/ 6276692 h 6857999"/>
              <a:gd name="connsiteX17" fmla="*/ 5224682 w 6096000"/>
              <a:gd name="connsiteY17" fmla="*/ 6350758 h 6857999"/>
              <a:gd name="connsiteX18" fmla="*/ 5234574 w 6096000"/>
              <a:gd name="connsiteY18" fmla="*/ 6384813 h 6857999"/>
              <a:gd name="connsiteX19" fmla="*/ 5265293 w 6096000"/>
              <a:gd name="connsiteY19" fmla="*/ 6396503 h 6857999"/>
              <a:gd name="connsiteX20" fmla="*/ 5288099 w 6096000"/>
              <a:gd name="connsiteY20" fmla="*/ 6391880 h 6857999"/>
              <a:gd name="connsiteX21" fmla="*/ 5302605 w 6096000"/>
              <a:gd name="connsiteY21" fmla="*/ 6380323 h 6857999"/>
              <a:gd name="connsiteX22" fmla="*/ 5302605 w 6096000"/>
              <a:gd name="connsiteY22" fmla="*/ 6393931 h 6857999"/>
              <a:gd name="connsiteX23" fmla="*/ 5327520 w 6096000"/>
              <a:gd name="connsiteY23" fmla="*/ 6393931 h 6857999"/>
              <a:gd name="connsiteX24" fmla="*/ 5327520 w 6096000"/>
              <a:gd name="connsiteY24" fmla="*/ 6276692 h 6857999"/>
              <a:gd name="connsiteX25" fmla="*/ 5301835 w 6096000"/>
              <a:gd name="connsiteY25" fmla="*/ 6276692 h 6857999"/>
              <a:gd name="connsiteX26" fmla="*/ 5301835 w 6096000"/>
              <a:gd name="connsiteY26" fmla="*/ 6361559 h 6857999"/>
              <a:gd name="connsiteX27" fmla="*/ 5290415 w 6096000"/>
              <a:gd name="connsiteY27" fmla="*/ 6369307 h 6857999"/>
              <a:gd name="connsiteX28" fmla="*/ 5274557 w 6096000"/>
              <a:gd name="connsiteY28" fmla="*/ 6372618 h 6857999"/>
              <a:gd name="connsiteX29" fmla="*/ 5255707 w 6096000"/>
              <a:gd name="connsiteY29" fmla="*/ 6366478 h 6857999"/>
              <a:gd name="connsiteX30" fmla="*/ 5250367 w 6096000"/>
              <a:gd name="connsiteY30" fmla="*/ 6348186 h 6857999"/>
              <a:gd name="connsiteX31" fmla="*/ 5250367 w 6096000"/>
              <a:gd name="connsiteY31" fmla="*/ 6276692 h 6857999"/>
              <a:gd name="connsiteX32" fmla="*/ 5610258 w 6096000"/>
              <a:gd name="connsiteY32" fmla="*/ 6274120 h 6857999"/>
              <a:gd name="connsiteX33" fmla="*/ 5583354 w 6096000"/>
              <a:gd name="connsiteY33" fmla="*/ 6279874 h 6857999"/>
              <a:gd name="connsiteX34" fmla="*/ 5568683 w 6096000"/>
              <a:gd name="connsiteY34" fmla="*/ 6293796 h 6857999"/>
              <a:gd name="connsiteX35" fmla="*/ 5564239 w 6096000"/>
              <a:gd name="connsiteY35" fmla="*/ 6310871 h 6857999"/>
              <a:gd name="connsiteX36" fmla="*/ 5571721 w 6096000"/>
              <a:gd name="connsiteY36" fmla="*/ 6331581 h 6857999"/>
              <a:gd name="connsiteX37" fmla="*/ 5594042 w 6096000"/>
              <a:gd name="connsiteY37" fmla="*/ 6343802 h 6857999"/>
              <a:gd name="connsiteX38" fmla="*/ 5614376 w 6096000"/>
              <a:gd name="connsiteY38" fmla="*/ 6348947 h 6857999"/>
              <a:gd name="connsiteX39" fmla="*/ 5625411 w 6096000"/>
              <a:gd name="connsiteY39" fmla="*/ 6353899 h 6857999"/>
              <a:gd name="connsiteX40" fmla="*/ 5629304 w 6096000"/>
              <a:gd name="connsiteY40" fmla="*/ 6362325 h 6857999"/>
              <a:gd name="connsiteX41" fmla="*/ 5623191 w 6096000"/>
              <a:gd name="connsiteY41" fmla="*/ 6373324 h 6857999"/>
              <a:gd name="connsiteX42" fmla="*/ 5607426 w 6096000"/>
              <a:gd name="connsiteY42" fmla="*/ 6376990 h 6857999"/>
              <a:gd name="connsiteX43" fmla="*/ 5587714 w 6096000"/>
              <a:gd name="connsiteY43" fmla="*/ 6371941 h 6857999"/>
              <a:gd name="connsiteX44" fmla="*/ 5575540 w 6096000"/>
              <a:gd name="connsiteY44" fmla="*/ 6361296 h 6857999"/>
              <a:gd name="connsiteX45" fmla="*/ 5560381 w 6096000"/>
              <a:gd name="connsiteY45" fmla="*/ 6376990 h 6857999"/>
              <a:gd name="connsiteX46" fmla="*/ 5576860 w 6096000"/>
              <a:gd name="connsiteY46" fmla="*/ 6390245 h 6857999"/>
              <a:gd name="connsiteX47" fmla="*/ 5606654 w 6096000"/>
              <a:gd name="connsiteY47" fmla="*/ 6396760 h 6857999"/>
              <a:gd name="connsiteX48" fmla="*/ 5644292 w 6096000"/>
              <a:gd name="connsiteY48" fmla="*/ 6385651 h 6857999"/>
              <a:gd name="connsiteX49" fmla="*/ 5655504 w 6096000"/>
              <a:gd name="connsiteY49" fmla="*/ 6360267 h 6857999"/>
              <a:gd name="connsiteX50" fmla="*/ 5647443 w 6096000"/>
              <a:gd name="connsiteY50" fmla="*/ 6338978 h 6857999"/>
              <a:gd name="connsiteX51" fmla="*/ 5622612 w 6096000"/>
              <a:gd name="connsiteY51" fmla="*/ 6326564 h 6857999"/>
              <a:gd name="connsiteX52" fmla="*/ 5602793 w 6096000"/>
              <a:gd name="connsiteY52" fmla="*/ 6321933 h 6857999"/>
              <a:gd name="connsiteX53" fmla="*/ 5593013 w 6096000"/>
              <a:gd name="connsiteY53" fmla="*/ 6316884 h 6857999"/>
              <a:gd name="connsiteX54" fmla="*/ 5590181 w 6096000"/>
              <a:gd name="connsiteY54" fmla="*/ 6308555 h 6857999"/>
              <a:gd name="connsiteX55" fmla="*/ 5594718 w 6096000"/>
              <a:gd name="connsiteY55" fmla="*/ 6298232 h 6857999"/>
              <a:gd name="connsiteX56" fmla="*/ 5609485 w 6096000"/>
              <a:gd name="connsiteY56" fmla="*/ 6293890 h 6857999"/>
              <a:gd name="connsiteX57" fmla="*/ 5626211 w 6096000"/>
              <a:gd name="connsiteY57" fmla="*/ 6297492 h 6857999"/>
              <a:gd name="connsiteX58" fmla="*/ 5638294 w 6096000"/>
              <a:gd name="connsiteY58" fmla="*/ 6306497 h 6857999"/>
              <a:gd name="connsiteX59" fmla="*/ 5653192 w 6096000"/>
              <a:gd name="connsiteY59" fmla="*/ 6291066 h 6857999"/>
              <a:gd name="connsiteX60" fmla="*/ 5637326 w 6096000"/>
              <a:gd name="connsiteY60" fmla="*/ 6279512 h 6857999"/>
              <a:gd name="connsiteX61" fmla="*/ 5610258 w 6096000"/>
              <a:gd name="connsiteY61" fmla="*/ 6274120 h 6857999"/>
              <a:gd name="connsiteX62" fmla="*/ 5492348 w 6096000"/>
              <a:gd name="connsiteY62" fmla="*/ 6274120 h 6857999"/>
              <a:gd name="connsiteX63" fmla="*/ 5462660 w 6096000"/>
              <a:gd name="connsiteY63" fmla="*/ 6282495 h 6857999"/>
              <a:gd name="connsiteX64" fmla="*/ 5444980 w 6096000"/>
              <a:gd name="connsiteY64" fmla="*/ 6304469 h 6857999"/>
              <a:gd name="connsiteX65" fmla="*/ 5439128 w 6096000"/>
              <a:gd name="connsiteY65" fmla="*/ 6335309 h 6857999"/>
              <a:gd name="connsiteX66" fmla="*/ 5452267 w 6096000"/>
              <a:gd name="connsiteY66" fmla="*/ 6379445 h 6857999"/>
              <a:gd name="connsiteX67" fmla="*/ 5494921 w 6096000"/>
              <a:gd name="connsiteY67" fmla="*/ 6396760 h 6857999"/>
              <a:gd name="connsiteX68" fmla="*/ 5520254 w 6096000"/>
              <a:gd name="connsiteY68" fmla="*/ 6391656 h 6857999"/>
              <a:gd name="connsiteX69" fmla="*/ 5537854 w 6096000"/>
              <a:gd name="connsiteY69" fmla="*/ 6379811 h 6857999"/>
              <a:gd name="connsiteX70" fmla="*/ 5525526 w 6096000"/>
              <a:gd name="connsiteY70" fmla="*/ 6362833 h 6857999"/>
              <a:gd name="connsiteX71" fmla="*/ 5510616 w 6096000"/>
              <a:gd name="connsiteY71" fmla="*/ 6371618 h 6857999"/>
              <a:gd name="connsiteX72" fmla="*/ 5494921 w 6096000"/>
              <a:gd name="connsiteY72" fmla="*/ 6374418 h 6857999"/>
              <a:gd name="connsiteX73" fmla="*/ 5472887 w 6096000"/>
              <a:gd name="connsiteY73" fmla="*/ 6366019 h 6857999"/>
              <a:gd name="connsiteX74" fmla="*/ 5465328 w 6096000"/>
              <a:gd name="connsiteY74" fmla="*/ 6343525 h 6857999"/>
              <a:gd name="connsiteX75" fmla="*/ 5538625 w 6096000"/>
              <a:gd name="connsiteY75" fmla="*/ 6343525 h 6857999"/>
              <a:gd name="connsiteX76" fmla="*/ 5540005 w 6096000"/>
              <a:gd name="connsiteY76" fmla="*/ 6334282 h 6857999"/>
              <a:gd name="connsiteX77" fmla="*/ 5540423 w 6096000"/>
              <a:gd name="connsiteY77" fmla="*/ 6324269 h 6857999"/>
              <a:gd name="connsiteX78" fmla="*/ 5535617 w 6096000"/>
              <a:gd name="connsiteY78" fmla="*/ 6300053 h 6857999"/>
              <a:gd name="connsiteX79" fmla="*/ 5520128 w 6096000"/>
              <a:gd name="connsiteY79" fmla="*/ 6281514 h 6857999"/>
              <a:gd name="connsiteX80" fmla="*/ 5492348 w 6096000"/>
              <a:gd name="connsiteY80" fmla="*/ 6274120 h 6857999"/>
              <a:gd name="connsiteX81" fmla="*/ 5416121 w 6096000"/>
              <a:gd name="connsiteY81" fmla="*/ 6274120 h 6857999"/>
              <a:gd name="connsiteX82" fmla="*/ 5395998 w 6096000"/>
              <a:gd name="connsiteY82" fmla="*/ 6280676 h 6857999"/>
              <a:gd name="connsiteX83" fmla="*/ 5383976 w 6096000"/>
              <a:gd name="connsiteY83" fmla="*/ 6295717 h 6857999"/>
              <a:gd name="connsiteX84" fmla="*/ 5383719 w 6096000"/>
              <a:gd name="connsiteY84" fmla="*/ 6295717 h 6857999"/>
              <a:gd name="connsiteX85" fmla="*/ 5383719 w 6096000"/>
              <a:gd name="connsiteY85" fmla="*/ 6276692 h 6857999"/>
              <a:gd name="connsiteX86" fmla="*/ 5359061 w 6096000"/>
              <a:gd name="connsiteY86" fmla="*/ 6276692 h 6857999"/>
              <a:gd name="connsiteX87" fmla="*/ 5359061 w 6096000"/>
              <a:gd name="connsiteY87" fmla="*/ 6393931 h 6857999"/>
              <a:gd name="connsiteX88" fmla="*/ 5384746 w 6096000"/>
              <a:gd name="connsiteY88" fmla="*/ 6393931 h 6857999"/>
              <a:gd name="connsiteX89" fmla="*/ 5384746 w 6096000"/>
              <a:gd name="connsiteY89" fmla="*/ 6318836 h 6857999"/>
              <a:gd name="connsiteX90" fmla="*/ 5394776 w 6096000"/>
              <a:gd name="connsiteY90" fmla="*/ 6305881 h 6857999"/>
              <a:gd name="connsiteX91" fmla="*/ 5410206 w 6096000"/>
              <a:gd name="connsiteY91" fmla="*/ 6300834 h 6857999"/>
              <a:gd name="connsiteX92" fmla="*/ 5419047 w 6096000"/>
              <a:gd name="connsiteY92" fmla="*/ 6301412 h 6857999"/>
              <a:gd name="connsiteX93" fmla="*/ 5427694 w 6096000"/>
              <a:gd name="connsiteY93" fmla="*/ 6303148 h 6857999"/>
              <a:gd name="connsiteX94" fmla="*/ 5430009 w 6096000"/>
              <a:gd name="connsiteY94" fmla="*/ 6275663 h 6857999"/>
              <a:gd name="connsiteX95" fmla="*/ 5423354 w 6096000"/>
              <a:gd name="connsiteY95" fmla="*/ 6274505 h 6857999"/>
              <a:gd name="connsiteX96" fmla="*/ 5416121 w 6096000"/>
              <a:gd name="connsiteY96" fmla="*/ 6274120 h 6857999"/>
              <a:gd name="connsiteX97" fmla="*/ 5068863 w 6096000"/>
              <a:gd name="connsiteY97" fmla="*/ 6274120 h 6857999"/>
              <a:gd name="connsiteX98" fmla="*/ 5046057 w 6096000"/>
              <a:gd name="connsiteY98" fmla="*/ 6278743 h 6857999"/>
              <a:gd name="connsiteX99" fmla="*/ 5031550 w 6096000"/>
              <a:gd name="connsiteY99" fmla="*/ 6290300 h 6857999"/>
              <a:gd name="connsiteX100" fmla="*/ 5031550 w 6096000"/>
              <a:gd name="connsiteY100" fmla="*/ 6276692 h 6857999"/>
              <a:gd name="connsiteX101" fmla="*/ 5006636 w 6096000"/>
              <a:gd name="connsiteY101" fmla="*/ 6276692 h 6857999"/>
              <a:gd name="connsiteX102" fmla="*/ 5006636 w 6096000"/>
              <a:gd name="connsiteY102" fmla="*/ 6393931 h 6857999"/>
              <a:gd name="connsiteX103" fmla="*/ 5032321 w 6096000"/>
              <a:gd name="connsiteY103" fmla="*/ 6393931 h 6857999"/>
              <a:gd name="connsiteX104" fmla="*/ 5032321 w 6096000"/>
              <a:gd name="connsiteY104" fmla="*/ 6309063 h 6857999"/>
              <a:gd name="connsiteX105" fmla="*/ 5043740 w 6096000"/>
              <a:gd name="connsiteY105" fmla="*/ 6301316 h 6857999"/>
              <a:gd name="connsiteX106" fmla="*/ 5059599 w 6096000"/>
              <a:gd name="connsiteY106" fmla="*/ 6298005 h 6857999"/>
              <a:gd name="connsiteX107" fmla="*/ 5078449 w 6096000"/>
              <a:gd name="connsiteY107" fmla="*/ 6304145 h 6857999"/>
              <a:gd name="connsiteX108" fmla="*/ 5083788 w 6096000"/>
              <a:gd name="connsiteY108" fmla="*/ 6322437 h 6857999"/>
              <a:gd name="connsiteX109" fmla="*/ 5083788 w 6096000"/>
              <a:gd name="connsiteY109" fmla="*/ 6393931 h 6857999"/>
              <a:gd name="connsiteX110" fmla="*/ 5109474 w 6096000"/>
              <a:gd name="connsiteY110" fmla="*/ 6393931 h 6857999"/>
              <a:gd name="connsiteX111" fmla="*/ 5109474 w 6096000"/>
              <a:gd name="connsiteY111" fmla="*/ 6319865 h 6857999"/>
              <a:gd name="connsiteX112" fmla="*/ 5099581 w 6096000"/>
              <a:gd name="connsiteY112" fmla="*/ 6285809 h 6857999"/>
              <a:gd name="connsiteX113" fmla="*/ 5068863 w 6096000"/>
              <a:gd name="connsiteY113" fmla="*/ 6274120 h 6857999"/>
              <a:gd name="connsiteX114" fmla="*/ 4930373 w 6096000"/>
              <a:gd name="connsiteY114" fmla="*/ 6274120 h 6857999"/>
              <a:gd name="connsiteX115" fmla="*/ 4900685 w 6096000"/>
              <a:gd name="connsiteY115" fmla="*/ 6282495 h 6857999"/>
              <a:gd name="connsiteX116" fmla="*/ 4883005 w 6096000"/>
              <a:gd name="connsiteY116" fmla="*/ 6304469 h 6857999"/>
              <a:gd name="connsiteX117" fmla="*/ 4877153 w 6096000"/>
              <a:gd name="connsiteY117" fmla="*/ 6335309 h 6857999"/>
              <a:gd name="connsiteX118" fmla="*/ 4890292 w 6096000"/>
              <a:gd name="connsiteY118" fmla="*/ 6379445 h 6857999"/>
              <a:gd name="connsiteX119" fmla="*/ 4932946 w 6096000"/>
              <a:gd name="connsiteY119" fmla="*/ 6396760 h 6857999"/>
              <a:gd name="connsiteX120" fmla="*/ 4958279 w 6096000"/>
              <a:gd name="connsiteY120" fmla="*/ 6391656 h 6857999"/>
              <a:gd name="connsiteX121" fmla="*/ 4975879 w 6096000"/>
              <a:gd name="connsiteY121" fmla="*/ 6379811 h 6857999"/>
              <a:gd name="connsiteX122" fmla="*/ 4963551 w 6096000"/>
              <a:gd name="connsiteY122" fmla="*/ 6362833 h 6857999"/>
              <a:gd name="connsiteX123" fmla="*/ 4948641 w 6096000"/>
              <a:gd name="connsiteY123" fmla="*/ 6371618 h 6857999"/>
              <a:gd name="connsiteX124" fmla="*/ 4932946 w 6096000"/>
              <a:gd name="connsiteY124" fmla="*/ 6374418 h 6857999"/>
              <a:gd name="connsiteX125" fmla="*/ 4910912 w 6096000"/>
              <a:gd name="connsiteY125" fmla="*/ 6366019 h 6857999"/>
              <a:gd name="connsiteX126" fmla="*/ 4903353 w 6096000"/>
              <a:gd name="connsiteY126" fmla="*/ 6343525 h 6857999"/>
              <a:gd name="connsiteX127" fmla="*/ 4976650 w 6096000"/>
              <a:gd name="connsiteY127" fmla="*/ 6343525 h 6857999"/>
              <a:gd name="connsiteX128" fmla="*/ 4978030 w 6096000"/>
              <a:gd name="connsiteY128" fmla="*/ 6334282 h 6857999"/>
              <a:gd name="connsiteX129" fmla="*/ 4978448 w 6096000"/>
              <a:gd name="connsiteY129" fmla="*/ 6324269 h 6857999"/>
              <a:gd name="connsiteX130" fmla="*/ 4973642 w 6096000"/>
              <a:gd name="connsiteY130" fmla="*/ 6300053 h 6857999"/>
              <a:gd name="connsiteX131" fmla="*/ 4958153 w 6096000"/>
              <a:gd name="connsiteY131" fmla="*/ 6281514 h 6857999"/>
              <a:gd name="connsiteX132" fmla="*/ 4930373 w 6096000"/>
              <a:gd name="connsiteY132" fmla="*/ 6274120 h 6857999"/>
              <a:gd name="connsiteX133" fmla="*/ 5176472 w 6096000"/>
              <a:gd name="connsiteY133" fmla="*/ 6243516 h 6857999"/>
              <a:gd name="connsiteX134" fmla="*/ 5150530 w 6096000"/>
              <a:gd name="connsiteY134" fmla="*/ 6247631 h 6857999"/>
              <a:gd name="connsiteX135" fmla="*/ 5150530 w 6096000"/>
              <a:gd name="connsiteY135" fmla="*/ 6276692 h 6857999"/>
              <a:gd name="connsiteX136" fmla="*/ 5128927 w 6096000"/>
              <a:gd name="connsiteY136" fmla="*/ 6279259 h 6857999"/>
              <a:gd name="connsiteX137" fmla="*/ 5128927 w 6096000"/>
              <a:gd name="connsiteY137" fmla="*/ 6298776 h 6857999"/>
              <a:gd name="connsiteX138" fmla="*/ 5150530 w 6096000"/>
              <a:gd name="connsiteY138" fmla="*/ 6298776 h 6857999"/>
              <a:gd name="connsiteX139" fmla="*/ 5150530 w 6096000"/>
              <a:gd name="connsiteY139" fmla="*/ 6361040 h 6857999"/>
              <a:gd name="connsiteX140" fmla="*/ 5158012 w 6096000"/>
              <a:gd name="connsiteY140" fmla="*/ 6386805 h 6857999"/>
              <a:gd name="connsiteX141" fmla="*/ 5182645 w 6096000"/>
              <a:gd name="connsiteY141" fmla="*/ 6396760 h 6857999"/>
              <a:gd name="connsiteX142" fmla="*/ 5195921 w 6096000"/>
              <a:gd name="connsiteY142" fmla="*/ 6395444 h 6857999"/>
              <a:gd name="connsiteX143" fmla="*/ 5207076 w 6096000"/>
              <a:gd name="connsiteY143" fmla="*/ 6392394 h 6857999"/>
              <a:gd name="connsiteX144" fmla="*/ 5205790 w 6096000"/>
              <a:gd name="connsiteY144" fmla="*/ 6369788 h 6857999"/>
              <a:gd name="connsiteX145" fmla="*/ 5198204 w 6096000"/>
              <a:gd name="connsiteY145" fmla="*/ 6372007 h 6857999"/>
              <a:gd name="connsiteX146" fmla="*/ 5190617 w 6096000"/>
              <a:gd name="connsiteY146" fmla="*/ 6372875 h 6857999"/>
              <a:gd name="connsiteX147" fmla="*/ 5179976 w 6096000"/>
              <a:gd name="connsiteY147" fmla="*/ 6368951 h 6857999"/>
              <a:gd name="connsiteX148" fmla="*/ 5176472 w 6096000"/>
              <a:gd name="connsiteY148" fmla="*/ 6357695 h 6857999"/>
              <a:gd name="connsiteX149" fmla="*/ 5176472 w 6096000"/>
              <a:gd name="connsiteY149" fmla="*/ 6298776 h 6857999"/>
              <a:gd name="connsiteX150" fmla="*/ 5205276 w 6096000"/>
              <a:gd name="connsiteY150" fmla="*/ 6298776 h 6857999"/>
              <a:gd name="connsiteX151" fmla="*/ 5205276 w 6096000"/>
              <a:gd name="connsiteY151" fmla="*/ 6276692 h 6857999"/>
              <a:gd name="connsiteX152" fmla="*/ 5176472 w 6096000"/>
              <a:gd name="connsiteY152" fmla="*/ 6276692 h 6857999"/>
              <a:gd name="connsiteX153" fmla="*/ 4717552 w 6096000"/>
              <a:gd name="connsiteY153" fmla="*/ 6220113 h 6857999"/>
              <a:gd name="connsiteX154" fmla="*/ 4774118 w 6096000"/>
              <a:gd name="connsiteY154" fmla="*/ 6393931 h 6857999"/>
              <a:gd name="connsiteX155" fmla="*/ 4809601 w 6096000"/>
              <a:gd name="connsiteY155" fmla="*/ 6393931 h 6857999"/>
              <a:gd name="connsiteX156" fmla="*/ 4866424 w 6096000"/>
              <a:gd name="connsiteY156" fmla="*/ 6220113 h 6857999"/>
              <a:gd name="connsiteX157" fmla="*/ 4836856 w 6096000"/>
              <a:gd name="connsiteY157" fmla="*/ 6220113 h 6857999"/>
              <a:gd name="connsiteX158" fmla="*/ 4792117 w 6096000"/>
              <a:gd name="connsiteY158" fmla="*/ 6365160 h 6857999"/>
              <a:gd name="connsiteX159" fmla="*/ 4746864 w 6096000"/>
              <a:gd name="connsiteY159" fmla="*/ 6220113 h 6857999"/>
              <a:gd name="connsiteX160" fmla="*/ 4949423 w 6096000"/>
              <a:gd name="connsiteY160" fmla="*/ 6095151 h 6857999"/>
              <a:gd name="connsiteX161" fmla="*/ 4966697 w 6096000"/>
              <a:gd name="connsiteY161" fmla="*/ 6101748 h 6857999"/>
              <a:gd name="connsiteX162" fmla="*/ 4973355 w 6096000"/>
              <a:gd name="connsiteY162" fmla="*/ 6120124 h 6857999"/>
              <a:gd name="connsiteX163" fmla="*/ 4973323 w 6096000"/>
              <a:gd name="connsiteY163" fmla="*/ 6122120 h 6857999"/>
              <a:gd name="connsiteX164" fmla="*/ 4973098 w 6096000"/>
              <a:gd name="connsiteY164" fmla="*/ 6124501 h 6857999"/>
              <a:gd name="connsiteX165" fmla="*/ 4922403 w 6096000"/>
              <a:gd name="connsiteY165" fmla="*/ 6124501 h 6857999"/>
              <a:gd name="connsiteX166" fmla="*/ 4929351 w 6096000"/>
              <a:gd name="connsiteY166" fmla="*/ 6103647 h 6857999"/>
              <a:gd name="connsiteX167" fmla="*/ 4949423 w 6096000"/>
              <a:gd name="connsiteY167" fmla="*/ 6095151 h 6857999"/>
              <a:gd name="connsiteX168" fmla="*/ 3955134 w 6096000"/>
              <a:gd name="connsiteY168" fmla="*/ 6079600 h 6857999"/>
              <a:gd name="connsiteX169" fmla="*/ 3979863 w 6096000"/>
              <a:gd name="connsiteY169" fmla="*/ 6079600 h 6857999"/>
              <a:gd name="connsiteX170" fmla="*/ 3979863 w 6096000"/>
              <a:gd name="connsiteY170" fmla="*/ 6182787 h 6857999"/>
              <a:gd name="connsiteX171" fmla="*/ 3937000 w 6096000"/>
              <a:gd name="connsiteY171" fmla="*/ 6182787 h 6857999"/>
              <a:gd name="connsiteX172" fmla="*/ 3937000 w 6096000"/>
              <a:gd name="connsiteY172" fmla="*/ 6100238 h 6857999"/>
              <a:gd name="connsiteX173" fmla="*/ 3955134 w 6096000"/>
              <a:gd name="connsiteY173" fmla="*/ 6079600 h 6857999"/>
              <a:gd name="connsiteX174" fmla="*/ 3103563 w 6096000"/>
              <a:gd name="connsiteY174" fmla="*/ 6079600 h 6857999"/>
              <a:gd name="connsiteX175" fmla="*/ 3129904 w 6096000"/>
              <a:gd name="connsiteY175" fmla="*/ 6079600 h 6857999"/>
              <a:gd name="connsiteX176" fmla="*/ 3148013 w 6096000"/>
              <a:gd name="connsiteY176" fmla="*/ 6100238 h 6857999"/>
              <a:gd name="connsiteX177" fmla="*/ 3148013 w 6096000"/>
              <a:gd name="connsiteY177" fmla="*/ 6162150 h 6857999"/>
              <a:gd name="connsiteX178" fmla="*/ 3134843 w 6096000"/>
              <a:gd name="connsiteY178" fmla="*/ 6182787 h 6857999"/>
              <a:gd name="connsiteX179" fmla="*/ 3103563 w 6096000"/>
              <a:gd name="connsiteY179" fmla="*/ 6182787 h 6857999"/>
              <a:gd name="connsiteX180" fmla="*/ 3103563 w 6096000"/>
              <a:gd name="connsiteY180" fmla="*/ 6079600 h 6857999"/>
              <a:gd name="connsiteX181" fmla="*/ 5014370 w 6096000"/>
              <a:gd name="connsiteY181" fmla="*/ 6076667 h 6857999"/>
              <a:gd name="connsiteX182" fmla="*/ 5051654 w 6096000"/>
              <a:gd name="connsiteY182" fmla="*/ 6193906 h 6857999"/>
              <a:gd name="connsiteX183" fmla="*/ 5080196 w 6096000"/>
              <a:gd name="connsiteY183" fmla="*/ 6193906 h 6857999"/>
              <a:gd name="connsiteX184" fmla="*/ 5107966 w 6096000"/>
              <a:gd name="connsiteY184" fmla="*/ 6109553 h 6857999"/>
              <a:gd name="connsiteX185" fmla="*/ 5135993 w 6096000"/>
              <a:gd name="connsiteY185" fmla="*/ 6193906 h 6857999"/>
              <a:gd name="connsiteX186" fmla="*/ 5164535 w 6096000"/>
              <a:gd name="connsiteY186" fmla="*/ 6193906 h 6857999"/>
              <a:gd name="connsiteX187" fmla="*/ 5201561 w 6096000"/>
              <a:gd name="connsiteY187" fmla="*/ 6076667 h 6857999"/>
              <a:gd name="connsiteX188" fmla="*/ 5174563 w 6096000"/>
              <a:gd name="connsiteY188" fmla="*/ 6076667 h 6857999"/>
              <a:gd name="connsiteX189" fmla="*/ 5148079 w 6096000"/>
              <a:gd name="connsiteY189" fmla="*/ 6166163 h 6857999"/>
              <a:gd name="connsiteX190" fmla="*/ 5120566 w 6096000"/>
              <a:gd name="connsiteY190" fmla="*/ 6076667 h 6857999"/>
              <a:gd name="connsiteX191" fmla="*/ 5095624 w 6096000"/>
              <a:gd name="connsiteY191" fmla="*/ 6076667 h 6857999"/>
              <a:gd name="connsiteX192" fmla="*/ 5068111 w 6096000"/>
              <a:gd name="connsiteY192" fmla="*/ 6166163 h 6857999"/>
              <a:gd name="connsiteX193" fmla="*/ 5041369 w 6096000"/>
              <a:gd name="connsiteY193" fmla="*/ 6076667 h 6857999"/>
              <a:gd name="connsiteX194" fmla="*/ 4949423 w 6096000"/>
              <a:gd name="connsiteY194" fmla="*/ 6074095 h 6857999"/>
              <a:gd name="connsiteX195" fmla="*/ 4919735 w 6096000"/>
              <a:gd name="connsiteY195" fmla="*/ 6082471 h 6857999"/>
              <a:gd name="connsiteX196" fmla="*/ 4902055 w 6096000"/>
              <a:gd name="connsiteY196" fmla="*/ 6104444 h 6857999"/>
              <a:gd name="connsiteX197" fmla="*/ 4896203 w 6096000"/>
              <a:gd name="connsiteY197" fmla="*/ 6135284 h 6857999"/>
              <a:gd name="connsiteX198" fmla="*/ 4909342 w 6096000"/>
              <a:gd name="connsiteY198" fmla="*/ 6179420 h 6857999"/>
              <a:gd name="connsiteX199" fmla="*/ 4951996 w 6096000"/>
              <a:gd name="connsiteY199" fmla="*/ 6196735 h 6857999"/>
              <a:gd name="connsiteX200" fmla="*/ 4977329 w 6096000"/>
              <a:gd name="connsiteY200" fmla="*/ 6191631 h 6857999"/>
              <a:gd name="connsiteX201" fmla="*/ 4994929 w 6096000"/>
              <a:gd name="connsiteY201" fmla="*/ 6179786 h 6857999"/>
              <a:gd name="connsiteX202" fmla="*/ 4982601 w 6096000"/>
              <a:gd name="connsiteY202" fmla="*/ 6162808 h 6857999"/>
              <a:gd name="connsiteX203" fmla="*/ 4967691 w 6096000"/>
              <a:gd name="connsiteY203" fmla="*/ 6171593 h 6857999"/>
              <a:gd name="connsiteX204" fmla="*/ 4951996 w 6096000"/>
              <a:gd name="connsiteY204" fmla="*/ 6174393 h 6857999"/>
              <a:gd name="connsiteX205" fmla="*/ 4929962 w 6096000"/>
              <a:gd name="connsiteY205" fmla="*/ 6165994 h 6857999"/>
              <a:gd name="connsiteX206" fmla="*/ 4922403 w 6096000"/>
              <a:gd name="connsiteY206" fmla="*/ 6143500 h 6857999"/>
              <a:gd name="connsiteX207" fmla="*/ 4995700 w 6096000"/>
              <a:gd name="connsiteY207" fmla="*/ 6143500 h 6857999"/>
              <a:gd name="connsiteX208" fmla="*/ 4997080 w 6096000"/>
              <a:gd name="connsiteY208" fmla="*/ 6134257 h 6857999"/>
              <a:gd name="connsiteX209" fmla="*/ 4997498 w 6096000"/>
              <a:gd name="connsiteY209" fmla="*/ 6124244 h 6857999"/>
              <a:gd name="connsiteX210" fmla="*/ 4992692 w 6096000"/>
              <a:gd name="connsiteY210" fmla="*/ 6100028 h 6857999"/>
              <a:gd name="connsiteX211" fmla="*/ 4977203 w 6096000"/>
              <a:gd name="connsiteY211" fmla="*/ 6081489 h 6857999"/>
              <a:gd name="connsiteX212" fmla="*/ 4949423 w 6096000"/>
              <a:gd name="connsiteY212" fmla="*/ 6074095 h 6857999"/>
              <a:gd name="connsiteX213" fmla="*/ 2900363 w 6096000"/>
              <a:gd name="connsiteY213" fmla="*/ 6048374 h 6857999"/>
              <a:gd name="connsiteX214" fmla="*/ 2627313 w 6096000"/>
              <a:gd name="connsiteY214" fmla="*/ 6148088 h 6857999"/>
              <a:gd name="connsiteX215" fmla="*/ 2739459 w 6096000"/>
              <a:gd name="connsiteY215" fmla="*/ 6203666 h 6857999"/>
              <a:gd name="connsiteX216" fmla="*/ 2853229 w 6096000"/>
              <a:gd name="connsiteY216" fmla="*/ 6157896 h 6857999"/>
              <a:gd name="connsiteX217" fmla="*/ 2900363 w 6096000"/>
              <a:gd name="connsiteY217" fmla="*/ 6048374 h 6857999"/>
              <a:gd name="connsiteX218" fmla="*/ 4733778 w 6096000"/>
              <a:gd name="connsiteY218" fmla="*/ 6020088 h 6857999"/>
              <a:gd name="connsiteX219" fmla="*/ 4733778 w 6096000"/>
              <a:gd name="connsiteY219" fmla="*/ 6193906 h 6857999"/>
              <a:gd name="connsiteX220" fmla="*/ 4762116 w 6096000"/>
              <a:gd name="connsiteY220" fmla="*/ 6193906 h 6857999"/>
              <a:gd name="connsiteX221" fmla="*/ 4761858 w 6096000"/>
              <a:gd name="connsiteY221" fmla="*/ 6064571 h 6857999"/>
              <a:gd name="connsiteX222" fmla="*/ 4841254 w 6096000"/>
              <a:gd name="connsiteY222" fmla="*/ 6193906 h 6857999"/>
              <a:gd name="connsiteX223" fmla="*/ 4870282 w 6096000"/>
              <a:gd name="connsiteY223" fmla="*/ 6193906 h 6857999"/>
              <a:gd name="connsiteX224" fmla="*/ 4870282 w 6096000"/>
              <a:gd name="connsiteY224" fmla="*/ 6020088 h 6857999"/>
              <a:gd name="connsiteX225" fmla="*/ 4842539 w 6096000"/>
              <a:gd name="connsiteY225" fmla="*/ 6020088 h 6857999"/>
              <a:gd name="connsiteX226" fmla="*/ 4842539 w 6096000"/>
              <a:gd name="connsiteY226" fmla="*/ 6148137 h 6857999"/>
              <a:gd name="connsiteX227" fmla="*/ 4763657 w 6096000"/>
              <a:gd name="connsiteY227" fmla="*/ 6020088 h 6857999"/>
              <a:gd name="connsiteX228" fmla="*/ 4119563 w 6096000"/>
              <a:gd name="connsiteY228" fmla="*/ 6016624 h 6857999"/>
              <a:gd name="connsiteX229" fmla="*/ 4119563 w 6096000"/>
              <a:gd name="connsiteY229" fmla="*/ 6317352 h 6857999"/>
              <a:gd name="connsiteX230" fmla="*/ 4126078 w 6096000"/>
              <a:gd name="connsiteY230" fmla="*/ 6364749 h 6857999"/>
              <a:gd name="connsiteX231" fmla="*/ 4170054 w 6096000"/>
              <a:gd name="connsiteY231" fmla="*/ 6400705 h 6857999"/>
              <a:gd name="connsiteX232" fmla="*/ 4197742 w 6096000"/>
              <a:gd name="connsiteY232" fmla="*/ 6403974 h 6857999"/>
              <a:gd name="connsiteX233" fmla="*/ 4290580 w 6096000"/>
              <a:gd name="connsiteY233" fmla="*/ 6403974 h 6857999"/>
              <a:gd name="connsiteX234" fmla="*/ 4319897 w 6096000"/>
              <a:gd name="connsiteY234" fmla="*/ 6400705 h 6857999"/>
              <a:gd name="connsiteX235" fmla="*/ 4363873 w 6096000"/>
              <a:gd name="connsiteY235" fmla="*/ 6364749 h 6857999"/>
              <a:gd name="connsiteX236" fmla="*/ 4370388 w 6096000"/>
              <a:gd name="connsiteY236" fmla="*/ 6317352 h 6857999"/>
              <a:gd name="connsiteX237" fmla="*/ 4370388 w 6096000"/>
              <a:gd name="connsiteY237" fmla="*/ 6016624 h 6857999"/>
              <a:gd name="connsiteX238" fmla="*/ 4267778 w 6096000"/>
              <a:gd name="connsiteY238" fmla="*/ 6016624 h 6857999"/>
              <a:gd name="connsiteX239" fmla="*/ 4267778 w 6096000"/>
              <a:gd name="connsiteY239" fmla="*/ 6315717 h 6857999"/>
              <a:gd name="connsiteX240" fmla="*/ 4244976 w 6096000"/>
              <a:gd name="connsiteY240" fmla="*/ 6336964 h 6857999"/>
              <a:gd name="connsiteX241" fmla="*/ 4243347 w 6096000"/>
              <a:gd name="connsiteY241" fmla="*/ 6336964 h 6857999"/>
              <a:gd name="connsiteX242" fmla="*/ 4222173 w 6096000"/>
              <a:gd name="connsiteY242" fmla="*/ 6315717 h 6857999"/>
              <a:gd name="connsiteX243" fmla="*/ 4222173 w 6096000"/>
              <a:gd name="connsiteY243" fmla="*/ 6016624 h 6857999"/>
              <a:gd name="connsiteX244" fmla="*/ 4119563 w 6096000"/>
              <a:gd name="connsiteY244" fmla="*/ 6016624 h 6857999"/>
              <a:gd name="connsiteX245" fmla="*/ 3881294 w 6096000"/>
              <a:gd name="connsiteY245" fmla="*/ 6016624 h 6857999"/>
              <a:gd name="connsiteX246" fmla="*/ 3824288 w 6096000"/>
              <a:gd name="connsiteY246" fmla="*/ 6080365 h 6857999"/>
              <a:gd name="connsiteX247" fmla="*/ 3824288 w 6096000"/>
              <a:gd name="connsiteY247" fmla="*/ 6403974 h 6857999"/>
              <a:gd name="connsiteX248" fmla="*/ 3928527 w 6096000"/>
              <a:gd name="connsiteY248" fmla="*/ 6403974 h 6857999"/>
              <a:gd name="connsiteX249" fmla="*/ 3928527 w 6096000"/>
              <a:gd name="connsiteY249" fmla="*/ 6243804 h 6857999"/>
              <a:gd name="connsiteX250" fmla="*/ 3970874 w 6096000"/>
              <a:gd name="connsiteY250" fmla="*/ 6243804 h 6857999"/>
              <a:gd name="connsiteX251" fmla="*/ 3970874 w 6096000"/>
              <a:gd name="connsiteY251" fmla="*/ 6403974 h 6857999"/>
              <a:gd name="connsiteX252" fmla="*/ 4075113 w 6096000"/>
              <a:gd name="connsiteY252" fmla="*/ 6403974 h 6857999"/>
              <a:gd name="connsiteX253" fmla="*/ 4075113 w 6096000"/>
              <a:gd name="connsiteY253" fmla="*/ 6016624 h 6857999"/>
              <a:gd name="connsiteX254" fmla="*/ 3881294 w 6096000"/>
              <a:gd name="connsiteY254" fmla="*/ 6016624 h 6857999"/>
              <a:gd name="connsiteX255" fmla="*/ 3524250 w 6096000"/>
              <a:gd name="connsiteY255" fmla="*/ 6016624 h 6857999"/>
              <a:gd name="connsiteX256" fmla="*/ 3524250 w 6096000"/>
              <a:gd name="connsiteY256" fmla="*/ 6403974 h 6857999"/>
              <a:gd name="connsiteX257" fmla="*/ 3628455 w 6096000"/>
              <a:gd name="connsiteY257" fmla="*/ 6403974 h 6857999"/>
              <a:gd name="connsiteX258" fmla="*/ 3628455 w 6096000"/>
              <a:gd name="connsiteY258" fmla="*/ 6243804 h 6857999"/>
              <a:gd name="connsiteX259" fmla="*/ 3674045 w 6096000"/>
              <a:gd name="connsiteY259" fmla="*/ 6243804 h 6857999"/>
              <a:gd name="connsiteX260" fmla="*/ 3674045 w 6096000"/>
              <a:gd name="connsiteY260" fmla="*/ 6403974 h 6857999"/>
              <a:gd name="connsiteX261" fmla="*/ 3778250 w 6096000"/>
              <a:gd name="connsiteY261" fmla="*/ 6403974 h 6857999"/>
              <a:gd name="connsiteX262" fmla="*/ 3778250 w 6096000"/>
              <a:gd name="connsiteY262" fmla="*/ 6016624 h 6857999"/>
              <a:gd name="connsiteX263" fmla="*/ 3674045 w 6096000"/>
              <a:gd name="connsiteY263" fmla="*/ 6016624 h 6857999"/>
              <a:gd name="connsiteX264" fmla="*/ 3674045 w 6096000"/>
              <a:gd name="connsiteY264" fmla="*/ 6176794 h 6857999"/>
              <a:gd name="connsiteX265" fmla="*/ 3628455 w 6096000"/>
              <a:gd name="connsiteY265" fmla="*/ 6176794 h 6857999"/>
              <a:gd name="connsiteX266" fmla="*/ 3628455 w 6096000"/>
              <a:gd name="connsiteY266" fmla="*/ 6016624 h 6857999"/>
              <a:gd name="connsiteX267" fmla="*/ 3524250 w 6096000"/>
              <a:gd name="connsiteY267" fmla="*/ 6016624 h 6857999"/>
              <a:gd name="connsiteX268" fmla="*/ 3302000 w 6096000"/>
              <a:gd name="connsiteY268" fmla="*/ 6016624 h 6857999"/>
              <a:gd name="connsiteX269" fmla="*/ 3302000 w 6096000"/>
              <a:gd name="connsiteY269" fmla="*/ 6403974 h 6857999"/>
              <a:gd name="connsiteX270" fmla="*/ 3478212 w 6096000"/>
              <a:gd name="connsiteY270" fmla="*/ 6403974 h 6857999"/>
              <a:gd name="connsiteX271" fmla="*/ 3478212 w 6096000"/>
              <a:gd name="connsiteY271" fmla="*/ 6328792 h 6857999"/>
              <a:gd name="connsiteX272" fmla="*/ 3406422 w 6096000"/>
              <a:gd name="connsiteY272" fmla="*/ 6328792 h 6857999"/>
              <a:gd name="connsiteX273" fmla="*/ 3406422 w 6096000"/>
              <a:gd name="connsiteY273" fmla="*/ 6243804 h 6857999"/>
              <a:gd name="connsiteX274" fmla="*/ 3466791 w 6096000"/>
              <a:gd name="connsiteY274" fmla="*/ 6243804 h 6857999"/>
              <a:gd name="connsiteX275" fmla="*/ 3466791 w 6096000"/>
              <a:gd name="connsiteY275" fmla="*/ 6176794 h 6857999"/>
              <a:gd name="connsiteX276" fmla="*/ 3406422 w 6096000"/>
              <a:gd name="connsiteY276" fmla="*/ 6176794 h 6857999"/>
              <a:gd name="connsiteX277" fmla="*/ 3406422 w 6096000"/>
              <a:gd name="connsiteY277" fmla="*/ 6091806 h 6857999"/>
              <a:gd name="connsiteX278" fmla="*/ 3478212 w 6096000"/>
              <a:gd name="connsiteY278" fmla="*/ 6091806 h 6857999"/>
              <a:gd name="connsiteX279" fmla="*/ 3478212 w 6096000"/>
              <a:gd name="connsiteY279" fmla="*/ 6016624 h 6857999"/>
              <a:gd name="connsiteX280" fmla="*/ 3302000 w 6096000"/>
              <a:gd name="connsiteY280" fmla="*/ 6016624 h 6857999"/>
              <a:gd name="connsiteX281" fmla="*/ 3005138 w 6096000"/>
              <a:gd name="connsiteY281" fmla="*/ 6016624 h 6857999"/>
              <a:gd name="connsiteX282" fmla="*/ 3005138 w 6096000"/>
              <a:gd name="connsiteY282" fmla="*/ 6403974 h 6857999"/>
              <a:gd name="connsiteX283" fmla="*/ 3107490 w 6096000"/>
              <a:gd name="connsiteY283" fmla="*/ 6403974 h 6857999"/>
              <a:gd name="connsiteX284" fmla="*/ 3107490 w 6096000"/>
              <a:gd name="connsiteY284" fmla="*/ 6243804 h 6857999"/>
              <a:gd name="connsiteX285" fmla="*/ 3151355 w 6096000"/>
              <a:gd name="connsiteY285" fmla="*/ 6263417 h 6857999"/>
              <a:gd name="connsiteX286" fmla="*/ 3151355 w 6096000"/>
              <a:gd name="connsiteY286" fmla="*/ 6403974 h 6857999"/>
              <a:gd name="connsiteX287" fmla="*/ 3256956 w 6096000"/>
              <a:gd name="connsiteY287" fmla="*/ 6403974 h 6857999"/>
              <a:gd name="connsiteX288" fmla="*/ 3204968 w 6096000"/>
              <a:gd name="connsiteY288" fmla="*/ 6207848 h 6857999"/>
              <a:gd name="connsiteX289" fmla="*/ 3256956 w 6096000"/>
              <a:gd name="connsiteY289" fmla="*/ 6080365 h 6857999"/>
              <a:gd name="connsiteX290" fmla="*/ 3203343 w 6096000"/>
              <a:gd name="connsiteY290" fmla="*/ 6016624 h 6857999"/>
              <a:gd name="connsiteX291" fmla="*/ 3005138 w 6096000"/>
              <a:gd name="connsiteY291" fmla="*/ 6016624 h 6857999"/>
              <a:gd name="connsiteX292" fmla="*/ 4549775 w 6096000"/>
              <a:gd name="connsiteY292" fmla="*/ 5856287 h 6857999"/>
              <a:gd name="connsiteX293" fmla="*/ 4549775 w 6096000"/>
              <a:gd name="connsiteY293" fmla="*/ 6561137 h 6857999"/>
              <a:gd name="connsiteX294" fmla="*/ 4576762 w 6096000"/>
              <a:gd name="connsiteY294" fmla="*/ 6561137 h 6857999"/>
              <a:gd name="connsiteX295" fmla="*/ 4576762 w 6096000"/>
              <a:gd name="connsiteY295" fmla="*/ 5856287 h 6857999"/>
              <a:gd name="connsiteX296" fmla="*/ 2655888 w 6096000"/>
              <a:gd name="connsiteY296" fmla="*/ 5840412 h 6857999"/>
              <a:gd name="connsiteX297" fmla="*/ 2551925 w 6096000"/>
              <a:gd name="connsiteY297" fmla="*/ 5910989 h 6857999"/>
              <a:gd name="connsiteX298" fmla="*/ 2534057 w 6096000"/>
              <a:gd name="connsiteY298" fmla="*/ 6029164 h 6857999"/>
              <a:gd name="connsiteX299" fmla="*/ 2605531 w 6096000"/>
              <a:gd name="connsiteY299" fmla="*/ 6130925 h 6857999"/>
              <a:gd name="connsiteX300" fmla="*/ 2655888 w 6096000"/>
              <a:gd name="connsiteY300" fmla="*/ 5840412 h 6857999"/>
              <a:gd name="connsiteX301" fmla="*/ 2807630 w 6096000"/>
              <a:gd name="connsiteY301" fmla="*/ 5815063 h 6857999"/>
              <a:gd name="connsiteX302" fmla="*/ 2687638 w 6096000"/>
              <a:gd name="connsiteY302" fmla="*/ 5828173 h 6857999"/>
              <a:gd name="connsiteX303" fmla="*/ 2909785 w 6096000"/>
              <a:gd name="connsiteY303" fmla="*/ 6016624 h 6857999"/>
              <a:gd name="connsiteX304" fmla="*/ 2893570 w 6096000"/>
              <a:gd name="connsiteY304" fmla="*/ 5872418 h 6857999"/>
              <a:gd name="connsiteX305" fmla="*/ 2807630 w 6096000"/>
              <a:gd name="connsiteY305" fmla="*/ 5815063 h 6857999"/>
              <a:gd name="connsiteX306" fmla="*/ 0 w 6096000"/>
              <a:gd name="connsiteY306" fmla="*/ 0 h 6857999"/>
              <a:gd name="connsiteX307" fmla="*/ 6096000 w 6096000"/>
              <a:gd name="connsiteY307" fmla="*/ 0 h 6857999"/>
              <a:gd name="connsiteX308" fmla="*/ 6096000 w 6096000"/>
              <a:gd name="connsiteY308" fmla="*/ 6857999 h 6857999"/>
              <a:gd name="connsiteX309" fmla="*/ 0 w 6096000"/>
              <a:gd name="connsiteY30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6096000" h="6857999">
                <a:moveTo>
                  <a:pt x="5492348" y="6295176"/>
                </a:moveTo>
                <a:cubicBezTo>
                  <a:pt x="5499537" y="6295235"/>
                  <a:pt x="5505295" y="6297434"/>
                  <a:pt x="5509622" y="6301773"/>
                </a:cubicBezTo>
                <a:cubicBezTo>
                  <a:pt x="5513948" y="6306112"/>
                  <a:pt x="5516168" y="6312238"/>
                  <a:pt x="5516280" y="6320149"/>
                </a:cubicBezTo>
                <a:cubicBezTo>
                  <a:pt x="5516286" y="6320686"/>
                  <a:pt x="5516275" y="6321351"/>
                  <a:pt x="5516248" y="6322145"/>
                </a:cubicBezTo>
                <a:cubicBezTo>
                  <a:pt x="5516221" y="6322938"/>
                  <a:pt x="5516146" y="6323732"/>
                  <a:pt x="5516023" y="6324526"/>
                </a:cubicBezTo>
                <a:lnTo>
                  <a:pt x="5465328" y="6324526"/>
                </a:lnTo>
                <a:cubicBezTo>
                  <a:pt x="5465746" y="6316094"/>
                  <a:pt x="5468062" y="6309143"/>
                  <a:pt x="5472276" y="6303672"/>
                </a:cubicBezTo>
                <a:cubicBezTo>
                  <a:pt x="5476490" y="6298201"/>
                  <a:pt x="5483180" y="6295369"/>
                  <a:pt x="5492348" y="6295176"/>
                </a:cubicBezTo>
                <a:close/>
                <a:moveTo>
                  <a:pt x="4930373" y="6295176"/>
                </a:moveTo>
                <a:cubicBezTo>
                  <a:pt x="4937562" y="6295235"/>
                  <a:pt x="4943320" y="6297434"/>
                  <a:pt x="4947647" y="6301773"/>
                </a:cubicBezTo>
                <a:cubicBezTo>
                  <a:pt x="4951973" y="6306112"/>
                  <a:pt x="4954193" y="6312238"/>
                  <a:pt x="4954305" y="6320149"/>
                </a:cubicBezTo>
                <a:cubicBezTo>
                  <a:pt x="4954311" y="6320686"/>
                  <a:pt x="4954300" y="6321351"/>
                  <a:pt x="4954273" y="6322145"/>
                </a:cubicBezTo>
                <a:cubicBezTo>
                  <a:pt x="4954246" y="6322938"/>
                  <a:pt x="4954171" y="6323732"/>
                  <a:pt x="4954048" y="6324526"/>
                </a:cubicBezTo>
                <a:lnTo>
                  <a:pt x="4903353" y="6324526"/>
                </a:lnTo>
                <a:cubicBezTo>
                  <a:pt x="4903771" y="6316094"/>
                  <a:pt x="4906087" y="6309143"/>
                  <a:pt x="4910301" y="6303672"/>
                </a:cubicBezTo>
                <a:cubicBezTo>
                  <a:pt x="4914515" y="6298201"/>
                  <a:pt x="4921205" y="6295369"/>
                  <a:pt x="4930373" y="6295176"/>
                </a:cubicBezTo>
                <a:close/>
                <a:moveTo>
                  <a:pt x="5224682" y="6276692"/>
                </a:moveTo>
                <a:lnTo>
                  <a:pt x="5224682" y="6350758"/>
                </a:lnTo>
                <a:cubicBezTo>
                  <a:pt x="5224639" y="6365711"/>
                  <a:pt x="5227936" y="6377063"/>
                  <a:pt x="5234574" y="6384813"/>
                </a:cubicBezTo>
                <a:cubicBezTo>
                  <a:pt x="5241213" y="6392564"/>
                  <a:pt x="5251452" y="6396461"/>
                  <a:pt x="5265293" y="6396503"/>
                </a:cubicBezTo>
                <a:cubicBezTo>
                  <a:pt x="5274198" y="6396407"/>
                  <a:pt x="5281800" y="6394866"/>
                  <a:pt x="5288099" y="6391880"/>
                </a:cubicBezTo>
                <a:cubicBezTo>
                  <a:pt x="5294398" y="6388894"/>
                  <a:pt x="5299234" y="6385042"/>
                  <a:pt x="5302605" y="6380323"/>
                </a:cubicBezTo>
                <a:lnTo>
                  <a:pt x="5302605" y="6393931"/>
                </a:lnTo>
                <a:lnTo>
                  <a:pt x="5327520" y="6393931"/>
                </a:lnTo>
                <a:lnTo>
                  <a:pt x="5327520" y="6276692"/>
                </a:lnTo>
                <a:lnTo>
                  <a:pt x="5301835" y="6276692"/>
                </a:lnTo>
                <a:lnTo>
                  <a:pt x="5301835" y="6361559"/>
                </a:lnTo>
                <a:cubicBezTo>
                  <a:pt x="5299041" y="6364608"/>
                  <a:pt x="5295235" y="6367190"/>
                  <a:pt x="5290415" y="6369307"/>
                </a:cubicBezTo>
                <a:cubicBezTo>
                  <a:pt x="5285596" y="6371423"/>
                  <a:pt x="5280309" y="6372527"/>
                  <a:pt x="5274557" y="6372618"/>
                </a:cubicBezTo>
                <a:cubicBezTo>
                  <a:pt x="5265668" y="6372612"/>
                  <a:pt x="5259385" y="6370566"/>
                  <a:pt x="5255707" y="6366478"/>
                </a:cubicBezTo>
                <a:cubicBezTo>
                  <a:pt x="5252029" y="6362390"/>
                  <a:pt x="5250249" y="6356293"/>
                  <a:pt x="5250367" y="6348186"/>
                </a:cubicBezTo>
                <a:lnTo>
                  <a:pt x="5250367" y="6276692"/>
                </a:lnTo>
                <a:close/>
                <a:moveTo>
                  <a:pt x="5610258" y="6274120"/>
                </a:moveTo>
                <a:cubicBezTo>
                  <a:pt x="5599083" y="6274259"/>
                  <a:pt x="5590115" y="6276177"/>
                  <a:pt x="5583354" y="6279874"/>
                </a:cubicBezTo>
                <a:cubicBezTo>
                  <a:pt x="5576592" y="6283571"/>
                  <a:pt x="5571702" y="6288212"/>
                  <a:pt x="5568683" y="6293796"/>
                </a:cubicBezTo>
                <a:cubicBezTo>
                  <a:pt x="5565664" y="6299380"/>
                  <a:pt x="5564183" y="6305071"/>
                  <a:pt x="5564239" y="6310871"/>
                </a:cubicBezTo>
                <a:cubicBezTo>
                  <a:pt x="5564244" y="6319028"/>
                  <a:pt x="5566738" y="6325932"/>
                  <a:pt x="5571721" y="6331581"/>
                </a:cubicBezTo>
                <a:cubicBezTo>
                  <a:pt x="5576704" y="6337230"/>
                  <a:pt x="5584144" y="6341304"/>
                  <a:pt x="5594042" y="6343802"/>
                </a:cubicBezTo>
                <a:lnTo>
                  <a:pt x="5614376" y="6348947"/>
                </a:lnTo>
                <a:cubicBezTo>
                  <a:pt x="5619164" y="6350083"/>
                  <a:pt x="5622843" y="6351734"/>
                  <a:pt x="5625411" y="6353899"/>
                </a:cubicBezTo>
                <a:cubicBezTo>
                  <a:pt x="5627980" y="6356065"/>
                  <a:pt x="5629277" y="6358873"/>
                  <a:pt x="5629304" y="6362325"/>
                </a:cubicBezTo>
                <a:cubicBezTo>
                  <a:pt x="5629197" y="6367213"/>
                  <a:pt x="5627159" y="6370880"/>
                  <a:pt x="5623191" y="6373324"/>
                </a:cubicBezTo>
                <a:cubicBezTo>
                  <a:pt x="5619223" y="6375768"/>
                  <a:pt x="5613968" y="6376990"/>
                  <a:pt x="5607426" y="6376990"/>
                </a:cubicBezTo>
                <a:cubicBezTo>
                  <a:pt x="5599292" y="6376802"/>
                  <a:pt x="5592722" y="6375119"/>
                  <a:pt x="5587714" y="6371941"/>
                </a:cubicBezTo>
                <a:cubicBezTo>
                  <a:pt x="5582707" y="6368762"/>
                  <a:pt x="5578649" y="6365214"/>
                  <a:pt x="5575540" y="6361296"/>
                </a:cubicBezTo>
                <a:lnTo>
                  <a:pt x="5560381" y="6376990"/>
                </a:lnTo>
                <a:cubicBezTo>
                  <a:pt x="5563898" y="6381745"/>
                  <a:pt x="5569392" y="6386163"/>
                  <a:pt x="5576860" y="6390245"/>
                </a:cubicBezTo>
                <a:cubicBezTo>
                  <a:pt x="5584329" y="6394326"/>
                  <a:pt x="5594261" y="6396498"/>
                  <a:pt x="5606654" y="6396760"/>
                </a:cubicBezTo>
                <a:cubicBezTo>
                  <a:pt x="5624105" y="6396429"/>
                  <a:pt x="5636651" y="6392726"/>
                  <a:pt x="5644292" y="6385651"/>
                </a:cubicBezTo>
                <a:cubicBezTo>
                  <a:pt x="5651934" y="6378576"/>
                  <a:pt x="5655671" y="6370115"/>
                  <a:pt x="5655504" y="6360267"/>
                </a:cubicBezTo>
                <a:cubicBezTo>
                  <a:pt x="5655531" y="6351756"/>
                  <a:pt x="5652844" y="6344659"/>
                  <a:pt x="5647443" y="6338978"/>
                </a:cubicBezTo>
                <a:cubicBezTo>
                  <a:pt x="5642042" y="6333296"/>
                  <a:pt x="5633765" y="6329158"/>
                  <a:pt x="5622612" y="6326564"/>
                </a:cubicBezTo>
                <a:lnTo>
                  <a:pt x="5602793" y="6321933"/>
                </a:lnTo>
                <a:cubicBezTo>
                  <a:pt x="5598214" y="6320877"/>
                  <a:pt x="5594954" y="6319194"/>
                  <a:pt x="5593013" y="6316884"/>
                </a:cubicBezTo>
                <a:cubicBezTo>
                  <a:pt x="5591071" y="6314574"/>
                  <a:pt x="5590128" y="6311798"/>
                  <a:pt x="5590181" y="6308555"/>
                </a:cubicBezTo>
                <a:cubicBezTo>
                  <a:pt x="5590133" y="6304455"/>
                  <a:pt x="5591645" y="6301014"/>
                  <a:pt x="5594718" y="6298232"/>
                </a:cubicBezTo>
                <a:cubicBezTo>
                  <a:pt x="5597790" y="6295450"/>
                  <a:pt x="5602713" y="6294003"/>
                  <a:pt x="5609485" y="6293890"/>
                </a:cubicBezTo>
                <a:cubicBezTo>
                  <a:pt x="5615802" y="6293965"/>
                  <a:pt x="5621377" y="6295166"/>
                  <a:pt x="5626211" y="6297492"/>
                </a:cubicBezTo>
                <a:cubicBezTo>
                  <a:pt x="5631045" y="6299818"/>
                  <a:pt x="5635073" y="6302820"/>
                  <a:pt x="5638294" y="6306497"/>
                </a:cubicBezTo>
                <a:lnTo>
                  <a:pt x="5653192" y="6291066"/>
                </a:lnTo>
                <a:cubicBezTo>
                  <a:pt x="5649543" y="6286765"/>
                  <a:pt x="5644255" y="6282914"/>
                  <a:pt x="5637326" y="6279512"/>
                </a:cubicBezTo>
                <a:cubicBezTo>
                  <a:pt x="5630397" y="6276110"/>
                  <a:pt x="5621375" y="6274312"/>
                  <a:pt x="5610258" y="6274120"/>
                </a:cubicBezTo>
                <a:close/>
                <a:moveTo>
                  <a:pt x="5492348" y="6274120"/>
                </a:moveTo>
                <a:cubicBezTo>
                  <a:pt x="5480435" y="6274251"/>
                  <a:pt x="5470539" y="6277043"/>
                  <a:pt x="5462660" y="6282495"/>
                </a:cubicBezTo>
                <a:cubicBezTo>
                  <a:pt x="5454780" y="6287948"/>
                  <a:pt x="5448887" y="6295272"/>
                  <a:pt x="5444980" y="6304469"/>
                </a:cubicBezTo>
                <a:cubicBezTo>
                  <a:pt x="5441074" y="6313665"/>
                  <a:pt x="5439123" y="6323946"/>
                  <a:pt x="5439128" y="6335309"/>
                </a:cubicBezTo>
                <a:cubicBezTo>
                  <a:pt x="5438993" y="6353516"/>
                  <a:pt x="5443373" y="6368228"/>
                  <a:pt x="5452267" y="6379445"/>
                </a:cubicBezTo>
                <a:cubicBezTo>
                  <a:pt x="5461161" y="6390663"/>
                  <a:pt x="5475379" y="6396435"/>
                  <a:pt x="5494921" y="6396760"/>
                </a:cubicBezTo>
                <a:cubicBezTo>
                  <a:pt x="5504302" y="6396616"/>
                  <a:pt x="5512747" y="6394914"/>
                  <a:pt x="5520254" y="6391656"/>
                </a:cubicBezTo>
                <a:cubicBezTo>
                  <a:pt x="5527761" y="6388398"/>
                  <a:pt x="5533628" y="6384449"/>
                  <a:pt x="5537854" y="6379811"/>
                </a:cubicBezTo>
                <a:lnTo>
                  <a:pt x="5525526" y="6362833"/>
                </a:lnTo>
                <a:cubicBezTo>
                  <a:pt x="5520946" y="6366807"/>
                  <a:pt x="5515976" y="6369736"/>
                  <a:pt x="5510616" y="6371618"/>
                </a:cubicBezTo>
                <a:cubicBezTo>
                  <a:pt x="5505257" y="6373501"/>
                  <a:pt x="5500025" y="6374434"/>
                  <a:pt x="5494921" y="6374418"/>
                </a:cubicBezTo>
                <a:cubicBezTo>
                  <a:pt x="5485051" y="6374305"/>
                  <a:pt x="5477707" y="6371506"/>
                  <a:pt x="5472887" y="6366019"/>
                </a:cubicBezTo>
                <a:cubicBezTo>
                  <a:pt x="5468067" y="6360532"/>
                  <a:pt x="5465547" y="6353034"/>
                  <a:pt x="5465328" y="6343525"/>
                </a:cubicBezTo>
                <a:lnTo>
                  <a:pt x="5538625" y="6343525"/>
                </a:lnTo>
                <a:cubicBezTo>
                  <a:pt x="5539262" y="6340957"/>
                  <a:pt x="5539722" y="6337877"/>
                  <a:pt x="5540005" y="6334282"/>
                </a:cubicBezTo>
                <a:cubicBezTo>
                  <a:pt x="5540289" y="6330688"/>
                  <a:pt x="5540428" y="6327350"/>
                  <a:pt x="5540423" y="6324269"/>
                </a:cubicBezTo>
                <a:cubicBezTo>
                  <a:pt x="5540467" y="6315706"/>
                  <a:pt x="5538866" y="6307635"/>
                  <a:pt x="5535617" y="6300053"/>
                </a:cubicBezTo>
                <a:cubicBezTo>
                  <a:pt x="5532369" y="6292472"/>
                  <a:pt x="5527206" y="6286292"/>
                  <a:pt x="5520128" y="6281514"/>
                </a:cubicBezTo>
                <a:cubicBezTo>
                  <a:pt x="5513051" y="6276737"/>
                  <a:pt x="5503791" y="6274272"/>
                  <a:pt x="5492348" y="6274120"/>
                </a:cubicBezTo>
                <a:close/>
                <a:moveTo>
                  <a:pt x="5416121" y="6274120"/>
                </a:moveTo>
                <a:cubicBezTo>
                  <a:pt x="5407742" y="6274313"/>
                  <a:pt x="5401034" y="6276498"/>
                  <a:pt x="5395998" y="6280676"/>
                </a:cubicBezTo>
                <a:cubicBezTo>
                  <a:pt x="5390961" y="6284854"/>
                  <a:pt x="5386954" y="6289868"/>
                  <a:pt x="5383976" y="6295717"/>
                </a:cubicBezTo>
                <a:lnTo>
                  <a:pt x="5383719" y="6295717"/>
                </a:lnTo>
                <a:lnTo>
                  <a:pt x="5383719" y="6276692"/>
                </a:lnTo>
                <a:lnTo>
                  <a:pt x="5359061" y="6276692"/>
                </a:lnTo>
                <a:lnTo>
                  <a:pt x="5359061" y="6393931"/>
                </a:lnTo>
                <a:lnTo>
                  <a:pt x="5384746" y="6393931"/>
                </a:lnTo>
                <a:lnTo>
                  <a:pt x="5384746" y="6318836"/>
                </a:lnTo>
                <a:cubicBezTo>
                  <a:pt x="5387189" y="6313473"/>
                  <a:pt x="5390532" y="6309155"/>
                  <a:pt x="5394776" y="6305881"/>
                </a:cubicBezTo>
                <a:cubicBezTo>
                  <a:pt x="5399019" y="6302607"/>
                  <a:pt x="5404163" y="6300925"/>
                  <a:pt x="5410206" y="6300834"/>
                </a:cubicBezTo>
                <a:cubicBezTo>
                  <a:pt x="5412976" y="6300834"/>
                  <a:pt x="5415923" y="6301027"/>
                  <a:pt x="5419047" y="6301412"/>
                </a:cubicBezTo>
                <a:cubicBezTo>
                  <a:pt x="5422170" y="6301798"/>
                  <a:pt x="5425053" y="6302377"/>
                  <a:pt x="5427694" y="6303148"/>
                </a:cubicBezTo>
                <a:lnTo>
                  <a:pt x="5430009" y="6275663"/>
                </a:lnTo>
                <a:cubicBezTo>
                  <a:pt x="5427935" y="6275148"/>
                  <a:pt x="5425717" y="6274762"/>
                  <a:pt x="5423354" y="6274505"/>
                </a:cubicBezTo>
                <a:cubicBezTo>
                  <a:pt x="5420992" y="6274248"/>
                  <a:pt x="5418581" y="6274120"/>
                  <a:pt x="5416121" y="6274120"/>
                </a:cubicBezTo>
                <a:close/>
                <a:moveTo>
                  <a:pt x="5068863" y="6274120"/>
                </a:moveTo>
                <a:cubicBezTo>
                  <a:pt x="5059958" y="6274216"/>
                  <a:pt x="5052356" y="6275757"/>
                  <a:pt x="5046057" y="6278743"/>
                </a:cubicBezTo>
                <a:cubicBezTo>
                  <a:pt x="5039757" y="6281728"/>
                  <a:pt x="5034922" y="6285581"/>
                  <a:pt x="5031550" y="6290300"/>
                </a:cubicBezTo>
                <a:lnTo>
                  <a:pt x="5031550" y="6276692"/>
                </a:lnTo>
                <a:lnTo>
                  <a:pt x="5006636" y="6276692"/>
                </a:lnTo>
                <a:lnTo>
                  <a:pt x="5006636" y="6393931"/>
                </a:lnTo>
                <a:lnTo>
                  <a:pt x="5032321" y="6393931"/>
                </a:lnTo>
                <a:lnTo>
                  <a:pt x="5032321" y="6309063"/>
                </a:lnTo>
                <a:cubicBezTo>
                  <a:pt x="5035114" y="6306015"/>
                  <a:pt x="5038921" y="6303432"/>
                  <a:pt x="5043740" y="6301316"/>
                </a:cubicBezTo>
                <a:cubicBezTo>
                  <a:pt x="5048560" y="6299200"/>
                  <a:pt x="5053846" y="6298096"/>
                  <a:pt x="5059599" y="6298005"/>
                </a:cubicBezTo>
                <a:cubicBezTo>
                  <a:pt x="5068488" y="6298010"/>
                  <a:pt x="5074771" y="6300057"/>
                  <a:pt x="5078449" y="6304145"/>
                </a:cubicBezTo>
                <a:cubicBezTo>
                  <a:pt x="5082126" y="6308233"/>
                  <a:pt x="5083906" y="6314330"/>
                  <a:pt x="5083788" y="6322437"/>
                </a:cubicBezTo>
                <a:lnTo>
                  <a:pt x="5083788" y="6393931"/>
                </a:lnTo>
                <a:lnTo>
                  <a:pt x="5109474" y="6393931"/>
                </a:lnTo>
                <a:lnTo>
                  <a:pt x="5109474" y="6319865"/>
                </a:lnTo>
                <a:cubicBezTo>
                  <a:pt x="5109517" y="6304912"/>
                  <a:pt x="5106220" y="6293560"/>
                  <a:pt x="5099581" y="6285809"/>
                </a:cubicBezTo>
                <a:cubicBezTo>
                  <a:pt x="5092943" y="6278058"/>
                  <a:pt x="5082703" y="6274162"/>
                  <a:pt x="5068863" y="6274120"/>
                </a:cubicBezTo>
                <a:close/>
                <a:moveTo>
                  <a:pt x="4930373" y="6274120"/>
                </a:moveTo>
                <a:cubicBezTo>
                  <a:pt x="4918460" y="6274251"/>
                  <a:pt x="4908564" y="6277043"/>
                  <a:pt x="4900685" y="6282495"/>
                </a:cubicBezTo>
                <a:cubicBezTo>
                  <a:pt x="4892805" y="6287948"/>
                  <a:pt x="4886912" y="6295272"/>
                  <a:pt x="4883005" y="6304469"/>
                </a:cubicBezTo>
                <a:cubicBezTo>
                  <a:pt x="4879099" y="6313665"/>
                  <a:pt x="4877148" y="6323946"/>
                  <a:pt x="4877153" y="6335309"/>
                </a:cubicBezTo>
                <a:cubicBezTo>
                  <a:pt x="4877018" y="6353516"/>
                  <a:pt x="4881398" y="6368228"/>
                  <a:pt x="4890292" y="6379445"/>
                </a:cubicBezTo>
                <a:cubicBezTo>
                  <a:pt x="4899186" y="6390663"/>
                  <a:pt x="4913404" y="6396435"/>
                  <a:pt x="4932946" y="6396760"/>
                </a:cubicBezTo>
                <a:cubicBezTo>
                  <a:pt x="4942328" y="6396616"/>
                  <a:pt x="4950772" y="6394914"/>
                  <a:pt x="4958279" y="6391656"/>
                </a:cubicBezTo>
                <a:cubicBezTo>
                  <a:pt x="4965786" y="6388398"/>
                  <a:pt x="4971653" y="6384449"/>
                  <a:pt x="4975879" y="6379811"/>
                </a:cubicBezTo>
                <a:lnTo>
                  <a:pt x="4963551" y="6362833"/>
                </a:lnTo>
                <a:cubicBezTo>
                  <a:pt x="4958971" y="6366807"/>
                  <a:pt x="4954001" y="6369736"/>
                  <a:pt x="4948641" y="6371618"/>
                </a:cubicBezTo>
                <a:cubicBezTo>
                  <a:pt x="4943282" y="6373501"/>
                  <a:pt x="4938050" y="6374434"/>
                  <a:pt x="4932946" y="6374418"/>
                </a:cubicBezTo>
                <a:cubicBezTo>
                  <a:pt x="4923076" y="6374305"/>
                  <a:pt x="4915732" y="6371506"/>
                  <a:pt x="4910912" y="6366019"/>
                </a:cubicBezTo>
                <a:cubicBezTo>
                  <a:pt x="4906092" y="6360532"/>
                  <a:pt x="4903572" y="6353034"/>
                  <a:pt x="4903353" y="6343525"/>
                </a:cubicBezTo>
                <a:lnTo>
                  <a:pt x="4976650" y="6343525"/>
                </a:lnTo>
                <a:cubicBezTo>
                  <a:pt x="4977287" y="6340957"/>
                  <a:pt x="4977747" y="6337877"/>
                  <a:pt x="4978030" y="6334282"/>
                </a:cubicBezTo>
                <a:cubicBezTo>
                  <a:pt x="4978314" y="6330688"/>
                  <a:pt x="4978453" y="6327350"/>
                  <a:pt x="4978448" y="6324269"/>
                </a:cubicBezTo>
                <a:cubicBezTo>
                  <a:pt x="4978492" y="6315706"/>
                  <a:pt x="4976891" y="6307635"/>
                  <a:pt x="4973642" y="6300053"/>
                </a:cubicBezTo>
                <a:cubicBezTo>
                  <a:pt x="4970394" y="6292472"/>
                  <a:pt x="4965231" y="6286292"/>
                  <a:pt x="4958153" y="6281514"/>
                </a:cubicBezTo>
                <a:cubicBezTo>
                  <a:pt x="4951076" y="6276737"/>
                  <a:pt x="4941816" y="6274272"/>
                  <a:pt x="4930373" y="6274120"/>
                </a:cubicBezTo>
                <a:close/>
                <a:moveTo>
                  <a:pt x="5176472" y="6243516"/>
                </a:moveTo>
                <a:lnTo>
                  <a:pt x="5150530" y="6247631"/>
                </a:lnTo>
                <a:lnTo>
                  <a:pt x="5150530" y="6276692"/>
                </a:lnTo>
                <a:lnTo>
                  <a:pt x="5128927" y="6279259"/>
                </a:lnTo>
                <a:lnTo>
                  <a:pt x="5128927" y="6298776"/>
                </a:lnTo>
                <a:lnTo>
                  <a:pt x="5150530" y="6298776"/>
                </a:lnTo>
                <a:lnTo>
                  <a:pt x="5150530" y="6361040"/>
                </a:lnTo>
                <a:cubicBezTo>
                  <a:pt x="5150439" y="6371751"/>
                  <a:pt x="5152933" y="6380340"/>
                  <a:pt x="5158012" y="6386805"/>
                </a:cubicBezTo>
                <a:cubicBezTo>
                  <a:pt x="5163091" y="6393271"/>
                  <a:pt x="5171302" y="6396589"/>
                  <a:pt x="5182645" y="6396760"/>
                </a:cubicBezTo>
                <a:cubicBezTo>
                  <a:pt x="5187118" y="6396723"/>
                  <a:pt x="5191544" y="6396284"/>
                  <a:pt x="5195921" y="6395444"/>
                </a:cubicBezTo>
                <a:cubicBezTo>
                  <a:pt x="5200299" y="6394604"/>
                  <a:pt x="5204017" y="6393587"/>
                  <a:pt x="5207076" y="6392394"/>
                </a:cubicBezTo>
                <a:lnTo>
                  <a:pt x="5205790" y="6369788"/>
                </a:lnTo>
                <a:cubicBezTo>
                  <a:pt x="5203422" y="6370704"/>
                  <a:pt x="5200893" y="6371444"/>
                  <a:pt x="5198204" y="6372007"/>
                </a:cubicBezTo>
                <a:cubicBezTo>
                  <a:pt x="5195514" y="6372569"/>
                  <a:pt x="5192985" y="6372859"/>
                  <a:pt x="5190617" y="6372875"/>
                </a:cubicBezTo>
                <a:cubicBezTo>
                  <a:pt x="5185865" y="6372854"/>
                  <a:pt x="5182318" y="6371546"/>
                  <a:pt x="5179976" y="6368951"/>
                </a:cubicBezTo>
                <a:cubicBezTo>
                  <a:pt x="5177635" y="6366357"/>
                  <a:pt x="5176467" y="6362605"/>
                  <a:pt x="5176472" y="6357695"/>
                </a:cubicBezTo>
                <a:lnTo>
                  <a:pt x="5176472" y="6298776"/>
                </a:lnTo>
                <a:lnTo>
                  <a:pt x="5205276" y="6298776"/>
                </a:lnTo>
                <a:lnTo>
                  <a:pt x="5205276" y="6276692"/>
                </a:lnTo>
                <a:lnTo>
                  <a:pt x="5176472" y="6276692"/>
                </a:lnTo>
                <a:close/>
                <a:moveTo>
                  <a:pt x="4717552" y="6220113"/>
                </a:moveTo>
                <a:lnTo>
                  <a:pt x="4774118" y="6393931"/>
                </a:lnTo>
                <a:lnTo>
                  <a:pt x="4809601" y="6393931"/>
                </a:lnTo>
                <a:lnTo>
                  <a:pt x="4866424" y="6220113"/>
                </a:lnTo>
                <a:lnTo>
                  <a:pt x="4836856" y="6220113"/>
                </a:lnTo>
                <a:lnTo>
                  <a:pt x="4792117" y="6365160"/>
                </a:lnTo>
                <a:lnTo>
                  <a:pt x="4746864" y="6220113"/>
                </a:lnTo>
                <a:close/>
                <a:moveTo>
                  <a:pt x="4949423" y="6095151"/>
                </a:moveTo>
                <a:cubicBezTo>
                  <a:pt x="4956612" y="6095210"/>
                  <a:pt x="4962370" y="6097409"/>
                  <a:pt x="4966697" y="6101748"/>
                </a:cubicBezTo>
                <a:cubicBezTo>
                  <a:pt x="4971023" y="6106088"/>
                  <a:pt x="4973243" y="6112213"/>
                  <a:pt x="4973355" y="6120124"/>
                </a:cubicBezTo>
                <a:cubicBezTo>
                  <a:pt x="4973361" y="6120661"/>
                  <a:pt x="4973350" y="6121326"/>
                  <a:pt x="4973323" y="6122120"/>
                </a:cubicBezTo>
                <a:cubicBezTo>
                  <a:pt x="4973296" y="6122913"/>
                  <a:pt x="4973221" y="6123707"/>
                  <a:pt x="4973098" y="6124501"/>
                </a:cubicBezTo>
                <a:lnTo>
                  <a:pt x="4922403" y="6124501"/>
                </a:lnTo>
                <a:cubicBezTo>
                  <a:pt x="4922821" y="6116069"/>
                  <a:pt x="4925137" y="6109118"/>
                  <a:pt x="4929351" y="6103647"/>
                </a:cubicBezTo>
                <a:cubicBezTo>
                  <a:pt x="4933565" y="6098176"/>
                  <a:pt x="4940255" y="6095344"/>
                  <a:pt x="4949423" y="6095151"/>
                </a:cubicBezTo>
                <a:close/>
                <a:moveTo>
                  <a:pt x="3955134" y="6079600"/>
                </a:moveTo>
                <a:cubicBezTo>
                  <a:pt x="3956783" y="6079600"/>
                  <a:pt x="3979863" y="6079600"/>
                  <a:pt x="3979863" y="6079600"/>
                </a:cubicBezTo>
                <a:lnTo>
                  <a:pt x="3979863" y="6182787"/>
                </a:lnTo>
                <a:cubicBezTo>
                  <a:pt x="3937000" y="6182787"/>
                  <a:pt x="3937000" y="6182787"/>
                  <a:pt x="3937000" y="6182787"/>
                </a:cubicBezTo>
                <a:cubicBezTo>
                  <a:pt x="3937000" y="6182787"/>
                  <a:pt x="3937000" y="6103677"/>
                  <a:pt x="3937000" y="6100238"/>
                </a:cubicBezTo>
                <a:cubicBezTo>
                  <a:pt x="3937000" y="6084760"/>
                  <a:pt x="3941946" y="6079600"/>
                  <a:pt x="3955134" y="6079600"/>
                </a:cubicBezTo>
                <a:close/>
                <a:moveTo>
                  <a:pt x="3103563" y="6079600"/>
                </a:moveTo>
                <a:cubicBezTo>
                  <a:pt x="3103563" y="6079600"/>
                  <a:pt x="3128257" y="6079600"/>
                  <a:pt x="3129904" y="6079600"/>
                </a:cubicBezTo>
                <a:cubicBezTo>
                  <a:pt x="3143074" y="6079600"/>
                  <a:pt x="3148013" y="6086479"/>
                  <a:pt x="3148013" y="6100238"/>
                </a:cubicBezTo>
                <a:lnTo>
                  <a:pt x="3148013" y="6162150"/>
                </a:lnTo>
                <a:cubicBezTo>
                  <a:pt x="3148013" y="6174188"/>
                  <a:pt x="3143074" y="6182787"/>
                  <a:pt x="3134843" y="6182787"/>
                </a:cubicBezTo>
                <a:cubicBezTo>
                  <a:pt x="3103563" y="6182787"/>
                  <a:pt x="3103563" y="6182787"/>
                  <a:pt x="3103563" y="6182787"/>
                </a:cubicBezTo>
                <a:cubicBezTo>
                  <a:pt x="3103563" y="6079600"/>
                  <a:pt x="3103563" y="6079600"/>
                  <a:pt x="3103563" y="6079600"/>
                </a:cubicBezTo>
                <a:close/>
                <a:moveTo>
                  <a:pt x="5014370" y="6076667"/>
                </a:moveTo>
                <a:lnTo>
                  <a:pt x="5051654" y="6193906"/>
                </a:lnTo>
                <a:lnTo>
                  <a:pt x="5080196" y="6193906"/>
                </a:lnTo>
                <a:lnTo>
                  <a:pt x="5107966" y="6109553"/>
                </a:lnTo>
                <a:lnTo>
                  <a:pt x="5135993" y="6193906"/>
                </a:lnTo>
                <a:lnTo>
                  <a:pt x="5164535" y="6193906"/>
                </a:lnTo>
                <a:lnTo>
                  <a:pt x="5201561" y="6076667"/>
                </a:lnTo>
                <a:lnTo>
                  <a:pt x="5174563" y="6076667"/>
                </a:lnTo>
                <a:lnTo>
                  <a:pt x="5148079" y="6166163"/>
                </a:lnTo>
                <a:lnTo>
                  <a:pt x="5120566" y="6076667"/>
                </a:lnTo>
                <a:lnTo>
                  <a:pt x="5095624" y="6076667"/>
                </a:lnTo>
                <a:lnTo>
                  <a:pt x="5068111" y="6166163"/>
                </a:lnTo>
                <a:lnTo>
                  <a:pt x="5041369" y="6076667"/>
                </a:lnTo>
                <a:close/>
                <a:moveTo>
                  <a:pt x="4949423" y="6074095"/>
                </a:moveTo>
                <a:cubicBezTo>
                  <a:pt x="4937510" y="6074226"/>
                  <a:pt x="4927614" y="6077018"/>
                  <a:pt x="4919735" y="6082471"/>
                </a:cubicBezTo>
                <a:cubicBezTo>
                  <a:pt x="4911855" y="6087923"/>
                  <a:pt x="4905962" y="6095247"/>
                  <a:pt x="4902055" y="6104444"/>
                </a:cubicBezTo>
                <a:cubicBezTo>
                  <a:pt x="4898149" y="6113640"/>
                  <a:pt x="4896198" y="6123921"/>
                  <a:pt x="4896203" y="6135284"/>
                </a:cubicBezTo>
                <a:cubicBezTo>
                  <a:pt x="4896068" y="6153491"/>
                  <a:pt x="4900448" y="6168203"/>
                  <a:pt x="4909342" y="6179420"/>
                </a:cubicBezTo>
                <a:cubicBezTo>
                  <a:pt x="4918236" y="6190638"/>
                  <a:pt x="4932454" y="6196410"/>
                  <a:pt x="4951996" y="6196735"/>
                </a:cubicBezTo>
                <a:cubicBezTo>
                  <a:pt x="4961378" y="6196591"/>
                  <a:pt x="4969822" y="6194889"/>
                  <a:pt x="4977329" y="6191631"/>
                </a:cubicBezTo>
                <a:cubicBezTo>
                  <a:pt x="4984836" y="6188373"/>
                  <a:pt x="4990703" y="6184424"/>
                  <a:pt x="4994929" y="6179786"/>
                </a:cubicBezTo>
                <a:lnTo>
                  <a:pt x="4982601" y="6162808"/>
                </a:lnTo>
                <a:cubicBezTo>
                  <a:pt x="4978021" y="6166782"/>
                  <a:pt x="4973051" y="6169711"/>
                  <a:pt x="4967691" y="6171593"/>
                </a:cubicBezTo>
                <a:cubicBezTo>
                  <a:pt x="4962332" y="6173476"/>
                  <a:pt x="4957100" y="6174409"/>
                  <a:pt x="4951996" y="6174393"/>
                </a:cubicBezTo>
                <a:cubicBezTo>
                  <a:pt x="4942126" y="6174280"/>
                  <a:pt x="4934782" y="6171481"/>
                  <a:pt x="4929962" y="6165994"/>
                </a:cubicBezTo>
                <a:cubicBezTo>
                  <a:pt x="4925142" y="6160507"/>
                  <a:pt x="4922622" y="6153009"/>
                  <a:pt x="4922403" y="6143500"/>
                </a:cubicBezTo>
                <a:lnTo>
                  <a:pt x="4995700" y="6143500"/>
                </a:lnTo>
                <a:cubicBezTo>
                  <a:pt x="4996337" y="6140932"/>
                  <a:pt x="4996797" y="6137852"/>
                  <a:pt x="4997080" y="6134257"/>
                </a:cubicBezTo>
                <a:cubicBezTo>
                  <a:pt x="4997364" y="6130663"/>
                  <a:pt x="4997503" y="6127325"/>
                  <a:pt x="4997498" y="6124244"/>
                </a:cubicBezTo>
                <a:cubicBezTo>
                  <a:pt x="4997542" y="6115681"/>
                  <a:pt x="4995941" y="6107610"/>
                  <a:pt x="4992692" y="6100028"/>
                </a:cubicBezTo>
                <a:cubicBezTo>
                  <a:pt x="4989444" y="6092447"/>
                  <a:pt x="4984281" y="6086267"/>
                  <a:pt x="4977203" y="6081489"/>
                </a:cubicBezTo>
                <a:cubicBezTo>
                  <a:pt x="4970126" y="6076712"/>
                  <a:pt x="4960866" y="6074247"/>
                  <a:pt x="4949423" y="6074095"/>
                </a:cubicBezTo>
                <a:close/>
                <a:moveTo>
                  <a:pt x="2900363" y="6048374"/>
                </a:moveTo>
                <a:cubicBezTo>
                  <a:pt x="2822349" y="6115395"/>
                  <a:pt x="2732957" y="6149723"/>
                  <a:pt x="2627313" y="6148088"/>
                </a:cubicBezTo>
                <a:cubicBezTo>
                  <a:pt x="2663070" y="6170973"/>
                  <a:pt x="2697201" y="6193858"/>
                  <a:pt x="2739459" y="6203666"/>
                </a:cubicBezTo>
                <a:cubicBezTo>
                  <a:pt x="2783342" y="6213474"/>
                  <a:pt x="2825599" y="6195493"/>
                  <a:pt x="2853229" y="6157896"/>
                </a:cubicBezTo>
                <a:cubicBezTo>
                  <a:pt x="2874358" y="6123568"/>
                  <a:pt x="2888986" y="6087606"/>
                  <a:pt x="2900363" y="6048374"/>
                </a:cubicBezTo>
                <a:close/>
                <a:moveTo>
                  <a:pt x="4733778" y="6020088"/>
                </a:moveTo>
                <a:lnTo>
                  <a:pt x="4733778" y="6193906"/>
                </a:lnTo>
                <a:lnTo>
                  <a:pt x="4762116" y="6193906"/>
                </a:lnTo>
                <a:lnTo>
                  <a:pt x="4761858" y="6064571"/>
                </a:lnTo>
                <a:lnTo>
                  <a:pt x="4841254" y="6193906"/>
                </a:lnTo>
                <a:lnTo>
                  <a:pt x="4870282" y="6193906"/>
                </a:lnTo>
                <a:lnTo>
                  <a:pt x="4870282" y="6020088"/>
                </a:lnTo>
                <a:lnTo>
                  <a:pt x="4842539" y="6020088"/>
                </a:lnTo>
                <a:lnTo>
                  <a:pt x="4842539" y="6148137"/>
                </a:lnTo>
                <a:lnTo>
                  <a:pt x="4763657" y="6020088"/>
                </a:lnTo>
                <a:close/>
                <a:moveTo>
                  <a:pt x="4119563" y="6016624"/>
                </a:moveTo>
                <a:cubicBezTo>
                  <a:pt x="4119563" y="6016624"/>
                  <a:pt x="4119563" y="6314083"/>
                  <a:pt x="4119563" y="6317352"/>
                </a:cubicBezTo>
                <a:cubicBezTo>
                  <a:pt x="4119563" y="6336964"/>
                  <a:pt x="4119563" y="6350039"/>
                  <a:pt x="4126078" y="6364749"/>
                </a:cubicBezTo>
                <a:cubicBezTo>
                  <a:pt x="4134222" y="6382727"/>
                  <a:pt x="4150509" y="6397437"/>
                  <a:pt x="4170054" y="6400705"/>
                </a:cubicBezTo>
                <a:cubicBezTo>
                  <a:pt x="4176569" y="6402340"/>
                  <a:pt x="4186341" y="6403974"/>
                  <a:pt x="4197742" y="6403974"/>
                </a:cubicBezTo>
                <a:cubicBezTo>
                  <a:pt x="4290580" y="6403974"/>
                  <a:pt x="4290580" y="6403974"/>
                  <a:pt x="4290580" y="6403974"/>
                </a:cubicBezTo>
                <a:cubicBezTo>
                  <a:pt x="4301981" y="6403974"/>
                  <a:pt x="4311754" y="6402340"/>
                  <a:pt x="4319897" y="6400705"/>
                </a:cubicBezTo>
                <a:cubicBezTo>
                  <a:pt x="4337813" y="6395802"/>
                  <a:pt x="4355729" y="6382727"/>
                  <a:pt x="4363873" y="6364749"/>
                </a:cubicBezTo>
                <a:cubicBezTo>
                  <a:pt x="4368759" y="6350039"/>
                  <a:pt x="4370388" y="6336964"/>
                  <a:pt x="4370388" y="6317352"/>
                </a:cubicBezTo>
                <a:cubicBezTo>
                  <a:pt x="4370388" y="6314083"/>
                  <a:pt x="4370388" y="6016624"/>
                  <a:pt x="4370388" y="6016624"/>
                </a:cubicBezTo>
                <a:cubicBezTo>
                  <a:pt x="4267778" y="6016624"/>
                  <a:pt x="4267778" y="6016624"/>
                  <a:pt x="4267778" y="6016624"/>
                </a:cubicBezTo>
                <a:cubicBezTo>
                  <a:pt x="4267778" y="6016624"/>
                  <a:pt x="4267778" y="6312448"/>
                  <a:pt x="4267778" y="6315717"/>
                </a:cubicBezTo>
                <a:cubicBezTo>
                  <a:pt x="4267778" y="6323889"/>
                  <a:pt x="4261263" y="6336964"/>
                  <a:pt x="4244976" y="6336964"/>
                </a:cubicBezTo>
                <a:cubicBezTo>
                  <a:pt x="4244976" y="6336964"/>
                  <a:pt x="4244976" y="6336964"/>
                  <a:pt x="4243347" y="6336964"/>
                </a:cubicBezTo>
                <a:cubicBezTo>
                  <a:pt x="4227059" y="6336964"/>
                  <a:pt x="4222173" y="6323889"/>
                  <a:pt x="4222173" y="6315717"/>
                </a:cubicBezTo>
                <a:cubicBezTo>
                  <a:pt x="4222173" y="6312448"/>
                  <a:pt x="4222173" y="6016624"/>
                  <a:pt x="4222173" y="6016624"/>
                </a:cubicBezTo>
                <a:cubicBezTo>
                  <a:pt x="4119563" y="6016624"/>
                  <a:pt x="4119563" y="6016624"/>
                  <a:pt x="4119563" y="6016624"/>
                </a:cubicBezTo>
                <a:close/>
                <a:moveTo>
                  <a:pt x="3881294" y="6016624"/>
                </a:moveTo>
                <a:cubicBezTo>
                  <a:pt x="3847090" y="6018259"/>
                  <a:pt x="3824288" y="6046043"/>
                  <a:pt x="3824288" y="6080365"/>
                </a:cubicBezTo>
                <a:cubicBezTo>
                  <a:pt x="3824288" y="6403974"/>
                  <a:pt x="3824288" y="6403974"/>
                  <a:pt x="3824288" y="6403974"/>
                </a:cubicBezTo>
                <a:cubicBezTo>
                  <a:pt x="3928527" y="6403974"/>
                  <a:pt x="3928527" y="6403974"/>
                  <a:pt x="3928527" y="6403974"/>
                </a:cubicBezTo>
                <a:cubicBezTo>
                  <a:pt x="3928527" y="6397437"/>
                  <a:pt x="3928527" y="6243804"/>
                  <a:pt x="3928527" y="6243804"/>
                </a:cubicBezTo>
                <a:cubicBezTo>
                  <a:pt x="3970874" y="6243804"/>
                  <a:pt x="3970874" y="6243804"/>
                  <a:pt x="3970874" y="6243804"/>
                </a:cubicBezTo>
                <a:cubicBezTo>
                  <a:pt x="3970874" y="6403974"/>
                  <a:pt x="3970874" y="6403974"/>
                  <a:pt x="3970874" y="6403974"/>
                </a:cubicBezTo>
                <a:cubicBezTo>
                  <a:pt x="4075113" y="6403974"/>
                  <a:pt x="4075113" y="6403974"/>
                  <a:pt x="4075113" y="6403974"/>
                </a:cubicBezTo>
                <a:cubicBezTo>
                  <a:pt x="4075113" y="6016624"/>
                  <a:pt x="4075113" y="6016624"/>
                  <a:pt x="4075113" y="6016624"/>
                </a:cubicBezTo>
                <a:cubicBezTo>
                  <a:pt x="4075113" y="6016624"/>
                  <a:pt x="3892695" y="6016624"/>
                  <a:pt x="3881294" y="6016624"/>
                </a:cubicBezTo>
                <a:close/>
                <a:moveTo>
                  <a:pt x="3524250" y="6016624"/>
                </a:moveTo>
                <a:cubicBezTo>
                  <a:pt x="3524250" y="6016624"/>
                  <a:pt x="3524250" y="6397437"/>
                  <a:pt x="3524250" y="6403974"/>
                </a:cubicBezTo>
                <a:cubicBezTo>
                  <a:pt x="3529135" y="6403974"/>
                  <a:pt x="3628455" y="6403974"/>
                  <a:pt x="3628455" y="6403974"/>
                </a:cubicBezTo>
                <a:cubicBezTo>
                  <a:pt x="3628455" y="6243804"/>
                  <a:pt x="3628455" y="6243804"/>
                  <a:pt x="3628455" y="6243804"/>
                </a:cubicBezTo>
                <a:cubicBezTo>
                  <a:pt x="3674045" y="6243804"/>
                  <a:pt x="3674045" y="6243804"/>
                  <a:pt x="3674045" y="6243804"/>
                </a:cubicBezTo>
                <a:cubicBezTo>
                  <a:pt x="3674045" y="6403974"/>
                  <a:pt x="3674045" y="6403974"/>
                  <a:pt x="3674045" y="6403974"/>
                </a:cubicBezTo>
                <a:cubicBezTo>
                  <a:pt x="3674045" y="6403974"/>
                  <a:pt x="3773365" y="6403974"/>
                  <a:pt x="3778250" y="6403974"/>
                </a:cubicBezTo>
                <a:cubicBezTo>
                  <a:pt x="3778250" y="6397437"/>
                  <a:pt x="3778250" y="6016624"/>
                  <a:pt x="3778250" y="6016624"/>
                </a:cubicBezTo>
                <a:lnTo>
                  <a:pt x="3674045" y="6016624"/>
                </a:lnTo>
                <a:cubicBezTo>
                  <a:pt x="3674045" y="6176794"/>
                  <a:pt x="3674045" y="6176794"/>
                  <a:pt x="3674045" y="6176794"/>
                </a:cubicBezTo>
                <a:cubicBezTo>
                  <a:pt x="3628455" y="6176794"/>
                  <a:pt x="3628455" y="6176794"/>
                  <a:pt x="3628455" y="6176794"/>
                </a:cubicBezTo>
                <a:cubicBezTo>
                  <a:pt x="3628455" y="6016624"/>
                  <a:pt x="3628455" y="6016624"/>
                  <a:pt x="3628455" y="6016624"/>
                </a:cubicBezTo>
                <a:cubicBezTo>
                  <a:pt x="3524250" y="6016624"/>
                  <a:pt x="3524250" y="6016624"/>
                  <a:pt x="3524250" y="6016624"/>
                </a:cubicBezTo>
                <a:close/>
                <a:moveTo>
                  <a:pt x="3302000" y="6016624"/>
                </a:moveTo>
                <a:cubicBezTo>
                  <a:pt x="3302000" y="6016624"/>
                  <a:pt x="3302000" y="6397437"/>
                  <a:pt x="3302000" y="6403974"/>
                </a:cubicBezTo>
                <a:cubicBezTo>
                  <a:pt x="3306895" y="6403974"/>
                  <a:pt x="3478212" y="6403974"/>
                  <a:pt x="3478212" y="6403974"/>
                </a:cubicBezTo>
                <a:cubicBezTo>
                  <a:pt x="3478212" y="6328792"/>
                  <a:pt x="3478212" y="6328792"/>
                  <a:pt x="3478212" y="6328792"/>
                </a:cubicBezTo>
                <a:cubicBezTo>
                  <a:pt x="3406422" y="6328792"/>
                  <a:pt x="3406422" y="6328792"/>
                  <a:pt x="3406422" y="6328792"/>
                </a:cubicBezTo>
                <a:cubicBezTo>
                  <a:pt x="3406422" y="6243804"/>
                  <a:pt x="3406422" y="6243804"/>
                  <a:pt x="3406422" y="6243804"/>
                </a:cubicBezTo>
                <a:cubicBezTo>
                  <a:pt x="3466791" y="6243804"/>
                  <a:pt x="3466791" y="6243804"/>
                  <a:pt x="3466791" y="6243804"/>
                </a:cubicBezTo>
                <a:cubicBezTo>
                  <a:pt x="3466791" y="6176794"/>
                  <a:pt x="3466791" y="6176794"/>
                  <a:pt x="3466791" y="6176794"/>
                </a:cubicBezTo>
                <a:cubicBezTo>
                  <a:pt x="3406422" y="6176794"/>
                  <a:pt x="3406422" y="6176794"/>
                  <a:pt x="3406422" y="6176794"/>
                </a:cubicBezTo>
                <a:lnTo>
                  <a:pt x="3406422" y="6091806"/>
                </a:lnTo>
                <a:cubicBezTo>
                  <a:pt x="3478212" y="6091806"/>
                  <a:pt x="3478212" y="6091806"/>
                  <a:pt x="3478212" y="6091806"/>
                </a:cubicBezTo>
                <a:cubicBezTo>
                  <a:pt x="3478212" y="6016624"/>
                  <a:pt x="3478212" y="6016624"/>
                  <a:pt x="3478212" y="6016624"/>
                </a:cubicBezTo>
                <a:cubicBezTo>
                  <a:pt x="3302000" y="6016624"/>
                  <a:pt x="3302000" y="6016624"/>
                  <a:pt x="3302000" y="6016624"/>
                </a:cubicBezTo>
                <a:close/>
                <a:moveTo>
                  <a:pt x="3005138" y="6016624"/>
                </a:moveTo>
                <a:cubicBezTo>
                  <a:pt x="3005138" y="6403974"/>
                  <a:pt x="3005138" y="6403974"/>
                  <a:pt x="3005138" y="6403974"/>
                </a:cubicBezTo>
                <a:cubicBezTo>
                  <a:pt x="3107490" y="6403974"/>
                  <a:pt x="3107490" y="6403974"/>
                  <a:pt x="3107490" y="6403974"/>
                </a:cubicBezTo>
                <a:cubicBezTo>
                  <a:pt x="3107490" y="6243804"/>
                  <a:pt x="3107490" y="6243804"/>
                  <a:pt x="3107490" y="6243804"/>
                </a:cubicBezTo>
                <a:cubicBezTo>
                  <a:pt x="3123736" y="6243804"/>
                  <a:pt x="3154604" y="6235632"/>
                  <a:pt x="3151355" y="6263417"/>
                </a:cubicBezTo>
                <a:cubicBezTo>
                  <a:pt x="3151355" y="6263417"/>
                  <a:pt x="3151355" y="6403974"/>
                  <a:pt x="3151355" y="6403974"/>
                </a:cubicBezTo>
                <a:lnTo>
                  <a:pt x="3256956" y="6403974"/>
                </a:lnTo>
                <a:cubicBezTo>
                  <a:pt x="3250457" y="6359846"/>
                  <a:pt x="3282950" y="6216020"/>
                  <a:pt x="3204968" y="6207848"/>
                </a:cubicBezTo>
                <a:cubicBezTo>
                  <a:pt x="3266704" y="6201310"/>
                  <a:pt x="3256956" y="6117956"/>
                  <a:pt x="3256956" y="6080365"/>
                </a:cubicBezTo>
                <a:cubicBezTo>
                  <a:pt x="3255331" y="6046043"/>
                  <a:pt x="3229337" y="6016624"/>
                  <a:pt x="3203343" y="6016624"/>
                </a:cubicBezTo>
                <a:cubicBezTo>
                  <a:pt x="3183847" y="6016624"/>
                  <a:pt x="3005138" y="6016624"/>
                  <a:pt x="3005138" y="6016624"/>
                </a:cubicBezTo>
                <a:close/>
                <a:moveTo>
                  <a:pt x="4549775" y="5856287"/>
                </a:moveTo>
                <a:lnTo>
                  <a:pt x="4549775" y="6561137"/>
                </a:lnTo>
                <a:lnTo>
                  <a:pt x="4576762" y="6561137"/>
                </a:lnTo>
                <a:lnTo>
                  <a:pt x="4576762" y="5856287"/>
                </a:lnTo>
                <a:close/>
                <a:moveTo>
                  <a:pt x="2655888" y="5840412"/>
                </a:moveTo>
                <a:cubicBezTo>
                  <a:pt x="2620151" y="5860108"/>
                  <a:pt x="2582789" y="5879804"/>
                  <a:pt x="2551925" y="5910989"/>
                </a:cubicBezTo>
                <a:cubicBezTo>
                  <a:pt x="2524310" y="5940533"/>
                  <a:pt x="2516188" y="5991413"/>
                  <a:pt x="2534057" y="6029164"/>
                </a:cubicBezTo>
                <a:cubicBezTo>
                  <a:pt x="2550301" y="6066914"/>
                  <a:pt x="2576291" y="6099740"/>
                  <a:pt x="2605531" y="6130925"/>
                </a:cubicBezTo>
                <a:cubicBezTo>
                  <a:pt x="2584414" y="6027522"/>
                  <a:pt x="2607155" y="5924119"/>
                  <a:pt x="2655888" y="5840412"/>
                </a:cubicBezTo>
                <a:close/>
                <a:moveTo>
                  <a:pt x="2807630" y="5815063"/>
                </a:moveTo>
                <a:cubicBezTo>
                  <a:pt x="2765471" y="5813424"/>
                  <a:pt x="2726554" y="5818340"/>
                  <a:pt x="2687638" y="5828173"/>
                </a:cubicBezTo>
                <a:cubicBezTo>
                  <a:pt x="2776821" y="5856031"/>
                  <a:pt x="2866005" y="5931411"/>
                  <a:pt x="2909785" y="6016624"/>
                </a:cubicBezTo>
                <a:cubicBezTo>
                  <a:pt x="2913028" y="5967463"/>
                  <a:pt x="2914650" y="5915024"/>
                  <a:pt x="2893570" y="5872418"/>
                </a:cubicBezTo>
                <a:cubicBezTo>
                  <a:pt x="2877355" y="5839644"/>
                  <a:pt x="2843303" y="5818340"/>
                  <a:pt x="2807630" y="5815063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A4D5F8-8DAA-4FAD-8646-3FD36C7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807647"/>
            <a:ext cx="5437187" cy="1948849"/>
          </a:xfrm>
        </p:spPr>
        <p:txBody>
          <a:bodyPr lIns="0" tIns="0" rIns="180000" bIns="0" anchor="t">
            <a:noAutofit/>
          </a:bodyPr>
          <a:lstStyle>
            <a:lvl1pPr>
              <a:lnSpc>
                <a:spcPct val="100000"/>
              </a:lnSpc>
              <a:defRPr lang="de-DE" sz="4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803371-C67A-4B2D-98E0-0601219BA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3756496"/>
            <a:ext cx="5437187" cy="1062037"/>
          </a:xfrm>
        </p:spPr>
        <p:txBody>
          <a:bodyPr lIns="0" tIns="0" rIns="180000" bIns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0" i="0" u="none" strike="noStrike" baseline="0" smtClean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F472AAC-81A1-49BB-90C0-F258E9C35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_ventures_title_pic_logo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4D5F8-8DAA-4FAD-8646-3FD36C7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807647"/>
            <a:ext cx="5399087" cy="1948849"/>
          </a:xfrm>
        </p:spPr>
        <p:txBody>
          <a:bodyPr lIns="0" tIns="0" rIns="180000" bIns="0" anchor="t">
            <a:noAutofit/>
          </a:bodyPr>
          <a:lstStyle>
            <a:lvl1pPr>
              <a:lnSpc>
                <a:spcPct val="100000"/>
              </a:lnSpc>
              <a:defRPr lang="de-DE" sz="4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803371-C67A-4B2D-98E0-0601219BA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3756496"/>
            <a:ext cx="5399087" cy="1062037"/>
          </a:xfrm>
        </p:spPr>
        <p:txBody>
          <a:bodyPr lIns="0" tIns="0" rIns="180000" bIns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0" i="0" u="none" strike="noStrike" baseline="0" smtClean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hteck 8"/>
          <p:cNvSpPr/>
          <p:nvPr/>
        </p:nvSpPr>
        <p:spPr>
          <a:xfrm>
            <a:off x="8495415" y="5619750"/>
            <a:ext cx="3696586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5492348 w 6096000"/>
              <a:gd name="connsiteY0" fmla="*/ 6295176 h 6857999"/>
              <a:gd name="connsiteX1" fmla="*/ 5509622 w 6096000"/>
              <a:gd name="connsiteY1" fmla="*/ 6301773 h 6857999"/>
              <a:gd name="connsiteX2" fmla="*/ 5516280 w 6096000"/>
              <a:gd name="connsiteY2" fmla="*/ 6320149 h 6857999"/>
              <a:gd name="connsiteX3" fmla="*/ 5516248 w 6096000"/>
              <a:gd name="connsiteY3" fmla="*/ 6322145 h 6857999"/>
              <a:gd name="connsiteX4" fmla="*/ 5516023 w 6096000"/>
              <a:gd name="connsiteY4" fmla="*/ 6324526 h 6857999"/>
              <a:gd name="connsiteX5" fmla="*/ 5465328 w 6096000"/>
              <a:gd name="connsiteY5" fmla="*/ 6324526 h 6857999"/>
              <a:gd name="connsiteX6" fmla="*/ 5472276 w 6096000"/>
              <a:gd name="connsiteY6" fmla="*/ 6303672 h 6857999"/>
              <a:gd name="connsiteX7" fmla="*/ 5492348 w 6096000"/>
              <a:gd name="connsiteY7" fmla="*/ 6295176 h 6857999"/>
              <a:gd name="connsiteX8" fmla="*/ 4930373 w 6096000"/>
              <a:gd name="connsiteY8" fmla="*/ 6295176 h 6857999"/>
              <a:gd name="connsiteX9" fmla="*/ 4947647 w 6096000"/>
              <a:gd name="connsiteY9" fmla="*/ 6301773 h 6857999"/>
              <a:gd name="connsiteX10" fmla="*/ 4954305 w 6096000"/>
              <a:gd name="connsiteY10" fmla="*/ 6320149 h 6857999"/>
              <a:gd name="connsiteX11" fmla="*/ 4954273 w 6096000"/>
              <a:gd name="connsiteY11" fmla="*/ 6322145 h 6857999"/>
              <a:gd name="connsiteX12" fmla="*/ 4954048 w 6096000"/>
              <a:gd name="connsiteY12" fmla="*/ 6324526 h 6857999"/>
              <a:gd name="connsiteX13" fmla="*/ 4903353 w 6096000"/>
              <a:gd name="connsiteY13" fmla="*/ 6324526 h 6857999"/>
              <a:gd name="connsiteX14" fmla="*/ 4910301 w 6096000"/>
              <a:gd name="connsiteY14" fmla="*/ 6303672 h 6857999"/>
              <a:gd name="connsiteX15" fmla="*/ 4930373 w 6096000"/>
              <a:gd name="connsiteY15" fmla="*/ 6295176 h 6857999"/>
              <a:gd name="connsiteX16" fmla="*/ 5224682 w 6096000"/>
              <a:gd name="connsiteY16" fmla="*/ 6276692 h 6857999"/>
              <a:gd name="connsiteX17" fmla="*/ 5224682 w 6096000"/>
              <a:gd name="connsiteY17" fmla="*/ 6350758 h 6857999"/>
              <a:gd name="connsiteX18" fmla="*/ 5234574 w 6096000"/>
              <a:gd name="connsiteY18" fmla="*/ 6384813 h 6857999"/>
              <a:gd name="connsiteX19" fmla="*/ 5265293 w 6096000"/>
              <a:gd name="connsiteY19" fmla="*/ 6396503 h 6857999"/>
              <a:gd name="connsiteX20" fmla="*/ 5288099 w 6096000"/>
              <a:gd name="connsiteY20" fmla="*/ 6391880 h 6857999"/>
              <a:gd name="connsiteX21" fmla="*/ 5302605 w 6096000"/>
              <a:gd name="connsiteY21" fmla="*/ 6380323 h 6857999"/>
              <a:gd name="connsiteX22" fmla="*/ 5302605 w 6096000"/>
              <a:gd name="connsiteY22" fmla="*/ 6393931 h 6857999"/>
              <a:gd name="connsiteX23" fmla="*/ 5327520 w 6096000"/>
              <a:gd name="connsiteY23" fmla="*/ 6393931 h 6857999"/>
              <a:gd name="connsiteX24" fmla="*/ 5327520 w 6096000"/>
              <a:gd name="connsiteY24" fmla="*/ 6276692 h 6857999"/>
              <a:gd name="connsiteX25" fmla="*/ 5301835 w 6096000"/>
              <a:gd name="connsiteY25" fmla="*/ 6276692 h 6857999"/>
              <a:gd name="connsiteX26" fmla="*/ 5301835 w 6096000"/>
              <a:gd name="connsiteY26" fmla="*/ 6361559 h 6857999"/>
              <a:gd name="connsiteX27" fmla="*/ 5290415 w 6096000"/>
              <a:gd name="connsiteY27" fmla="*/ 6369307 h 6857999"/>
              <a:gd name="connsiteX28" fmla="*/ 5274557 w 6096000"/>
              <a:gd name="connsiteY28" fmla="*/ 6372618 h 6857999"/>
              <a:gd name="connsiteX29" fmla="*/ 5255707 w 6096000"/>
              <a:gd name="connsiteY29" fmla="*/ 6366478 h 6857999"/>
              <a:gd name="connsiteX30" fmla="*/ 5250367 w 6096000"/>
              <a:gd name="connsiteY30" fmla="*/ 6348186 h 6857999"/>
              <a:gd name="connsiteX31" fmla="*/ 5250367 w 6096000"/>
              <a:gd name="connsiteY31" fmla="*/ 6276692 h 6857999"/>
              <a:gd name="connsiteX32" fmla="*/ 5610258 w 6096000"/>
              <a:gd name="connsiteY32" fmla="*/ 6274120 h 6857999"/>
              <a:gd name="connsiteX33" fmla="*/ 5583354 w 6096000"/>
              <a:gd name="connsiteY33" fmla="*/ 6279874 h 6857999"/>
              <a:gd name="connsiteX34" fmla="*/ 5568683 w 6096000"/>
              <a:gd name="connsiteY34" fmla="*/ 6293796 h 6857999"/>
              <a:gd name="connsiteX35" fmla="*/ 5564239 w 6096000"/>
              <a:gd name="connsiteY35" fmla="*/ 6310871 h 6857999"/>
              <a:gd name="connsiteX36" fmla="*/ 5571721 w 6096000"/>
              <a:gd name="connsiteY36" fmla="*/ 6331581 h 6857999"/>
              <a:gd name="connsiteX37" fmla="*/ 5594042 w 6096000"/>
              <a:gd name="connsiteY37" fmla="*/ 6343802 h 6857999"/>
              <a:gd name="connsiteX38" fmla="*/ 5614376 w 6096000"/>
              <a:gd name="connsiteY38" fmla="*/ 6348947 h 6857999"/>
              <a:gd name="connsiteX39" fmla="*/ 5625411 w 6096000"/>
              <a:gd name="connsiteY39" fmla="*/ 6353899 h 6857999"/>
              <a:gd name="connsiteX40" fmla="*/ 5629304 w 6096000"/>
              <a:gd name="connsiteY40" fmla="*/ 6362325 h 6857999"/>
              <a:gd name="connsiteX41" fmla="*/ 5623191 w 6096000"/>
              <a:gd name="connsiteY41" fmla="*/ 6373324 h 6857999"/>
              <a:gd name="connsiteX42" fmla="*/ 5607426 w 6096000"/>
              <a:gd name="connsiteY42" fmla="*/ 6376990 h 6857999"/>
              <a:gd name="connsiteX43" fmla="*/ 5587714 w 6096000"/>
              <a:gd name="connsiteY43" fmla="*/ 6371941 h 6857999"/>
              <a:gd name="connsiteX44" fmla="*/ 5575540 w 6096000"/>
              <a:gd name="connsiteY44" fmla="*/ 6361296 h 6857999"/>
              <a:gd name="connsiteX45" fmla="*/ 5560381 w 6096000"/>
              <a:gd name="connsiteY45" fmla="*/ 6376990 h 6857999"/>
              <a:gd name="connsiteX46" fmla="*/ 5576860 w 6096000"/>
              <a:gd name="connsiteY46" fmla="*/ 6390245 h 6857999"/>
              <a:gd name="connsiteX47" fmla="*/ 5606654 w 6096000"/>
              <a:gd name="connsiteY47" fmla="*/ 6396760 h 6857999"/>
              <a:gd name="connsiteX48" fmla="*/ 5644292 w 6096000"/>
              <a:gd name="connsiteY48" fmla="*/ 6385651 h 6857999"/>
              <a:gd name="connsiteX49" fmla="*/ 5655504 w 6096000"/>
              <a:gd name="connsiteY49" fmla="*/ 6360267 h 6857999"/>
              <a:gd name="connsiteX50" fmla="*/ 5647443 w 6096000"/>
              <a:gd name="connsiteY50" fmla="*/ 6338978 h 6857999"/>
              <a:gd name="connsiteX51" fmla="*/ 5622612 w 6096000"/>
              <a:gd name="connsiteY51" fmla="*/ 6326564 h 6857999"/>
              <a:gd name="connsiteX52" fmla="*/ 5602793 w 6096000"/>
              <a:gd name="connsiteY52" fmla="*/ 6321933 h 6857999"/>
              <a:gd name="connsiteX53" fmla="*/ 5593013 w 6096000"/>
              <a:gd name="connsiteY53" fmla="*/ 6316884 h 6857999"/>
              <a:gd name="connsiteX54" fmla="*/ 5590181 w 6096000"/>
              <a:gd name="connsiteY54" fmla="*/ 6308555 h 6857999"/>
              <a:gd name="connsiteX55" fmla="*/ 5594718 w 6096000"/>
              <a:gd name="connsiteY55" fmla="*/ 6298232 h 6857999"/>
              <a:gd name="connsiteX56" fmla="*/ 5609485 w 6096000"/>
              <a:gd name="connsiteY56" fmla="*/ 6293890 h 6857999"/>
              <a:gd name="connsiteX57" fmla="*/ 5626211 w 6096000"/>
              <a:gd name="connsiteY57" fmla="*/ 6297492 h 6857999"/>
              <a:gd name="connsiteX58" fmla="*/ 5638294 w 6096000"/>
              <a:gd name="connsiteY58" fmla="*/ 6306497 h 6857999"/>
              <a:gd name="connsiteX59" fmla="*/ 5653192 w 6096000"/>
              <a:gd name="connsiteY59" fmla="*/ 6291066 h 6857999"/>
              <a:gd name="connsiteX60" fmla="*/ 5637326 w 6096000"/>
              <a:gd name="connsiteY60" fmla="*/ 6279512 h 6857999"/>
              <a:gd name="connsiteX61" fmla="*/ 5610258 w 6096000"/>
              <a:gd name="connsiteY61" fmla="*/ 6274120 h 6857999"/>
              <a:gd name="connsiteX62" fmla="*/ 5492348 w 6096000"/>
              <a:gd name="connsiteY62" fmla="*/ 6274120 h 6857999"/>
              <a:gd name="connsiteX63" fmla="*/ 5462660 w 6096000"/>
              <a:gd name="connsiteY63" fmla="*/ 6282495 h 6857999"/>
              <a:gd name="connsiteX64" fmla="*/ 5444980 w 6096000"/>
              <a:gd name="connsiteY64" fmla="*/ 6304469 h 6857999"/>
              <a:gd name="connsiteX65" fmla="*/ 5439128 w 6096000"/>
              <a:gd name="connsiteY65" fmla="*/ 6335309 h 6857999"/>
              <a:gd name="connsiteX66" fmla="*/ 5452267 w 6096000"/>
              <a:gd name="connsiteY66" fmla="*/ 6379445 h 6857999"/>
              <a:gd name="connsiteX67" fmla="*/ 5494921 w 6096000"/>
              <a:gd name="connsiteY67" fmla="*/ 6396760 h 6857999"/>
              <a:gd name="connsiteX68" fmla="*/ 5520254 w 6096000"/>
              <a:gd name="connsiteY68" fmla="*/ 6391656 h 6857999"/>
              <a:gd name="connsiteX69" fmla="*/ 5537854 w 6096000"/>
              <a:gd name="connsiteY69" fmla="*/ 6379811 h 6857999"/>
              <a:gd name="connsiteX70" fmla="*/ 5525526 w 6096000"/>
              <a:gd name="connsiteY70" fmla="*/ 6362833 h 6857999"/>
              <a:gd name="connsiteX71" fmla="*/ 5510616 w 6096000"/>
              <a:gd name="connsiteY71" fmla="*/ 6371618 h 6857999"/>
              <a:gd name="connsiteX72" fmla="*/ 5494921 w 6096000"/>
              <a:gd name="connsiteY72" fmla="*/ 6374418 h 6857999"/>
              <a:gd name="connsiteX73" fmla="*/ 5472887 w 6096000"/>
              <a:gd name="connsiteY73" fmla="*/ 6366019 h 6857999"/>
              <a:gd name="connsiteX74" fmla="*/ 5465328 w 6096000"/>
              <a:gd name="connsiteY74" fmla="*/ 6343525 h 6857999"/>
              <a:gd name="connsiteX75" fmla="*/ 5538625 w 6096000"/>
              <a:gd name="connsiteY75" fmla="*/ 6343525 h 6857999"/>
              <a:gd name="connsiteX76" fmla="*/ 5540005 w 6096000"/>
              <a:gd name="connsiteY76" fmla="*/ 6334282 h 6857999"/>
              <a:gd name="connsiteX77" fmla="*/ 5540423 w 6096000"/>
              <a:gd name="connsiteY77" fmla="*/ 6324269 h 6857999"/>
              <a:gd name="connsiteX78" fmla="*/ 5535617 w 6096000"/>
              <a:gd name="connsiteY78" fmla="*/ 6300053 h 6857999"/>
              <a:gd name="connsiteX79" fmla="*/ 5520128 w 6096000"/>
              <a:gd name="connsiteY79" fmla="*/ 6281514 h 6857999"/>
              <a:gd name="connsiteX80" fmla="*/ 5492348 w 6096000"/>
              <a:gd name="connsiteY80" fmla="*/ 6274120 h 6857999"/>
              <a:gd name="connsiteX81" fmla="*/ 5416121 w 6096000"/>
              <a:gd name="connsiteY81" fmla="*/ 6274120 h 6857999"/>
              <a:gd name="connsiteX82" fmla="*/ 5395998 w 6096000"/>
              <a:gd name="connsiteY82" fmla="*/ 6280676 h 6857999"/>
              <a:gd name="connsiteX83" fmla="*/ 5383976 w 6096000"/>
              <a:gd name="connsiteY83" fmla="*/ 6295717 h 6857999"/>
              <a:gd name="connsiteX84" fmla="*/ 5383719 w 6096000"/>
              <a:gd name="connsiteY84" fmla="*/ 6295717 h 6857999"/>
              <a:gd name="connsiteX85" fmla="*/ 5383719 w 6096000"/>
              <a:gd name="connsiteY85" fmla="*/ 6276692 h 6857999"/>
              <a:gd name="connsiteX86" fmla="*/ 5359061 w 6096000"/>
              <a:gd name="connsiteY86" fmla="*/ 6276692 h 6857999"/>
              <a:gd name="connsiteX87" fmla="*/ 5359061 w 6096000"/>
              <a:gd name="connsiteY87" fmla="*/ 6393931 h 6857999"/>
              <a:gd name="connsiteX88" fmla="*/ 5384746 w 6096000"/>
              <a:gd name="connsiteY88" fmla="*/ 6393931 h 6857999"/>
              <a:gd name="connsiteX89" fmla="*/ 5384746 w 6096000"/>
              <a:gd name="connsiteY89" fmla="*/ 6318836 h 6857999"/>
              <a:gd name="connsiteX90" fmla="*/ 5394776 w 6096000"/>
              <a:gd name="connsiteY90" fmla="*/ 6305881 h 6857999"/>
              <a:gd name="connsiteX91" fmla="*/ 5410206 w 6096000"/>
              <a:gd name="connsiteY91" fmla="*/ 6300834 h 6857999"/>
              <a:gd name="connsiteX92" fmla="*/ 5419047 w 6096000"/>
              <a:gd name="connsiteY92" fmla="*/ 6301412 h 6857999"/>
              <a:gd name="connsiteX93" fmla="*/ 5427694 w 6096000"/>
              <a:gd name="connsiteY93" fmla="*/ 6303148 h 6857999"/>
              <a:gd name="connsiteX94" fmla="*/ 5430009 w 6096000"/>
              <a:gd name="connsiteY94" fmla="*/ 6275663 h 6857999"/>
              <a:gd name="connsiteX95" fmla="*/ 5423354 w 6096000"/>
              <a:gd name="connsiteY95" fmla="*/ 6274505 h 6857999"/>
              <a:gd name="connsiteX96" fmla="*/ 5416121 w 6096000"/>
              <a:gd name="connsiteY96" fmla="*/ 6274120 h 6857999"/>
              <a:gd name="connsiteX97" fmla="*/ 5068863 w 6096000"/>
              <a:gd name="connsiteY97" fmla="*/ 6274120 h 6857999"/>
              <a:gd name="connsiteX98" fmla="*/ 5046057 w 6096000"/>
              <a:gd name="connsiteY98" fmla="*/ 6278743 h 6857999"/>
              <a:gd name="connsiteX99" fmla="*/ 5031550 w 6096000"/>
              <a:gd name="connsiteY99" fmla="*/ 6290300 h 6857999"/>
              <a:gd name="connsiteX100" fmla="*/ 5031550 w 6096000"/>
              <a:gd name="connsiteY100" fmla="*/ 6276692 h 6857999"/>
              <a:gd name="connsiteX101" fmla="*/ 5006636 w 6096000"/>
              <a:gd name="connsiteY101" fmla="*/ 6276692 h 6857999"/>
              <a:gd name="connsiteX102" fmla="*/ 5006636 w 6096000"/>
              <a:gd name="connsiteY102" fmla="*/ 6393931 h 6857999"/>
              <a:gd name="connsiteX103" fmla="*/ 5032321 w 6096000"/>
              <a:gd name="connsiteY103" fmla="*/ 6393931 h 6857999"/>
              <a:gd name="connsiteX104" fmla="*/ 5032321 w 6096000"/>
              <a:gd name="connsiteY104" fmla="*/ 6309063 h 6857999"/>
              <a:gd name="connsiteX105" fmla="*/ 5043740 w 6096000"/>
              <a:gd name="connsiteY105" fmla="*/ 6301316 h 6857999"/>
              <a:gd name="connsiteX106" fmla="*/ 5059599 w 6096000"/>
              <a:gd name="connsiteY106" fmla="*/ 6298005 h 6857999"/>
              <a:gd name="connsiteX107" fmla="*/ 5078449 w 6096000"/>
              <a:gd name="connsiteY107" fmla="*/ 6304145 h 6857999"/>
              <a:gd name="connsiteX108" fmla="*/ 5083788 w 6096000"/>
              <a:gd name="connsiteY108" fmla="*/ 6322437 h 6857999"/>
              <a:gd name="connsiteX109" fmla="*/ 5083788 w 6096000"/>
              <a:gd name="connsiteY109" fmla="*/ 6393931 h 6857999"/>
              <a:gd name="connsiteX110" fmla="*/ 5109474 w 6096000"/>
              <a:gd name="connsiteY110" fmla="*/ 6393931 h 6857999"/>
              <a:gd name="connsiteX111" fmla="*/ 5109474 w 6096000"/>
              <a:gd name="connsiteY111" fmla="*/ 6319865 h 6857999"/>
              <a:gd name="connsiteX112" fmla="*/ 5099581 w 6096000"/>
              <a:gd name="connsiteY112" fmla="*/ 6285809 h 6857999"/>
              <a:gd name="connsiteX113" fmla="*/ 5068863 w 6096000"/>
              <a:gd name="connsiteY113" fmla="*/ 6274120 h 6857999"/>
              <a:gd name="connsiteX114" fmla="*/ 4930373 w 6096000"/>
              <a:gd name="connsiteY114" fmla="*/ 6274120 h 6857999"/>
              <a:gd name="connsiteX115" fmla="*/ 4900685 w 6096000"/>
              <a:gd name="connsiteY115" fmla="*/ 6282495 h 6857999"/>
              <a:gd name="connsiteX116" fmla="*/ 4883005 w 6096000"/>
              <a:gd name="connsiteY116" fmla="*/ 6304469 h 6857999"/>
              <a:gd name="connsiteX117" fmla="*/ 4877153 w 6096000"/>
              <a:gd name="connsiteY117" fmla="*/ 6335309 h 6857999"/>
              <a:gd name="connsiteX118" fmla="*/ 4890292 w 6096000"/>
              <a:gd name="connsiteY118" fmla="*/ 6379445 h 6857999"/>
              <a:gd name="connsiteX119" fmla="*/ 4932946 w 6096000"/>
              <a:gd name="connsiteY119" fmla="*/ 6396760 h 6857999"/>
              <a:gd name="connsiteX120" fmla="*/ 4958279 w 6096000"/>
              <a:gd name="connsiteY120" fmla="*/ 6391656 h 6857999"/>
              <a:gd name="connsiteX121" fmla="*/ 4975879 w 6096000"/>
              <a:gd name="connsiteY121" fmla="*/ 6379811 h 6857999"/>
              <a:gd name="connsiteX122" fmla="*/ 4963551 w 6096000"/>
              <a:gd name="connsiteY122" fmla="*/ 6362833 h 6857999"/>
              <a:gd name="connsiteX123" fmla="*/ 4948641 w 6096000"/>
              <a:gd name="connsiteY123" fmla="*/ 6371618 h 6857999"/>
              <a:gd name="connsiteX124" fmla="*/ 4932946 w 6096000"/>
              <a:gd name="connsiteY124" fmla="*/ 6374418 h 6857999"/>
              <a:gd name="connsiteX125" fmla="*/ 4910912 w 6096000"/>
              <a:gd name="connsiteY125" fmla="*/ 6366019 h 6857999"/>
              <a:gd name="connsiteX126" fmla="*/ 4903353 w 6096000"/>
              <a:gd name="connsiteY126" fmla="*/ 6343525 h 6857999"/>
              <a:gd name="connsiteX127" fmla="*/ 4976650 w 6096000"/>
              <a:gd name="connsiteY127" fmla="*/ 6343525 h 6857999"/>
              <a:gd name="connsiteX128" fmla="*/ 4978030 w 6096000"/>
              <a:gd name="connsiteY128" fmla="*/ 6334282 h 6857999"/>
              <a:gd name="connsiteX129" fmla="*/ 4978448 w 6096000"/>
              <a:gd name="connsiteY129" fmla="*/ 6324269 h 6857999"/>
              <a:gd name="connsiteX130" fmla="*/ 4973642 w 6096000"/>
              <a:gd name="connsiteY130" fmla="*/ 6300053 h 6857999"/>
              <a:gd name="connsiteX131" fmla="*/ 4958153 w 6096000"/>
              <a:gd name="connsiteY131" fmla="*/ 6281514 h 6857999"/>
              <a:gd name="connsiteX132" fmla="*/ 4930373 w 6096000"/>
              <a:gd name="connsiteY132" fmla="*/ 6274120 h 6857999"/>
              <a:gd name="connsiteX133" fmla="*/ 5176472 w 6096000"/>
              <a:gd name="connsiteY133" fmla="*/ 6243516 h 6857999"/>
              <a:gd name="connsiteX134" fmla="*/ 5150530 w 6096000"/>
              <a:gd name="connsiteY134" fmla="*/ 6247631 h 6857999"/>
              <a:gd name="connsiteX135" fmla="*/ 5150530 w 6096000"/>
              <a:gd name="connsiteY135" fmla="*/ 6276692 h 6857999"/>
              <a:gd name="connsiteX136" fmla="*/ 5128927 w 6096000"/>
              <a:gd name="connsiteY136" fmla="*/ 6279259 h 6857999"/>
              <a:gd name="connsiteX137" fmla="*/ 5128927 w 6096000"/>
              <a:gd name="connsiteY137" fmla="*/ 6298776 h 6857999"/>
              <a:gd name="connsiteX138" fmla="*/ 5150530 w 6096000"/>
              <a:gd name="connsiteY138" fmla="*/ 6298776 h 6857999"/>
              <a:gd name="connsiteX139" fmla="*/ 5150530 w 6096000"/>
              <a:gd name="connsiteY139" fmla="*/ 6361040 h 6857999"/>
              <a:gd name="connsiteX140" fmla="*/ 5158012 w 6096000"/>
              <a:gd name="connsiteY140" fmla="*/ 6386805 h 6857999"/>
              <a:gd name="connsiteX141" fmla="*/ 5182645 w 6096000"/>
              <a:gd name="connsiteY141" fmla="*/ 6396760 h 6857999"/>
              <a:gd name="connsiteX142" fmla="*/ 5195921 w 6096000"/>
              <a:gd name="connsiteY142" fmla="*/ 6395444 h 6857999"/>
              <a:gd name="connsiteX143" fmla="*/ 5207076 w 6096000"/>
              <a:gd name="connsiteY143" fmla="*/ 6392394 h 6857999"/>
              <a:gd name="connsiteX144" fmla="*/ 5205790 w 6096000"/>
              <a:gd name="connsiteY144" fmla="*/ 6369788 h 6857999"/>
              <a:gd name="connsiteX145" fmla="*/ 5198204 w 6096000"/>
              <a:gd name="connsiteY145" fmla="*/ 6372007 h 6857999"/>
              <a:gd name="connsiteX146" fmla="*/ 5190617 w 6096000"/>
              <a:gd name="connsiteY146" fmla="*/ 6372875 h 6857999"/>
              <a:gd name="connsiteX147" fmla="*/ 5179976 w 6096000"/>
              <a:gd name="connsiteY147" fmla="*/ 6368951 h 6857999"/>
              <a:gd name="connsiteX148" fmla="*/ 5176472 w 6096000"/>
              <a:gd name="connsiteY148" fmla="*/ 6357695 h 6857999"/>
              <a:gd name="connsiteX149" fmla="*/ 5176472 w 6096000"/>
              <a:gd name="connsiteY149" fmla="*/ 6298776 h 6857999"/>
              <a:gd name="connsiteX150" fmla="*/ 5205276 w 6096000"/>
              <a:gd name="connsiteY150" fmla="*/ 6298776 h 6857999"/>
              <a:gd name="connsiteX151" fmla="*/ 5205276 w 6096000"/>
              <a:gd name="connsiteY151" fmla="*/ 6276692 h 6857999"/>
              <a:gd name="connsiteX152" fmla="*/ 5176472 w 6096000"/>
              <a:gd name="connsiteY152" fmla="*/ 6276692 h 6857999"/>
              <a:gd name="connsiteX153" fmla="*/ 4717552 w 6096000"/>
              <a:gd name="connsiteY153" fmla="*/ 6220113 h 6857999"/>
              <a:gd name="connsiteX154" fmla="*/ 4774118 w 6096000"/>
              <a:gd name="connsiteY154" fmla="*/ 6393931 h 6857999"/>
              <a:gd name="connsiteX155" fmla="*/ 4809601 w 6096000"/>
              <a:gd name="connsiteY155" fmla="*/ 6393931 h 6857999"/>
              <a:gd name="connsiteX156" fmla="*/ 4866424 w 6096000"/>
              <a:gd name="connsiteY156" fmla="*/ 6220113 h 6857999"/>
              <a:gd name="connsiteX157" fmla="*/ 4836856 w 6096000"/>
              <a:gd name="connsiteY157" fmla="*/ 6220113 h 6857999"/>
              <a:gd name="connsiteX158" fmla="*/ 4792117 w 6096000"/>
              <a:gd name="connsiteY158" fmla="*/ 6365160 h 6857999"/>
              <a:gd name="connsiteX159" fmla="*/ 4746864 w 6096000"/>
              <a:gd name="connsiteY159" fmla="*/ 6220113 h 6857999"/>
              <a:gd name="connsiteX160" fmla="*/ 4949423 w 6096000"/>
              <a:gd name="connsiteY160" fmla="*/ 6095151 h 6857999"/>
              <a:gd name="connsiteX161" fmla="*/ 4966697 w 6096000"/>
              <a:gd name="connsiteY161" fmla="*/ 6101748 h 6857999"/>
              <a:gd name="connsiteX162" fmla="*/ 4973355 w 6096000"/>
              <a:gd name="connsiteY162" fmla="*/ 6120124 h 6857999"/>
              <a:gd name="connsiteX163" fmla="*/ 4973323 w 6096000"/>
              <a:gd name="connsiteY163" fmla="*/ 6122120 h 6857999"/>
              <a:gd name="connsiteX164" fmla="*/ 4973098 w 6096000"/>
              <a:gd name="connsiteY164" fmla="*/ 6124501 h 6857999"/>
              <a:gd name="connsiteX165" fmla="*/ 4922403 w 6096000"/>
              <a:gd name="connsiteY165" fmla="*/ 6124501 h 6857999"/>
              <a:gd name="connsiteX166" fmla="*/ 4929351 w 6096000"/>
              <a:gd name="connsiteY166" fmla="*/ 6103647 h 6857999"/>
              <a:gd name="connsiteX167" fmla="*/ 4949423 w 6096000"/>
              <a:gd name="connsiteY167" fmla="*/ 6095151 h 6857999"/>
              <a:gd name="connsiteX168" fmla="*/ 3955134 w 6096000"/>
              <a:gd name="connsiteY168" fmla="*/ 6079600 h 6857999"/>
              <a:gd name="connsiteX169" fmla="*/ 3979863 w 6096000"/>
              <a:gd name="connsiteY169" fmla="*/ 6079600 h 6857999"/>
              <a:gd name="connsiteX170" fmla="*/ 3979863 w 6096000"/>
              <a:gd name="connsiteY170" fmla="*/ 6182787 h 6857999"/>
              <a:gd name="connsiteX171" fmla="*/ 3937000 w 6096000"/>
              <a:gd name="connsiteY171" fmla="*/ 6182787 h 6857999"/>
              <a:gd name="connsiteX172" fmla="*/ 3937000 w 6096000"/>
              <a:gd name="connsiteY172" fmla="*/ 6100238 h 6857999"/>
              <a:gd name="connsiteX173" fmla="*/ 3955134 w 6096000"/>
              <a:gd name="connsiteY173" fmla="*/ 6079600 h 6857999"/>
              <a:gd name="connsiteX174" fmla="*/ 3103563 w 6096000"/>
              <a:gd name="connsiteY174" fmla="*/ 6079600 h 6857999"/>
              <a:gd name="connsiteX175" fmla="*/ 3129904 w 6096000"/>
              <a:gd name="connsiteY175" fmla="*/ 6079600 h 6857999"/>
              <a:gd name="connsiteX176" fmla="*/ 3148013 w 6096000"/>
              <a:gd name="connsiteY176" fmla="*/ 6100238 h 6857999"/>
              <a:gd name="connsiteX177" fmla="*/ 3148013 w 6096000"/>
              <a:gd name="connsiteY177" fmla="*/ 6162150 h 6857999"/>
              <a:gd name="connsiteX178" fmla="*/ 3134843 w 6096000"/>
              <a:gd name="connsiteY178" fmla="*/ 6182787 h 6857999"/>
              <a:gd name="connsiteX179" fmla="*/ 3103563 w 6096000"/>
              <a:gd name="connsiteY179" fmla="*/ 6182787 h 6857999"/>
              <a:gd name="connsiteX180" fmla="*/ 3103563 w 6096000"/>
              <a:gd name="connsiteY180" fmla="*/ 6079600 h 6857999"/>
              <a:gd name="connsiteX181" fmla="*/ 5014370 w 6096000"/>
              <a:gd name="connsiteY181" fmla="*/ 6076667 h 6857999"/>
              <a:gd name="connsiteX182" fmla="*/ 5051654 w 6096000"/>
              <a:gd name="connsiteY182" fmla="*/ 6193906 h 6857999"/>
              <a:gd name="connsiteX183" fmla="*/ 5080196 w 6096000"/>
              <a:gd name="connsiteY183" fmla="*/ 6193906 h 6857999"/>
              <a:gd name="connsiteX184" fmla="*/ 5107966 w 6096000"/>
              <a:gd name="connsiteY184" fmla="*/ 6109553 h 6857999"/>
              <a:gd name="connsiteX185" fmla="*/ 5135993 w 6096000"/>
              <a:gd name="connsiteY185" fmla="*/ 6193906 h 6857999"/>
              <a:gd name="connsiteX186" fmla="*/ 5164535 w 6096000"/>
              <a:gd name="connsiteY186" fmla="*/ 6193906 h 6857999"/>
              <a:gd name="connsiteX187" fmla="*/ 5201561 w 6096000"/>
              <a:gd name="connsiteY187" fmla="*/ 6076667 h 6857999"/>
              <a:gd name="connsiteX188" fmla="*/ 5174563 w 6096000"/>
              <a:gd name="connsiteY188" fmla="*/ 6076667 h 6857999"/>
              <a:gd name="connsiteX189" fmla="*/ 5148079 w 6096000"/>
              <a:gd name="connsiteY189" fmla="*/ 6166163 h 6857999"/>
              <a:gd name="connsiteX190" fmla="*/ 5120566 w 6096000"/>
              <a:gd name="connsiteY190" fmla="*/ 6076667 h 6857999"/>
              <a:gd name="connsiteX191" fmla="*/ 5095624 w 6096000"/>
              <a:gd name="connsiteY191" fmla="*/ 6076667 h 6857999"/>
              <a:gd name="connsiteX192" fmla="*/ 5068111 w 6096000"/>
              <a:gd name="connsiteY192" fmla="*/ 6166163 h 6857999"/>
              <a:gd name="connsiteX193" fmla="*/ 5041369 w 6096000"/>
              <a:gd name="connsiteY193" fmla="*/ 6076667 h 6857999"/>
              <a:gd name="connsiteX194" fmla="*/ 4949423 w 6096000"/>
              <a:gd name="connsiteY194" fmla="*/ 6074095 h 6857999"/>
              <a:gd name="connsiteX195" fmla="*/ 4919735 w 6096000"/>
              <a:gd name="connsiteY195" fmla="*/ 6082471 h 6857999"/>
              <a:gd name="connsiteX196" fmla="*/ 4902055 w 6096000"/>
              <a:gd name="connsiteY196" fmla="*/ 6104444 h 6857999"/>
              <a:gd name="connsiteX197" fmla="*/ 4896203 w 6096000"/>
              <a:gd name="connsiteY197" fmla="*/ 6135284 h 6857999"/>
              <a:gd name="connsiteX198" fmla="*/ 4909342 w 6096000"/>
              <a:gd name="connsiteY198" fmla="*/ 6179420 h 6857999"/>
              <a:gd name="connsiteX199" fmla="*/ 4951996 w 6096000"/>
              <a:gd name="connsiteY199" fmla="*/ 6196735 h 6857999"/>
              <a:gd name="connsiteX200" fmla="*/ 4977329 w 6096000"/>
              <a:gd name="connsiteY200" fmla="*/ 6191631 h 6857999"/>
              <a:gd name="connsiteX201" fmla="*/ 4994929 w 6096000"/>
              <a:gd name="connsiteY201" fmla="*/ 6179786 h 6857999"/>
              <a:gd name="connsiteX202" fmla="*/ 4982601 w 6096000"/>
              <a:gd name="connsiteY202" fmla="*/ 6162808 h 6857999"/>
              <a:gd name="connsiteX203" fmla="*/ 4967691 w 6096000"/>
              <a:gd name="connsiteY203" fmla="*/ 6171593 h 6857999"/>
              <a:gd name="connsiteX204" fmla="*/ 4951996 w 6096000"/>
              <a:gd name="connsiteY204" fmla="*/ 6174393 h 6857999"/>
              <a:gd name="connsiteX205" fmla="*/ 4929962 w 6096000"/>
              <a:gd name="connsiteY205" fmla="*/ 6165994 h 6857999"/>
              <a:gd name="connsiteX206" fmla="*/ 4922403 w 6096000"/>
              <a:gd name="connsiteY206" fmla="*/ 6143500 h 6857999"/>
              <a:gd name="connsiteX207" fmla="*/ 4995700 w 6096000"/>
              <a:gd name="connsiteY207" fmla="*/ 6143500 h 6857999"/>
              <a:gd name="connsiteX208" fmla="*/ 4997080 w 6096000"/>
              <a:gd name="connsiteY208" fmla="*/ 6134257 h 6857999"/>
              <a:gd name="connsiteX209" fmla="*/ 4997498 w 6096000"/>
              <a:gd name="connsiteY209" fmla="*/ 6124244 h 6857999"/>
              <a:gd name="connsiteX210" fmla="*/ 4992692 w 6096000"/>
              <a:gd name="connsiteY210" fmla="*/ 6100028 h 6857999"/>
              <a:gd name="connsiteX211" fmla="*/ 4977203 w 6096000"/>
              <a:gd name="connsiteY211" fmla="*/ 6081489 h 6857999"/>
              <a:gd name="connsiteX212" fmla="*/ 4949423 w 6096000"/>
              <a:gd name="connsiteY212" fmla="*/ 6074095 h 6857999"/>
              <a:gd name="connsiteX213" fmla="*/ 2900363 w 6096000"/>
              <a:gd name="connsiteY213" fmla="*/ 6048374 h 6857999"/>
              <a:gd name="connsiteX214" fmla="*/ 2627313 w 6096000"/>
              <a:gd name="connsiteY214" fmla="*/ 6148088 h 6857999"/>
              <a:gd name="connsiteX215" fmla="*/ 2739459 w 6096000"/>
              <a:gd name="connsiteY215" fmla="*/ 6203666 h 6857999"/>
              <a:gd name="connsiteX216" fmla="*/ 2853229 w 6096000"/>
              <a:gd name="connsiteY216" fmla="*/ 6157896 h 6857999"/>
              <a:gd name="connsiteX217" fmla="*/ 2900363 w 6096000"/>
              <a:gd name="connsiteY217" fmla="*/ 6048374 h 6857999"/>
              <a:gd name="connsiteX218" fmla="*/ 4733778 w 6096000"/>
              <a:gd name="connsiteY218" fmla="*/ 6020088 h 6857999"/>
              <a:gd name="connsiteX219" fmla="*/ 4733778 w 6096000"/>
              <a:gd name="connsiteY219" fmla="*/ 6193906 h 6857999"/>
              <a:gd name="connsiteX220" fmla="*/ 4762116 w 6096000"/>
              <a:gd name="connsiteY220" fmla="*/ 6193906 h 6857999"/>
              <a:gd name="connsiteX221" fmla="*/ 4761858 w 6096000"/>
              <a:gd name="connsiteY221" fmla="*/ 6064571 h 6857999"/>
              <a:gd name="connsiteX222" fmla="*/ 4841254 w 6096000"/>
              <a:gd name="connsiteY222" fmla="*/ 6193906 h 6857999"/>
              <a:gd name="connsiteX223" fmla="*/ 4870282 w 6096000"/>
              <a:gd name="connsiteY223" fmla="*/ 6193906 h 6857999"/>
              <a:gd name="connsiteX224" fmla="*/ 4870282 w 6096000"/>
              <a:gd name="connsiteY224" fmla="*/ 6020088 h 6857999"/>
              <a:gd name="connsiteX225" fmla="*/ 4842539 w 6096000"/>
              <a:gd name="connsiteY225" fmla="*/ 6020088 h 6857999"/>
              <a:gd name="connsiteX226" fmla="*/ 4842539 w 6096000"/>
              <a:gd name="connsiteY226" fmla="*/ 6148137 h 6857999"/>
              <a:gd name="connsiteX227" fmla="*/ 4763657 w 6096000"/>
              <a:gd name="connsiteY227" fmla="*/ 6020088 h 6857999"/>
              <a:gd name="connsiteX228" fmla="*/ 4119563 w 6096000"/>
              <a:gd name="connsiteY228" fmla="*/ 6016624 h 6857999"/>
              <a:gd name="connsiteX229" fmla="*/ 4119563 w 6096000"/>
              <a:gd name="connsiteY229" fmla="*/ 6317352 h 6857999"/>
              <a:gd name="connsiteX230" fmla="*/ 4126078 w 6096000"/>
              <a:gd name="connsiteY230" fmla="*/ 6364749 h 6857999"/>
              <a:gd name="connsiteX231" fmla="*/ 4170054 w 6096000"/>
              <a:gd name="connsiteY231" fmla="*/ 6400705 h 6857999"/>
              <a:gd name="connsiteX232" fmla="*/ 4197742 w 6096000"/>
              <a:gd name="connsiteY232" fmla="*/ 6403974 h 6857999"/>
              <a:gd name="connsiteX233" fmla="*/ 4290580 w 6096000"/>
              <a:gd name="connsiteY233" fmla="*/ 6403974 h 6857999"/>
              <a:gd name="connsiteX234" fmla="*/ 4319897 w 6096000"/>
              <a:gd name="connsiteY234" fmla="*/ 6400705 h 6857999"/>
              <a:gd name="connsiteX235" fmla="*/ 4363873 w 6096000"/>
              <a:gd name="connsiteY235" fmla="*/ 6364749 h 6857999"/>
              <a:gd name="connsiteX236" fmla="*/ 4370388 w 6096000"/>
              <a:gd name="connsiteY236" fmla="*/ 6317352 h 6857999"/>
              <a:gd name="connsiteX237" fmla="*/ 4370388 w 6096000"/>
              <a:gd name="connsiteY237" fmla="*/ 6016624 h 6857999"/>
              <a:gd name="connsiteX238" fmla="*/ 4267778 w 6096000"/>
              <a:gd name="connsiteY238" fmla="*/ 6016624 h 6857999"/>
              <a:gd name="connsiteX239" fmla="*/ 4267778 w 6096000"/>
              <a:gd name="connsiteY239" fmla="*/ 6315717 h 6857999"/>
              <a:gd name="connsiteX240" fmla="*/ 4244976 w 6096000"/>
              <a:gd name="connsiteY240" fmla="*/ 6336964 h 6857999"/>
              <a:gd name="connsiteX241" fmla="*/ 4243347 w 6096000"/>
              <a:gd name="connsiteY241" fmla="*/ 6336964 h 6857999"/>
              <a:gd name="connsiteX242" fmla="*/ 4222173 w 6096000"/>
              <a:gd name="connsiteY242" fmla="*/ 6315717 h 6857999"/>
              <a:gd name="connsiteX243" fmla="*/ 4222173 w 6096000"/>
              <a:gd name="connsiteY243" fmla="*/ 6016624 h 6857999"/>
              <a:gd name="connsiteX244" fmla="*/ 4119563 w 6096000"/>
              <a:gd name="connsiteY244" fmla="*/ 6016624 h 6857999"/>
              <a:gd name="connsiteX245" fmla="*/ 3881294 w 6096000"/>
              <a:gd name="connsiteY245" fmla="*/ 6016624 h 6857999"/>
              <a:gd name="connsiteX246" fmla="*/ 3824288 w 6096000"/>
              <a:gd name="connsiteY246" fmla="*/ 6080365 h 6857999"/>
              <a:gd name="connsiteX247" fmla="*/ 3824288 w 6096000"/>
              <a:gd name="connsiteY247" fmla="*/ 6403974 h 6857999"/>
              <a:gd name="connsiteX248" fmla="*/ 3928527 w 6096000"/>
              <a:gd name="connsiteY248" fmla="*/ 6403974 h 6857999"/>
              <a:gd name="connsiteX249" fmla="*/ 3928527 w 6096000"/>
              <a:gd name="connsiteY249" fmla="*/ 6243804 h 6857999"/>
              <a:gd name="connsiteX250" fmla="*/ 3970874 w 6096000"/>
              <a:gd name="connsiteY250" fmla="*/ 6243804 h 6857999"/>
              <a:gd name="connsiteX251" fmla="*/ 3970874 w 6096000"/>
              <a:gd name="connsiteY251" fmla="*/ 6403974 h 6857999"/>
              <a:gd name="connsiteX252" fmla="*/ 4075113 w 6096000"/>
              <a:gd name="connsiteY252" fmla="*/ 6403974 h 6857999"/>
              <a:gd name="connsiteX253" fmla="*/ 4075113 w 6096000"/>
              <a:gd name="connsiteY253" fmla="*/ 6016624 h 6857999"/>
              <a:gd name="connsiteX254" fmla="*/ 3881294 w 6096000"/>
              <a:gd name="connsiteY254" fmla="*/ 6016624 h 6857999"/>
              <a:gd name="connsiteX255" fmla="*/ 3524250 w 6096000"/>
              <a:gd name="connsiteY255" fmla="*/ 6016624 h 6857999"/>
              <a:gd name="connsiteX256" fmla="*/ 3524250 w 6096000"/>
              <a:gd name="connsiteY256" fmla="*/ 6403974 h 6857999"/>
              <a:gd name="connsiteX257" fmla="*/ 3628455 w 6096000"/>
              <a:gd name="connsiteY257" fmla="*/ 6403974 h 6857999"/>
              <a:gd name="connsiteX258" fmla="*/ 3628455 w 6096000"/>
              <a:gd name="connsiteY258" fmla="*/ 6243804 h 6857999"/>
              <a:gd name="connsiteX259" fmla="*/ 3674045 w 6096000"/>
              <a:gd name="connsiteY259" fmla="*/ 6243804 h 6857999"/>
              <a:gd name="connsiteX260" fmla="*/ 3674045 w 6096000"/>
              <a:gd name="connsiteY260" fmla="*/ 6403974 h 6857999"/>
              <a:gd name="connsiteX261" fmla="*/ 3778250 w 6096000"/>
              <a:gd name="connsiteY261" fmla="*/ 6403974 h 6857999"/>
              <a:gd name="connsiteX262" fmla="*/ 3778250 w 6096000"/>
              <a:gd name="connsiteY262" fmla="*/ 6016624 h 6857999"/>
              <a:gd name="connsiteX263" fmla="*/ 3674045 w 6096000"/>
              <a:gd name="connsiteY263" fmla="*/ 6016624 h 6857999"/>
              <a:gd name="connsiteX264" fmla="*/ 3674045 w 6096000"/>
              <a:gd name="connsiteY264" fmla="*/ 6176794 h 6857999"/>
              <a:gd name="connsiteX265" fmla="*/ 3628455 w 6096000"/>
              <a:gd name="connsiteY265" fmla="*/ 6176794 h 6857999"/>
              <a:gd name="connsiteX266" fmla="*/ 3628455 w 6096000"/>
              <a:gd name="connsiteY266" fmla="*/ 6016624 h 6857999"/>
              <a:gd name="connsiteX267" fmla="*/ 3524250 w 6096000"/>
              <a:gd name="connsiteY267" fmla="*/ 6016624 h 6857999"/>
              <a:gd name="connsiteX268" fmla="*/ 3302000 w 6096000"/>
              <a:gd name="connsiteY268" fmla="*/ 6016624 h 6857999"/>
              <a:gd name="connsiteX269" fmla="*/ 3302000 w 6096000"/>
              <a:gd name="connsiteY269" fmla="*/ 6403974 h 6857999"/>
              <a:gd name="connsiteX270" fmla="*/ 3478212 w 6096000"/>
              <a:gd name="connsiteY270" fmla="*/ 6403974 h 6857999"/>
              <a:gd name="connsiteX271" fmla="*/ 3478212 w 6096000"/>
              <a:gd name="connsiteY271" fmla="*/ 6328792 h 6857999"/>
              <a:gd name="connsiteX272" fmla="*/ 3406422 w 6096000"/>
              <a:gd name="connsiteY272" fmla="*/ 6328792 h 6857999"/>
              <a:gd name="connsiteX273" fmla="*/ 3406422 w 6096000"/>
              <a:gd name="connsiteY273" fmla="*/ 6243804 h 6857999"/>
              <a:gd name="connsiteX274" fmla="*/ 3466791 w 6096000"/>
              <a:gd name="connsiteY274" fmla="*/ 6243804 h 6857999"/>
              <a:gd name="connsiteX275" fmla="*/ 3466791 w 6096000"/>
              <a:gd name="connsiteY275" fmla="*/ 6176794 h 6857999"/>
              <a:gd name="connsiteX276" fmla="*/ 3406422 w 6096000"/>
              <a:gd name="connsiteY276" fmla="*/ 6176794 h 6857999"/>
              <a:gd name="connsiteX277" fmla="*/ 3406422 w 6096000"/>
              <a:gd name="connsiteY277" fmla="*/ 6091806 h 6857999"/>
              <a:gd name="connsiteX278" fmla="*/ 3478212 w 6096000"/>
              <a:gd name="connsiteY278" fmla="*/ 6091806 h 6857999"/>
              <a:gd name="connsiteX279" fmla="*/ 3478212 w 6096000"/>
              <a:gd name="connsiteY279" fmla="*/ 6016624 h 6857999"/>
              <a:gd name="connsiteX280" fmla="*/ 3302000 w 6096000"/>
              <a:gd name="connsiteY280" fmla="*/ 6016624 h 6857999"/>
              <a:gd name="connsiteX281" fmla="*/ 3005138 w 6096000"/>
              <a:gd name="connsiteY281" fmla="*/ 6016624 h 6857999"/>
              <a:gd name="connsiteX282" fmla="*/ 3005138 w 6096000"/>
              <a:gd name="connsiteY282" fmla="*/ 6403974 h 6857999"/>
              <a:gd name="connsiteX283" fmla="*/ 3107490 w 6096000"/>
              <a:gd name="connsiteY283" fmla="*/ 6403974 h 6857999"/>
              <a:gd name="connsiteX284" fmla="*/ 3107490 w 6096000"/>
              <a:gd name="connsiteY284" fmla="*/ 6243804 h 6857999"/>
              <a:gd name="connsiteX285" fmla="*/ 3151355 w 6096000"/>
              <a:gd name="connsiteY285" fmla="*/ 6263417 h 6857999"/>
              <a:gd name="connsiteX286" fmla="*/ 3151355 w 6096000"/>
              <a:gd name="connsiteY286" fmla="*/ 6403974 h 6857999"/>
              <a:gd name="connsiteX287" fmla="*/ 3256956 w 6096000"/>
              <a:gd name="connsiteY287" fmla="*/ 6403974 h 6857999"/>
              <a:gd name="connsiteX288" fmla="*/ 3204968 w 6096000"/>
              <a:gd name="connsiteY288" fmla="*/ 6207848 h 6857999"/>
              <a:gd name="connsiteX289" fmla="*/ 3256956 w 6096000"/>
              <a:gd name="connsiteY289" fmla="*/ 6080365 h 6857999"/>
              <a:gd name="connsiteX290" fmla="*/ 3203343 w 6096000"/>
              <a:gd name="connsiteY290" fmla="*/ 6016624 h 6857999"/>
              <a:gd name="connsiteX291" fmla="*/ 3005138 w 6096000"/>
              <a:gd name="connsiteY291" fmla="*/ 6016624 h 6857999"/>
              <a:gd name="connsiteX292" fmla="*/ 4549775 w 6096000"/>
              <a:gd name="connsiteY292" fmla="*/ 5856287 h 6857999"/>
              <a:gd name="connsiteX293" fmla="*/ 4549775 w 6096000"/>
              <a:gd name="connsiteY293" fmla="*/ 6561137 h 6857999"/>
              <a:gd name="connsiteX294" fmla="*/ 4576762 w 6096000"/>
              <a:gd name="connsiteY294" fmla="*/ 6561137 h 6857999"/>
              <a:gd name="connsiteX295" fmla="*/ 4576762 w 6096000"/>
              <a:gd name="connsiteY295" fmla="*/ 5856287 h 6857999"/>
              <a:gd name="connsiteX296" fmla="*/ 2655888 w 6096000"/>
              <a:gd name="connsiteY296" fmla="*/ 5840412 h 6857999"/>
              <a:gd name="connsiteX297" fmla="*/ 2551925 w 6096000"/>
              <a:gd name="connsiteY297" fmla="*/ 5910989 h 6857999"/>
              <a:gd name="connsiteX298" fmla="*/ 2534057 w 6096000"/>
              <a:gd name="connsiteY298" fmla="*/ 6029164 h 6857999"/>
              <a:gd name="connsiteX299" fmla="*/ 2605531 w 6096000"/>
              <a:gd name="connsiteY299" fmla="*/ 6130925 h 6857999"/>
              <a:gd name="connsiteX300" fmla="*/ 2655888 w 6096000"/>
              <a:gd name="connsiteY300" fmla="*/ 5840412 h 6857999"/>
              <a:gd name="connsiteX301" fmla="*/ 2807630 w 6096000"/>
              <a:gd name="connsiteY301" fmla="*/ 5815063 h 6857999"/>
              <a:gd name="connsiteX302" fmla="*/ 2687638 w 6096000"/>
              <a:gd name="connsiteY302" fmla="*/ 5828173 h 6857999"/>
              <a:gd name="connsiteX303" fmla="*/ 2909785 w 6096000"/>
              <a:gd name="connsiteY303" fmla="*/ 6016624 h 6857999"/>
              <a:gd name="connsiteX304" fmla="*/ 2893570 w 6096000"/>
              <a:gd name="connsiteY304" fmla="*/ 5872418 h 6857999"/>
              <a:gd name="connsiteX305" fmla="*/ 2807630 w 6096000"/>
              <a:gd name="connsiteY305" fmla="*/ 5815063 h 6857999"/>
              <a:gd name="connsiteX306" fmla="*/ 0 w 6096000"/>
              <a:gd name="connsiteY306" fmla="*/ 0 h 6857999"/>
              <a:gd name="connsiteX307" fmla="*/ 6096000 w 6096000"/>
              <a:gd name="connsiteY307" fmla="*/ 0 h 6857999"/>
              <a:gd name="connsiteX308" fmla="*/ 6096000 w 6096000"/>
              <a:gd name="connsiteY308" fmla="*/ 6857999 h 6857999"/>
              <a:gd name="connsiteX309" fmla="*/ 0 w 6096000"/>
              <a:gd name="connsiteY30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6096000" h="6857999">
                <a:moveTo>
                  <a:pt x="5492348" y="6295176"/>
                </a:moveTo>
                <a:cubicBezTo>
                  <a:pt x="5499537" y="6295235"/>
                  <a:pt x="5505295" y="6297434"/>
                  <a:pt x="5509622" y="6301773"/>
                </a:cubicBezTo>
                <a:cubicBezTo>
                  <a:pt x="5513948" y="6306112"/>
                  <a:pt x="5516168" y="6312238"/>
                  <a:pt x="5516280" y="6320149"/>
                </a:cubicBezTo>
                <a:cubicBezTo>
                  <a:pt x="5516286" y="6320686"/>
                  <a:pt x="5516275" y="6321351"/>
                  <a:pt x="5516248" y="6322145"/>
                </a:cubicBezTo>
                <a:cubicBezTo>
                  <a:pt x="5516221" y="6322938"/>
                  <a:pt x="5516146" y="6323732"/>
                  <a:pt x="5516023" y="6324526"/>
                </a:cubicBezTo>
                <a:lnTo>
                  <a:pt x="5465328" y="6324526"/>
                </a:lnTo>
                <a:cubicBezTo>
                  <a:pt x="5465746" y="6316094"/>
                  <a:pt x="5468062" y="6309143"/>
                  <a:pt x="5472276" y="6303672"/>
                </a:cubicBezTo>
                <a:cubicBezTo>
                  <a:pt x="5476490" y="6298201"/>
                  <a:pt x="5483180" y="6295369"/>
                  <a:pt x="5492348" y="6295176"/>
                </a:cubicBezTo>
                <a:close/>
                <a:moveTo>
                  <a:pt x="4930373" y="6295176"/>
                </a:moveTo>
                <a:cubicBezTo>
                  <a:pt x="4937562" y="6295235"/>
                  <a:pt x="4943320" y="6297434"/>
                  <a:pt x="4947647" y="6301773"/>
                </a:cubicBezTo>
                <a:cubicBezTo>
                  <a:pt x="4951973" y="6306112"/>
                  <a:pt x="4954193" y="6312238"/>
                  <a:pt x="4954305" y="6320149"/>
                </a:cubicBezTo>
                <a:cubicBezTo>
                  <a:pt x="4954311" y="6320686"/>
                  <a:pt x="4954300" y="6321351"/>
                  <a:pt x="4954273" y="6322145"/>
                </a:cubicBezTo>
                <a:cubicBezTo>
                  <a:pt x="4954246" y="6322938"/>
                  <a:pt x="4954171" y="6323732"/>
                  <a:pt x="4954048" y="6324526"/>
                </a:cubicBezTo>
                <a:lnTo>
                  <a:pt x="4903353" y="6324526"/>
                </a:lnTo>
                <a:cubicBezTo>
                  <a:pt x="4903771" y="6316094"/>
                  <a:pt x="4906087" y="6309143"/>
                  <a:pt x="4910301" y="6303672"/>
                </a:cubicBezTo>
                <a:cubicBezTo>
                  <a:pt x="4914515" y="6298201"/>
                  <a:pt x="4921205" y="6295369"/>
                  <a:pt x="4930373" y="6295176"/>
                </a:cubicBezTo>
                <a:close/>
                <a:moveTo>
                  <a:pt x="5224682" y="6276692"/>
                </a:moveTo>
                <a:lnTo>
                  <a:pt x="5224682" y="6350758"/>
                </a:lnTo>
                <a:cubicBezTo>
                  <a:pt x="5224639" y="6365711"/>
                  <a:pt x="5227936" y="6377063"/>
                  <a:pt x="5234574" y="6384813"/>
                </a:cubicBezTo>
                <a:cubicBezTo>
                  <a:pt x="5241213" y="6392564"/>
                  <a:pt x="5251452" y="6396461"/>
                  <a:pt x="5265293" y="6396503"/>
                </a:cubicBezTo>
                <a:cubicBezTo>
                  <a:pt x="5274198" y="6396407"/>
                  <a:pt x="5281800" y="6394866"/>
                  <a:pt x="5288099" y="6391880"/>
                </a:cubicBezTo>
                <a:cubicBezTo>
                  <a:pt x="5294398" y="6388894"/>
                  <a:pt x="5299234" y="6385042"/>
                  <a:pt x="5302605" y="6380323"/>
                </a:cubicBezTo>
                <a:lnTo>
                  <a:pt x="5302605" y="6393931"/>
                </a:lnTo>
                <a:lnTo>
                  <a:pt x="5327520" y="6393931"/>
                </a:lnTo>
                <a:lnTo>
                  <a:pt x="5327520" y="6276692"/>
                </a:lnTo>
                <a:lnTo>
                  <a:pt x="5301835" y="6276692"/>
                </a:lnTo>
                <a:lnTo>
                  <a:pt x="5301835" y="6361559"/>
                </a:lnTo>
                <a:cubicBezTo>
                  <a:pt x="5299041" y="6364608"/>
                  <a:pt x="5295235" y="6367190"/>
                  <a:pt x="5290415" y="6369307"/>
                </a:cubicBezTo>
                <a:cubicBezTo>
                  <a:pt x="5285596" y="6371423"/>
                  <a:pt x="5280309" y="6372527"/>
                  <a:pt x="5274557" y="6372618"/>
                </a:cubicBezTo>
                <a:cubicBezTo>
                  <a:pt x="5265668" y="6372612"/>
                  <a:pt x="5259385" y="6370566"/>
                  <a:pt x="5255707" y="6366478"/>
                </a:cubicBezTo>
                <a:cubicBezTo>
                  <a:pt x="5252029" y="6362390"/>
                  <a:pt x="5250249" y="6356293"/>
                  <a:pt x="5250367" y="6348186"/>
                </a:cubicBezTo>
                <a:lnTo>
                  <a:pt x="5250367" y="6276692"/>
                </a:lnTo>
                <a:close/>
                <a:moveTo>
                  <a:pt x="5610258" y="6274120"/>
                </a:moveTo>
                <a:cubicBezTo>
                  <a:pt x="5599083" y="6274259"/>
                  <a:pt x="5590115" y="6276177"/>
                  <a:pt x="5583354" y="6279874"/>
                </a:cubicBezTo>
                <a:cubicBezTo>
                  <a:pt x="5576592" y="6283571"/>
                  <a:pt x="5571702" y="6288212"/>
                  <a:pt x="5568683" y="6293796"/>
                </a:cubicBezTo>
                <a:cubicBezTo>
                  <a:pt x="5565664" y="6299380"/>
                  <a:pt x="5564183" y="6305071"/>
                  <a:pt x="5564239" y="6310871"/>
                </a:cubicBezTo>
                <a:cubicBezTo>
                  <a:pt x="5564244" y="6319028"/>
                  <a:pt x="5566738" y="6325932"/>
                  <a:pt x="5571721" y="6331581"/>
                </a:cubicBezTo>
                <a:cubicBezTo>
                  <a:pt x="5576704" y="6337230"/>
                  <a:pt x="5584144" y="6341304"/>
                  <a:pt x="5594042" y="6343802"/>
                </a:cubicBezTo>
                <a:lnTo>
                  <a:pt x="5614376" y="6348947"/>
                </a:lnTo>
                <a:cubicBezTo>
                  <a:pt x="5619164" y="6350083"/>
                  <a:pt x="5622843" y="6351734"/>
                  <a:pt x="5625411" y="6353899"/>
                </a:cubicBezTo>
                <a:cubicBezTo>
                  <a:pt x="5627980" y="6356065"/>
                  <a:pt x="5629277" y="6358873"/>
                  <a:pt x="5629304" y="6362325"/>
                </a:cubicBezTo>
                <a:cubicBezTo>
                  <a:pt x="5629197" y="6367213"/>
                  <a:pt x="5627159" y="6370880"/>
                  <a:pt x="5623191" y="6373324"/>
                </a:cubicBezTo>
                <a:cubicBezTo>
                  <a:pt x="5619223" y="6375768"/>
                  <a:pt x="5613968" y="6376990"/>
                  <a:pt x="5607426" y="6376990"/>
                </a:cubicBezTo>
                <a:cubicBezTo>
                  <a:pt x="5599292" y="6376802"/>
                  <a:pt x="5592722" y="6375119"/>
                  <a:pt x="5587714" y="6371941"/>
                </a:cubicBezTo>
                <a:cubicBezTo>
                  <a:pt x="5582707" y="6368762"/>
                  <a:pt x="5578649" y="6365214"/>
                  <a:pt x="5575540" y="6361296"/>
                </a:cubicBezTo>
                <a:lnTo>
                  <a:pt x="5560381" y="6376990"/>
                </a:lnTo>
                <a:cubicBezTo>
                  <a:pt x="5563898" y="6381745"/>
                  <a:pt x="5569392" y="6386163"/>
                  <a:pt x="5576860" y="6390245"/>
                </a:cubicBezTo>
                <a:cubicBezTo>
                  <a:pt x="5584329" y="6394326"/>
                  <a:pt x="5594261" y="6396498"/>
                  <a:pt x="5606654" y="6396760"/>
                </a:cubicBezTo>
                <a:cubicBezTo>
                  <a:pt x="5624105" y="6396429"/>
                  <a:pt x="5636651" y="6392726"/>
                  <a:pt x="5644292" y="6385651"/>
                </a:cubicBezTo>
                <a:cubicBezTo>
                  <a:pt x="5651934" y="6378576"/>
                  <a:pt x="5655671" y="6370115"/>
                  <a:pt x="5655504" y="6360267"/>
                </a:cubicBezTo>
                <a:cubicBezTo>
                  <a:pt x="5655531" y="6351756"/>
                  <a:pt x="5652844" y="6344659"/>
                  <a:pt x="5647443" y="6338978"/>
                </a:cubicBezTo>
                <a:cubicBezTo>
                  <a:pt x="5642042" y="6333296"/>
                  <a:pt x="5633765" y="6329158"/>
                  <a:pt x="5622612" y="6326564"/>
                </a:cubicBezTo>
                <a:lnTo>
                  <a:pt x="5602793" y="6321933"/>
                </a:lnTo>
                <a:cubicBezTo>
                  <a:pt x="5598214" y="6320877"/>
                  <a:pt x="5594954" y="6319194"/>
                  <a:pt x="5593013" y="6316884"/>
                </a:cubicBezTo>
                <a:cubicBezTo>
                  <a:pt x="5591071" y="6314574"/>
                  <a:pt x="5590128" y="6311798"/>
                  <a:pt x="5590181" y="6308555"/>
                </a:cubicBezTo>
                <a:cubicBezTo>
                  <a:pt x="5590133" y="6304455"/>
                  <a:pt x="5591645" y="6301014"/>
                  <a:pt x="5594718" y="6298232"/>
                </a:cubicBezTo>
                <a:cubicBezTo>
                  <a:pt x="5597790" y="6295450"/>
                  <a:pt x="5602713" y="6294003"/>
                  <a:pt x="5609485" y="6293890"/>
                </a:cubicBezTo>
                <a:cubicBezTo>
                  <a:pt x="5615802" y="6293965"/>
                  <a:pt x="5621377" y="6295166"/>
                  <a:pt x="5626211" y="6297492"/>
                </a:cubicBezTo>
                <a:cubicBezTo>
                  <a:pt x="5631045" y="6299818"/>
                  <a:pt x="5635073" y="6302820"/>
                  <a:pt x="5638294" y="6306497"/>
                </a:cubicBezTo>
                <a:lnTo>
                  <a:pt x="5653192" y="6291066"/>
                </a:lnTo>
                <a:cubicBezTo>
                  <a:pt x="5649543" y="6286765"/>
                  <a:pt x="5644255" y="6282914"/>
                  <a:pt x="5637326" y="6279512"/>
                </a:cubicBezTo>
                <a:cubicBezTo>
                  <a:pt x="5630397" y="6276110"/>
                  <a:pt x="5621375" y="6274312"/>
                  <a:pt x="5610258" y="6274120"/>
                </a:cubicBezTo>
                <a:close/>
                <a:moveTo>
                  <a:pt x="5492348" y="6274120"/>
                </a:moveTo>
                <a:cubicBezTo>
                  <a:pt x="5480435" y="6274251"/>
                  <a:pt x="5470539" y="6277043"/>
                  <a:pt x="5462660" y="6282495"/>
                </a:cubicBezTo>
                <a:cubicBezTo>
                  <a:pt x="5454780" y="6287948"/>
                  <a:pt x="5448887" y="6295272"/>
                  <a:pt x="5444980" y="6304469"/>
                </a:cubicBezTo>
                <a:cubicBezTo>
                  <a:pt x="5441074" y="6313665"/>
                  <a:pt x="5439123" y="6323946"/>
                  <a:pt x="5439128" y="6335309"/>
                </a:cubicBezTo>
                <a:cubicBezTo>
                  <a:pt x="5438993" y="6353516"/>
                  <a:pt x="5443373" y="6368228"/>
                  <a:pt x="5452267" y="6379445"/>
                </a:cubicBezTo>
                <a:cubicBezTo>
                  <a:pt x="5461161" y="6390663"/>
                  <a:pt x="5475379" y="6396435"/>
                  <a:pt x="5494921" y="6396760"/>
                </a:cubicBezTo>
                <a:cubicBezTo>
                  <a:pt x="5504302" y="6396616"/>
                  <a:pt x="5512747" y="6394914"/>
                  <a:pt x="5520254" y="6391656"/>
                </a:cubicBezTo>
                <a:cubicBezTo>
                  <a:pt x="5527761" y="6388398"/>
                  <a:pt x="5533628" y="6384449"/>
                  <a:pt x="5537854" y="6379811"/>
                </a:cubicBezTo>
                <a:lnTo>
                  <a:pt x="5525526" y="6362833"/>
                </a:lnTo>
                <a:cubicBezTo>
                  <a:pt x="5520946" y="6366807"/>
                  <a:pt x="5515976" y="6369736"/>
                  <a:pt x="5510616" y="6371618"/>
                </a:cubicBezTo>
                <a:cubicBezTo>
                  <a:pt x="5505257" y="6373501"/>
                  <a:pt x="5500025" y="6374434"/>
                  <a:pt x="5494921" y="6374418"/>
                </a:cubicBezTo>
                <a:cubicBezTo>
                  <a:pt x="5485051" y="6374305"/>
                  <a:pt x="5477707" y="6371506"/>
                  <a:pt x="5472887" y="6366019"/>
                </a:cubicBezTo>
                <a:cubicBezTo>
                  <a:pt x="5468067" y="6360532"/>
                  <a:pt x="5465547" y="6353034"/>
                  <a:pt x="5465328" y="6343525"/>
                </a:cubicBezTo>
                <a:lnTo>
                  <a:pt x="5538625" y="6343525"/>
                </a:lnTo>
                <a:cubicBezTo>
                  <a:pt x="5539262" y="6340957"/>
                  <a:pt x="5539722" y="6337877"/>
                  <a:pt x="5540005" y="6334282"/>
                </a:cubicBezTo>
                <a:cubicBezTo>
                  <a:pt x="5540289" y="6330688"/>
                  <a:pt x="5540428" y="6327350"/>
                  <a:pt x="5540423" y="6324269"/>
                </a:cubicBezTo>
                <a:cubicBezTo>
                  <a:pt x="5540467" y="6315706"/>
                  <a:pt x="5538866" y="6307635"/>
                  <a:pt x="5535617" y="6300053"/>
                </a:cubicBezTo>
                <a:cubicBezTo>
                  <a:pt x="5532369" y="6292472"/>
                  <a:pt x="5527206" y="6286292"/>
                  <a:pt x="5520128" y="6281514"/>
                </a:cubicBezTo>
                <a:cubicBezTo>
                  <a:pt x="5513051" y="6276737"/>
                  <a:pt x="5503791" y="6274272"/>
                  <a:pt x="5492348" y="6274120"/>
                </a:cubicBezTo>
                <a:close/>
                <a:moveTo>
                  <a:pt x="5416121" y="6274120"/>
                </a:moveTo>
                <a:cubicBezTo>
                  <a:pt x="5407742" y="6274313"/>
                  <a:pt x="5401034" y="6276498"/>
                  <a:pt x="5395998" y="6280676"/>
                </a:cubicBezTo>
                <a:cubicBezTo>
                  <a:pt x="5390961" y="6284854"/>
                  <a:pt x="5386954" y="6289868"/>
                  <a:pt x="5383976" y="6295717"/>
                </a:cubicBezTo>
                <a:lnTo>
                  <a:pt x="5383719" y="6295717"/>
                </a:lnTo>
                <a:lnTo>
                  <a:pt x="5383719" y="6276692"/>
                </a:lnTo>
                <a:lnTo>
                  <a:pt x="5359061" y="6276692"/>
                </a:lnTo>
                <a:lnTo>
                  <a:pt x="5359061" y="6393931"/>
                </a:lnTo>
                <a:lnTo>
                  <a:pt x="5384746" y="6393931"/>
                </a:lnTo>
                <a:lnTo>
                  <a:pt x="5384746" y="6318836"/>
                </a:lnTo>
                <a:cubicBezTo>
                  <a:pt x="5387189" y="6313473"/>
                  <a:pt x="5390532" y="6309155"/>
                  <a:pt x="5394776" y="6305881"/>
                </a:cubicBezTo>
                <a:cubicBezTo>
                  <a:pt x="5399019" y="6302607"/>
                  <a:pt x="5404163" y="6300925"/>
                  <a:pt x="5410206" y="6300834"/>
                </a:cubicBezTo>
                <a:cubicBezTo>
                  <a:pt x="5412976" y="6300834"/>
                  <a:pt x="5415923" y="6301027"/>
                  <a:pt x="5419047" y="6301412"/>
                </a:cubicBezTo>
                <a:cubicBezTo>
                  <a:pt x="5422170" y="6301798"/>
                  <a:pt x="5425053" y="6302377"/>
                  <a:pt x="5427694" y="6303148"/>
                </a:cubicBezTo>
                <a:lnTo>
                  <a:pt x="5430009" y="6275663"/>
                </a:lnTo>
                <a:cubicBezTo>
                  <a:pt x="5427935" y="6275148"/>
                  <a:pt x="5425717" y="6274762"/>
                  <a:pt x="5423354" y="6274505"/>
                </a:cubicBezTo>
                <a:cubicBezTo>
                  <a:pt x="5420992" y="6274248"/>
                  <a:pt x="5418581" y="6274120"/>
                  <a:pt x="5416121" y="6274120"/>
                </a:cubicBezTo>
                <a:close/>
                <a:moveTo>
                  <a:pt x="5068863" y="6274120"/>
                </a:moveTo>
                <a:cubicBezTo>
                  <a:pt x="5059958" y="6274216"/>
                  <a:pt x="5052356" y="6275757"/>
                  <a:pt x="5046057" y="6278743"/>
                </a:cubicBezTo>
                <a:cubicBezTo>
                  <a:pt x="5039757" y="6281728"/>
                  <a:pt x="5034922" y="6285581"/>
                  <a:pt x="5031550" y="6290300"/>
                </a:cubicBezTo>
                <a:lnTo>
                  <a:pt x="5031550" y="6276692"/>
                </a:lnTo>
                <a:lnTo>
                  <a:pt x="5006636" y="6276692"/>
                </a:lnTo>
                <a:lnTo>
                  <a:pt x="5006636" y="6393931"/>
                </a:lnTo>
                <a:lnTo>
                  <a:pt x="5032321" y="6393931"/>
                </a:lnTo>
                <a:lnTo>
                  <a:pt x="5032321" y="6309063"/>
                </a:lnTo>
                <a:cubicBezTo>
                  <a:pt x="5035114" y="6306015"/>
                  <a:pt x="5038921" y="6303432"/>
                  <a:pt x="5043740" y="6301316"/>
                </a:cubicBezTo>
                <a:cubicBezTo>
                  <a:pt x="5048560" y="6299200"/>
                  <a:pt x="5053846" y="6298096"/>
                  <a:pt x="5059599" y="6298005"/>
                </a:cubicBezTo>
                <a:cubicBezTo>
                  <a:pt x="5068488" y="6298010"/>
                  <a:pt x="5074771" y="6300057"/>
                  <a:pt x="5078449" y="6304145"/>
                </a:cubicBezTo>
                <a:cubicBezTo>
                  <a:pt x="5082126" y="6308233"/>
                  <a:pt x="5083906" y="6314330"/>
                  <a:pt x="5083788" y="6322437"/>
                </a:cubicBezTo>
                <a:lnTo>
                  <a:pt x="5083788" y="6393931"/>
                </a:lnTo>
                <a:lnTo>
                  <a:pt x="5109474" y="6393931"/>
                </a:lnTo>
                <a:lnTo>
                  <a:pt x="5109474" y="6319865"/>
                </a:lnTo>
                <a:cubicBezTo>
                  <a:pt x="5109517" y="6304912"/>
                  <a:pt x="5106220" y="6293560"/>
                  <a:pt x="5099581" y="6285809"/>
                </a:cubicBezTo>
                <a:cubicBezTo>
                  <a:pt x="5092943" y="6278058"/>
                  <a:pt x="5082703" y="6274162"/>
                  <a:pt x="5068863" y="6274120"/>
                </a:cubicBezTo>
                <a:close/>
                <a:moveTo>
                  <a:pt x="4930373" y="6274120"/>
                </a:moveTo>
                <a:cubicBezTo>
                  <a:pt x="4918460" y="6274251"/>
                  <a:pt x="4908564" y="6277043"/>
                  <a:pt x="4900685" y="6282495"/>
                </a:cubicBezTo>
                <a:cubicBezTo>
                  <a:pt x="4892805" y="6287948"/>
                  <a:pt x="4886912" y="6295272"/>
                  <a:pt x="4883005" y="6304469"/>
                </a:cubicBezTo>
                <a:cubicBezTo>
                  <a:pt x="4879099" y="6313665"/>
                  <a:pt x="4877148" y="6323946"/>
                  <a:pt x="4877153" y="6335309"/>
                </a:cubicBezTo>
                <a:cubicBezTo>
                  <a:pt x="4877018" y="6353516"/>
                  <a:pt x="4881398" y="6368228"/>
                  <a:pt x="4890292" y="6379445"/>
                </a:cubicBezTo>
                <a:cubicBezTo>
                  <a:pt x="4899186" y="6390663"/>
                  <a:pt x="4913404" y="6396435"/>
                  <a:pt x="4932946" y="6396760"/>
                </a:cubicBezTo>
                <a:cubicBezTo>
                  <a:pt x="4942328" y="6396616"/>
                  <a:pt x="4950772" y="6394914"/>
                  <a:pt x="4958279" y="6391656"/>
                </a:cubicBezTo>
                <a:cubicBezTo>
                  <a:pt x="4965786" y="6388398"/>
                  <a:pt x="4971653" y="6384449"/>
                  <a:pt x="4975879" y="6379811"/>
                </a:cubicBezTo>
                <a:lnTo>
                  <a:pt x="4963551" y="6362833"/>
                </a:lnTo>
                <a:cubicBezTo>
                  <a:pt x="4958971" y="6366807"/>
                  <a:pt x="4954001" y="6369736"/>
                  <a:pt x="4948641" y="6371618"/>
                </a:cubicBezTo>
                <a:cubicBezTo>
                  <a:pt x="4943282" y="6373501"/>
                  <a:pt x="4938050" y="6374434"/>
                  <a:pt x="4932946" y="6374418"/>
                </a:cubicBezTo>
                <a:cubicBezTo>
                  <a:pt x="4923076" y="6374305"/>
                  <a:pt x="4915732" y="6371506"/>
                  <a:pt x="4910912" y="6366019"/>
                </a:cubicBezTo>
                <a:cubicBezTo>
                  <a:pt x="4906092" y="6360532"/>
                  <a:pt x="4903572" y="6353034"/>
                  <a:pt x="4903353" y="6343525"/>
                </a:cubicBezTo>
                <a:lnTo>
                  <a:pt x="4976650" y="6343525"/>
                </a:lnTo>
                <a:cubicBezTo>
                  <a:pt x="4977287" y="6340957"/>
                  <a:pt x="4977747" y="6337877"/>
                  <a:pt x="4978030" y="6334282"/>
                </a:cubicBezTo>
                <a:cubicBezTo>
                  <a:pt x="4978314" y="6330688"/>
                  <a:pt x="4978453" y="6327350"/>
                  <a:pt x="4978448" y="6324269"/>
                </a:cubicBezTo>
                <a:cubicBezTo>
                  <a:pt x="4978492" y="6315706"/>
                  <a:pt x="4976891" y="6307635"/>
                  <a:pt x="4973642" y="6300053"/>
                </a:cubicBezTo>
                <a:cubicBezTo>
                  <a:pt x="4970394" y="6292472"/>
                  <a:pt x="4965231" y="6286292"/>
                  <a:pt x="4958153" y="6281514"/>
                </a:cubicBezTo>
                <a:cubicBezTo>
                  <a:pt x="4951076" y="6276737"/>
                  <a:pt x="4941816" y="6274272"/>
                  <a:pt x="4930373" y="6274120"/>
                </a:cubicBezTo>
                <a:close/>
                <a:moveTo>
                  <a:pt x="5176472" y="6243516"/>
                </a:moveTo>
                <a:lnTo>
                  <a:pt x="5150530" y="6247631"/>
                </a:lnTo>
                <a:lnTo>
                  <a:pt x="5150530" y="6276692"/>
                </a:lnTo>
                <a:lnTo>
                  <a:pt x="5128927" y="6279259"/>
                </a:lnTo>
                <a:lnTo>
                  <a:pt x="5128927" y="6298776"/>
                </a:lnTo>
                <a:lnTo>
                  <a:pt x="5150530" y="6298776"/>
                </a:lnTo>
                <a:lnTo>
                  <a:pt x="5150530" y="6361040"/>
                </a:lnTo>
                <a:cubicBezTo>
                  <a:pt x="5150439" y="6371751"/>
                  <a:pt x="5152933" y="6380340"/>
                  <a:pt x="5158012" y="6386805"/>
                </a:cubicBezTo>
                <a:cubicBezTo>
                  <a:pt x="5163091" y="6393271"/>
                  <a:pt x="5171302" y="6396589"/>
                  <a:pt x="5182645" y="6396760"/>
                </a:cubicBezTo>
                <a:cubicBezTo>
                  <a:pt x="5187118" y="6396723"/>
                  <a:pt x="5191544" y="6396284"/>
                  <a:pt x="5195921" y="6395444"/>
                </a:cubicBezTo>
                <a:cubicBezTo>
                  <a:pt x="5200299" y="6394604"/>
                  <a:pt x="5204017" y="6393587"/>
                  <a:pt x="5207076" y="6392394"/>
                </a:cubicBezTo>
                <a:lnTo>
                  <a:pt x="5205790" y="6369788"/>
                </a:lnTo>
                <a:cubicBezTo>
                  <a:pt x="5203422" y="6370704"/>
                  <a:pt x="5200893" y="6371444"/>
                  <a:pt x="5198204" y="6372007"/>
                </a:cubicBezTo>
                <a:cubicBezTo>
                  <a:pt x="5195514" y="6372569"/>
                  <a:pt x="5192985" y="6372859"/>
                  <a:pt x="5190617" y="6372875"/>
                </a:cubicBezTo>
                <a:cubicBezTo>
                  <a:pt x="5185865" y="6372854"/>
                  <a:pt x="5182318" y="6371546"/>
                  <a:pt x="5179976" y="6368951"/>
                </a:cubicBezTo>
                <a:cubicBezTo>
                  <a:pt x="5177635" y="6366357"/>
                  <a:pt x="5176467" y="6362605"/>
                  <a:pt x="5176472" y="6357695"/>
                </a:cubicBezTo>
                <a:lnTo>
                  <a:pt x="5176472" y="6298776"/>
                </a:lnTo>
                <a:lnTo>
                  <a:pt x="5205276" y="6298776"/>
                </a:lnTo>
                <a:lnTo>
                  <a:pt x="5205276" y="6276692"/>
                </a:lnTo>
                <a:lnTo>
                  <a:pt x="5176472" y="6276692"/>
                </a:lnTo>
                <a:close/>
                <a:moveTo>
                  <a:pt x="4717552" y="6220113"/>
                </a:moveTo>
                <a:lnTo>
                  <a:pt x="4774118" y="6393931"/>
                </a:lnTo>
                <a:lnTo>
                  <a:pt x="4809601" y="6393931"/>
                </a:lnTo>
                <a:lnTo>
                  <a:pt x="4866424" y="6220113"/>
                </a:lnTo>
                <a:lnTo>
                  <a:pt x="4836856" y="6220113"/>
                </a:lnTo>
                <a:lnTo>
                  <a:pt x="4792117" y="6365160"/>
                </a:lnTo>
                <a:lnTo>
                  <a:pt x="4746864" y="6220113"/>
                </a:lnTo>
                <a:close/>
                <a:moveTo>
                  <a:pt x="4949423" y="6095151"/>
                </a:moveTo>
                <a:cubicBezTo>
                  <a:pt x="4956612" y="6095210"/>
                  <a:pt x="4962370" y="6097409"/>
                  <a:pt x="4966697" y="6101748"/>
                </a:cubicBezTo>
                <a:cubicBezTo>
                  <a:pt x="4971023" y="6106088"/>
                  <a:pt x="4973243" y="6112213"/>
                  <a:pt x="4973355" y="6120124"/>
                </a:cubicBezTo>
                <a:cubicBezTo>
                  <a:pt x="4973361" y="6120661"/>
                  <a:pt x="4973350" y="6121326"/>
                  <a:pt x="4973323" y="6122120"/>
                </a:cubicBezTo>
                <a:cubicBezTo>
                  <a:pt x="4973296" y="6122913"/>
                  <a:pt x="4973221" y="6123707"/>
                  <a:pt x="4973098" y="6124501"/>
                </a:cubicBezTo>
                <a:lnTo>
                  <a:pt x="4922403" y="6124501"/>
                </a:lnTo>
                <a:cubicBezTo>
                  <a:pt x="4922821" y="6116069"/>
                  <a:pt x="4925137" y="6109118"/>
                  <a:pt x="4929351" y="6103647"/>
                </a:cubicBezTo>
                <a:cubicBezTo>
                  <a:pt x="4933565" y="6098176"/>
                  <a:pt x="4940255" y="6095344"/>
                  <a:pt x="4949423" y="6095151"/>
                </a:cubicBezTo>
                <a:close/>
                <a:moveTo>
                  <a:pt x="3955134" y="6079600"/>
                </a:moveTo>
                <a:cubicBezTo>
                  <a:pt x="3956783" y="6079600"/>
                  <a:pt x="3979863" y="6079600"/>
                  <a:pt x="3979863" y="6079600"/>
                </a:cubicBezTo>
                <a:lnTo>
                  <a:pt x="3979863" y="6182787"/>
                </a:lnTo>
                <a:cubicBezTo>
                  <a:pt x="3937000" y="6182787"/>
                  <a:pt x="3937000" y="6182787"/>
                  <a:pt x="3937000" y="6182787"/>
                </a:cubicBezTo>
                <a:cubicBezTo>
                  <a:pt x="3937000" y="6182787"/>
                  <a:pt x="3937000" y="6103677"/>
                  <a:pt x="3937000" y="6100238"/>
                </a:cubicBezTo>
                <a:cubicBezTo>
                  <a:pt x="3937000" y="6084760"/>
                  <a:pt x="3941946" y="6079600"/>
                  <a:pt x="3955134" y="6079600"/>
                </a:cubicBezTo>
                <a:close/>
                <a:moveTo>
                  <a:pt x="3103563" y="6079600"/>
                </a:moveTo>
                <a:cubicBezTo>
                  <a:pt x="3103563" y="6079600"/>
                  <a:pt x="3128257" y="6079600"/>
                  <a:pt x="3129904" y="6079600"/>
                </a:cubicBezTo>
                <a:cubicBezTo>
                  <a:pt x="3143074" y="6079600"/>
                  <a:pt x="3148013" y="6086479"/>
                  <a:pt x="3148013" y="6100238"/>
                </a:cubicBezTo>
                <a:lnTo>
                  <a:pt x="3148013" y="6162150"/>
                </a:lnTo>
                <a:cubicBezTo>
                  <a:pt x="3148013" y="6174188"/>
                  <a:pt x="3143074" y="6182787"/>
                  <a:pt x="3134843" y="6182787"/>
                </a:cubicBezTo>
                <a:cubicBezTo>
                  <a:pt x="3103563" y="6182787"/>
                  <a:pt x="3103563" y="6182787"/>
                  <a:pt x="3103563" y="6182787"/>
                </a:cubicBezTo>
                <a:cubicBezTo>
                  <a:pt x="3103563" y="6079600"/>
                  <a:pt x="3103563" y="6079600"/>
                  <a:pt x="3103563" y="6079600"/>
                </a:cubicBezTo>
                <a:close/>
                <a:moveTo>
                  <a:pt x="5014370" y="6076667"/>
                </a:moveTo>
                <a:lnTo>
                  <a:pt x="5051654" y="6193906"/>
                </a:lnTo>
                <a:lnTo>
                  <a:pt x="5080196" y="6193906"/>
                </a:lnTo>
                <a:lnTo>
                  <a:pt x="5107966" y="6109553"/>
                </a:lnTo>
                <a:lnTo>
                  <a:pt x="5135993" y="6193906"/>
                </a:lnTo>
                <a:lnTo>
                  <a:pt x="5164535" y="6193906"/>
                </a:lnTo>
                <a:lnTo>
                  <a:pt x="5201561" y="6076667"/>
                </a:lnTo>
                <a:lnTo>
                  <a:pt x="5174563" y="6076667"/>
                </a:lnTo>
                <a:lnTo>
                  <a:pt x="5148079" y="6166163"/>
                </a:lnTo>
                <a:lnTo>
                  <a:pt x="5120566" y="6076667"/>
                </a:lnTo>
                <a:lnTo>
                  <a:pt x="5095624" y="6076667"/>
                </a:lnTo>
                <a:lnTo>
                  <a:pt x="5068111" y="6166163"/>
                </a:lnTo>
                <a:lnTo>
                  <a:pt x="5041369" y="6076667"/>
                </a:lnTo>
                <a:close/>
                <a:moveTo>
                  <a:pt x="4949423" y="6074095"/>
                </a:moveTo>
                <a:cubicBezTo>
                  <a:pt x="4937510" y="6074226"/>
                  <a:pt x="4927614" y="6077018"/>
                  <a:pt x="4919735" y="6082471"/>
                </a:cubicBezTo>
                <a:cubicBezTo>
                  <a:pt x="4911855" y="6087923"/>
                  <a:pt x="4905962" y="6095247"/>
                  <a:pt x="4902055" y="6104444"/>
                </a:cubicBezTo>
                <a:cubicBezTo>
                  <a:pt x="4898149" y="6113640"/>
                  <a:pt x="4896198" y="6123921"/>
                  <a:pt x="4896203" y="6135284"/>
                </a:cubicBezTo>
                <a:cubicBezTo>
                  <a:pt x="4896068" y="6153491"/>
                  <a:pt x="4900448" y="6168203"/>
                  <a:pt x="4909342" y="6179420"/>
                </a:cubicBezTo>
                <a:cubicBezTo>
                  <a:pt x="4918236" y="6190638"/>
                  <a:pt x="4932454" y="6196410"/>
                  <a:pt x="4951996" y="6196735"/>
                </a:cubicBezTo>
                <a:cubicBezTo>
                  <a:pt x="4961378" y="6196591"/>
                  <a:pt x="4969822" y="6194889"/>
                  <a:pt x="4977329" y="6191631"/>
                </a:cubicBezTo>
                <a:cubicBezTo>
                  <a:pt x="4984836" y="6188373"/>
                  <a:pt x="4990703" y="6184424"/>
                  <a:pt x="4994929" y="6179786"/>
                </a:cubicBezTo>
                <a:lnTo>
                  <a:pt x="4982601" y="6162808"/>
                </a:lnTo>
                <a:cubicBezTo>
                  <a:pt x="4978021" y="6166782"/>
                  <a:pt x="4973051" y="6169711"/>
                  <a:pt x="4967691" y="6171593"/>
                </a:cubicBezTo>
                <a:cubicBezTo>
                  <a:pt x="4962332" y="6173476"/>
                  <a:pt x="4957100" y="6174409"/>
                  <a:pt x="4951996" y="6174393"/>
                </a:cubicBezTo>
                <a:cubicBezTo>
                  <a:pt x="4942126" y="6174280"/>
                  <a:pt x="4934782" y="6171481"/>
                  <a:pt x="4929962" y="6165994"/>
                </a:cubicBezTo>
                <a:cubicBezTo>
                  <a:pt x="4925142" y="6160507"/>
                  <a:pt x="4922622" y="6153009"/>
                  <a:pt x="4922403" y="6143500"/>
                </a:cubicBezTo>
                <a:lnTo>
                  <a:pt x="4995700" y="6143500"/>
                </a:lnTo>
                <a:cubicBezTo>
                  <a:pt x="4996337" y="6140932"/>
                  <a:pt x="4996797" y="6137852"/>
                  <a:pt x="4997080" y="6134257"/>
                </a:cubicBezTo>
                <a:cubicBezTo>
                  <a:pt x="4997364" y="6130663"/>
                  <a:pt x="4997503" y="6127325"/>
                  <a:pt x="4997498" y="6124244"/>
                </a:cubicBezTo>
                <a:cubicBezTo>
                  <a:pt x="4997542" y="6115681"/>
                  <a:pt x="4995941" y="6107610"/>
                  <a:pt x="4992692" y="6100028"/>
                </a:cubicBezTo>
                <a:cubicBezTo>
                  <a:pt x="4989444" y="6092447"/>
                  <a:pt x="4984281" y="6086267"/>
                  <a:pt x="4977203" y="6081489"/>
                </a:cubicBezTo>
                <a:cubicBezTo>
                  <a:pt x="4970126" y="6076712"/>
                  <a:pt x="4960866" y="6074247"/>
                  <a:pt x="4949423" y="6074095"/>
                </a:cubicBezTo>
                <a:close/>
                <a:moveTo>
                  <a:pt x="2900363" y="6048374"/>
                </a:moveTo>
                <a:cubicBezTo>
                  <a:pt x="2822349" y="6115395"/>
                  <a:pt x="2732957" y="6149723"/>
                  <a:pt x="2627313" y="6148088"/>
                </a:cubicBezTo>
                <a:cubicBezTo>
                  <a:pt x="2663070" y="6170973"/>
                  <a:pt x="2697201" y="6193858"/>
                  <a:pt x="2739459" y="6203666"/>
                </a:cubicBezTo>
                <a:cubicBezTo>
                  <a:pt x="2783342" y="6213474"/>
                  <a:pt x="2825599" y="6195493"/>
                  <a:pt x="2853229" y="6157896"/>
                </a:cubicBezTo>
                <a:cubicBezTo>
                  <a:pt x="2874358" y="6123568"/>
                  <a:pt x="2888986" y="6087606"/>
                  <a:pt x="2900363" y="6048374"/>
                </a:cubicBezTo>
                <a:close/>
                <a:moveTo>
                  <a:pt x="4733778" y="6020088"/>
                </a:moveTo>
                <a:lnTo>
                  <a:pt x="4733778" y="6193906"/>
                </a:lnTo>
                <a:lnTo>
                  <a:pt x="4762116" y="6193906"/>
                </a:lnTo>
                <a:lnTo>
                  <a:pt x="4761858" y="6064571"/>
                </a:lnTo>
                <a:lnTo>
                  <a:pt x="4841254" y="6193906"/>
                </a:lnTo>
                <a:lnTo>
                  <a:pt x="4870282" y="6193906"/>
                </a:lnTo>
                <a:lnTo>
                  <a:pt x="4870282" y="6020088"/>
                </a:lnTo>
                <a:lnTo>
                  <a:pt x="4842539" y="6020088"/>
                </a:lnTo>
                <a:lnTo>
                  <a:pt x="4842539" y="6148137"/>
                </a:lnTo>
                <a:lnTo>
                  <a:pt x="4763657" y="6020088"/>
                </a:lnTo>
                <a:close/>
                <a:moveTo>
                  <a:pt x="4119563" y="6016624"/>
                </a:moveTo>
                <a:cubicBezTo>
                  <a:pt x="4119563" y="6016624"/>
                  <a:pt x="4119563" y="6314083"/>
                  <a:pt x="4119563" y="6317352"/>
                </a:cubicBezTo>
                <a:cubicBezTo>
                  <a:pt x="4119563" y="6336964"/>
                  <a:pt x="4119563" y="6350039"/>
                  <a:pt x="4126078" y="6364749"/>
                </a:cubicBezTo>
                <a:cubicBezTo>
                  <a:pt x="4134222" y="6382727"/>
                  <a:pt x="4150509" y="6397437"/>
                  <a:pt x="4170054" y="6400705"/>
                </a:cubicBezTo>
                <a:cubicBezTo>
                  <a:pt x="4176569" y="6402340"/>
                  <a:pt x="4186341" y="6403974"/>
                  <a:pt x="4197742" y="6403974"/>
                </a:cubicBezTo>
                <a:cubicBezTo>
                  <a:pt x="4290580" y="6403974"/>
                  <a:pt x="4290580" y="6403974"/>
                  <a:pt x="4290580" y="6403974"/>
                </a:cubicBezTo>
                <a:cubicBezTo>
                  <a:pt x="4301981" y="6403974"/>
                  <a:pt x="4311754" y="6402340"/>
                  <a:pt x="4319897" y="6400705"/>
                </a:cubicBezTo>
                <a:cubicBezTo>
                  <a:pt x="4337813" y="6395802"/>
                  <a:pt x="4355729" y="6382727"/>
                  <a:pt x="4363873" y="6364749"/>
                </a:cubicBezTo>
                <a:cubicBezTo>
                  <a:pt x="4368759" y="6350039"/>
                  <a:pt x="4370388" y="6336964"/>
                  <a:pt x="4370388" y="6317352"/>
                </a:cubicBezTo>
                <a:cubicBezTo>
                  <a:pt x="4370388" y="6314083"/>
                  <a:pt x="4370388" y="6016624"/>
                  <a:pt x="4370388" y="6016624"/>
                </a:cubicBezTo>
                <a:cubicBezTo>
                  <a:pt x="4267778" y="6016624"/>
                  <a:pt x="4267778" y="6016624"/>
                  <a:pt x="4267778" y="6016624"/>
                </a:cubicBezTo>
                <a:cubicBezTo>
                  <a:pt x="4267778" y="6016624"/>
                  <a:pt x="4267778" y="6312448"/>
                  <a:pt x="4267778" y="6315717"/>
                </a:cubicBezTo>
                <a:cubicBezTo>
                  <a:pt x="4267778" y="6323889"/>
                  <a:pt x="4261263" y="6336964"/>
                  <a:pt x="4244976" y="6336964"/>
                </a:cubicBezTo>
                <a:cubicBezTo>
                  <a:pt x="4244976" y="6336964"/>
                  <a:pt x="4244976" y="6336964"/>
                  <a:pt x="4243347" y="6336964"/>
                </a:cubicBezTo>
                <a:cubicBezTo>
                  <a:pt x="4227059" y="6336964"/>
                  <a:pt x="4222173" y="6323889"/>
                  <a:pt x="4222173" y="6315717"/>
                </a:cubicBezTo>
                <a:cubicBezTo>
                  <a:pt x="4222173" y="6312448"/>
                  <a:pt x="4222173" y="6016624"/>
                  <a:pt x="4222173" y="6016624"/>
                </a:cubicBezTo>
                <a:cubicBezTo>
                  <a:pt x="4119563" y="6016624"/>
                  <a:pt x="4119563" y="6016624"/>
                  <a:pt x="4119563" y="6016624"/>
                </a:cubicBezTo>
                <a:close/>
                <a:moveTo>
                  <a:pt x="3881294" y="6016624"/>
                </a:moveTo>
                <a:cubicBezTo>
                  <a:pt x="3847090" y="6018259"/>
                  <a:pt x="3824288" y="6046043"/>
                  <a:pt x="3824288" y="6080365"/>
                </a:cubicBezTo>
                <a:cubicBezTo>
                  <a:pt x="3824288" y="6403974"/>
                  <a:pt x="3824288" y="6403974"/>
                  <a:pt x="3824288" y="6403974"/>
                </a:cubicBezTo>
                <a:cubicBezTo>
                  <a:pt x="3928527" y="6403974"/>
                  <a:pt x="3928527" y="6403974"/>
                  <a:pt x="3928527" y="6403974"/>
                </a:cubicBezTo>
                <a:cubicBezTo>
                  <a:pt x="3928527" y="6397437"/>
                  <a:pt x="3928527" y="6243804"/>
                  <a:pt x="3928527" y="6243804"/>
                </a:cubicBezTo>
                <a:cubicBezTo>
                  <a:pt x="3970874" y="6243804"/>
                  <a:pt x="3970874" y="6243804"/>
                  <a:pt x="3970874" y="6243804"/>
                </a:cubicBezTo>
                <a:cubicBezTo>
                  <a:pt x="3970874" y="6403974"/>
                  <a:pt x="3970874" y="6403974"/>
                  <a:pt x="3970874" y="6403974"/>
                </a:cubicBezTo>
                <a:cubicBezTo>
                  <a:pt x="4075113" y="6403974"/>
                  <a:pt x="4075113" y="6403974"/>
                  <a:pt x="4075113" y="6403974"/>
                </a:cubicBezTo>
                <a:cubicBezTo>
                  <a:pt x="4075113" y="6016624"/>
                  <a:pt x="4075113" y="6016624"/>
                  <a:pt x="4075113" y="6016624"/>
                </a:cubicBezTo>
                <a:cubicBezTo>
                  <a:pt x="4075113" y="6016624"/>
                  <a:pt x="3892695" y="6016624"/>
                  <a:pt x="3881294" y="6016624"/>
                </a:cubicBezTo>
                <a:close/>
                <a:moveTo>
                  <a:pt x="3524250" y="6016624"/>
                </a:moveTo>
                <a:cubicBezTo>
                  <a:pt x="3524250" y="6016624"/>
                  <a:pt x="3524250" y="6397437"/>
                  <a:pt x="3524250" y="6403974"/>
                </a:cubicBezTo>
                <a:cubicBezTo>
                  <a:pt x="3529135" y="6403974"/>
                  <a:pt x="3628455" y="6403974"/>
                  <a:pt x="3628455" y="6403974"/>
                </a:cubicBezTo>
                <a:cubicBezTo>
                  <a:pt x="3628455" y="6243804"/>
                  <a:pt x="3628455" y="6243804"/>
                  <a:pt x="3628455" y="6243804"/>
                </a:cubicBezTo>
                <a:cubicBezTo>
                  <a:pt x="3674045" y="6243804"/>
                  <a:pt x="3674045" y="6243804"/>
                  <a:pt x="3674045" y="6243804"/>
                </a:cubicBezTo>
                <a:cubicBezTo>
                  <a:pt x="3674045" y="6403974"/>
                  <a:pt x="3674045" y="6403974"/>
                  <a:pt x="3674045" y="6403974"/>
                </a:cubicBezTo>
                <a:cubicBezTo>
                  <a:pt x="3674045" y="6403974"/>
                  <a:pt x="3773365" y="6403974"/>
                  <a:pt x="3778250" y="6403974"/>
                </a:cubicBezTo>
                <a:cubicBezTo>
                  <a:pt x="3778250" y="6397437"/>
                  <a:pt x="3778250" y="6016624"/>
                  <a:pt x="3778250" y="6016624"/>
                </a:cubicBezTo>
                <a:lnTo>
                  <a:pt x="3674045" y="6016624"/>
                </a:lnTo>
                <a:cubicBezTo>
                  <a:pt x="3674045" y="6176794"/>
                  <a:pt x="3674045" y="6176794"/>
                  <a:pt x="3674045" y="6176794"/>
                </a:cubicBezTo>
                <a:cubicBezTo>
                  <a:pt x="3628455" y="6176794"/>
                  <a:pt x="3628455" y="6176794"/>
                  <a:pt x="3628455" y="6176794"/>
                </a:cubicBezTo>
                <a:cubicBezTo>
                  <a:pt x="3628455" y="6016624"/>
                  <a:pt x="3628455" y="6016624"/>
                  <a:pt x="3628455" y="6016624"/>
                </a:cubicBezTo>
                <a:cubicBezTo>
                  <a:pt x="3524250" y="6016624"/>
                  <a:pt x="3524250" y="6016624"/>
                  <a:pt x="3524250" y="6016624"/>
                </a:cubicBezTo>
                <a:close/>
                <a:moveTo>
                  <a:pt x="3302000" y="6016624"/>
                </a:moveTo>
                <a:cubicBezTo>
                  <a:pt x="3302000" y="6016624"/>
                  <a:pt x="3302000" y="6397437"/>
                  <a:pt x="3302000" y="6403974"/>
                </a:cubicBezTo>
                <a:cubicBezTo>
                  <a:pt x="3306895" y="6403974"/>
                  <a:pt x="3478212" y="6403974"/>
                  <a:pt x="3478212" y="6403974"/>
                </a:cubicBezTo>
                <a:cubicBezTo>
                  <a:pt x="3478212" y="6328792"/>
                  <a:pt x="3478212" y="6328792"/>
                  <a:pt x="3478212" y="6328792"/>
                </a:cubicBezTo>
                <a:cubicBezTo>
                  <a:pt x="3406422" y="6328792"/>
                  <a:pt x="3406422" y="6328792"/>
                  <a:pt x="3406422" y="6328792"/>
                </a:cubicBezTo>
                <a:cubicBezTo>
                  <a:pt x="3406422" y="6243804"/>
                  <a:pt x="3406422" y="6243804"/>
                  <a:pt x="3406422" y="6243804"/>
                </a:cubicBezTo>
                <a:cubicBezTo>
                  <a:pt x="3466791" y="6243804"/>
                  <a:pt x="3466791" y="6243804"/>
                  <a:pt x="3466791" y="6243804"/>
                </a:cubicBezTo>
                <a:cubicBezTo>
                  <a:pt x="3466791" y="6176794"/>
                  <a:pt x="3466791" y="6176794"/>
                  <a:pt x="3466791" y="6176794"/>
                </a:cubicBezTo>
                <a:cubicBezTo>
                  <a:pt x="3406422" y="6176794"/>
                  <a:pt x="3406422" y="6176794"/>
                  <a:pt x="3406422" y="6176794"/>
                </a:cubicBezTo>
                <a:lnTo>
                  <a:pt x="3406422" y="6091806"/>
                </a:lnTo>
                <a:cubicBezTo>
                  <a:pt x="3478212" y="6091806"/>
                  <a:pt x="3478212" y="6091806"/>
                  <a:pt x="3478212" y="6091806"/>
                </a:cubicBezTo>
                <a:cubicBezTo>
                  <a:pt x="3478212" y="6016624"/>
                  <a:pt x="3478212" y="6016624"/>
                  <a:pt x="3478212" y="6016624"/>
                </a:cubicBezTo>
                <a:cubicBezTo>
                  <a:pt x="3302000" y="6016624"/>
                  <a:pt x="3302000" y="6016624"/>
                  <a:pt x="3302000" y="6016624"/>
                </a:cubicBezTo>
                <a:close/>
                <a:moveTo>
                  <a:pt x="3005138" y="6016624"/>
                </a:moveTo>
                <a:cubicBezTo>
                  <a:pt x="3005138" y="6403974"/>
                  <a:pt x="3005138" y="6403974"/>
                  <a:pt x="3005138" y="6403974"/>
                </a:cubicBezTo>
                <a:cubicBezTo>
                  <a:pt x="3107490" y="6403974"/>
                  <a:pt x="3107490" y="6403974"/>
                  <a:pt x="3107490" y="6403974"/>
                </a:cubicBezTo>
                <a:cubicBezTo>
                  <a:pt x="3107490" y="6243804"/>
                  <a:pt x="3107490" y="6243804"/>
                  <a:pt x="3107490" y="6243804"/>
                </a:cubicBezTo>
                <a:cubicBezTo>
                  <a:pt x="3123736" y="6243804"/>
                  <a:pt x="3154604" y="6235632"/>
                  <a:pt x="3151355" y="6263417"/>
                </a:cubicBezTo>
                <a:cubicBezTo>
                  <a:pt x="3151355" y="6263417"/>
                  <a:pt x="3151355" y="6403974"/>
                  <a:pt x="3151355" y="6403974"/>
                </a:cubicBezTo>
                <a:lnTo>
                  <a:pt x="3256956" y="6403974"/>
                </a:lnTo>
                <a:cubicBezTo>
                  <a:pt x="3250457" y="6359846"/>
                  <a:pt x="3282950" y="6216020"/>
                  <a:pt x="3204968" y="6207848"/>
                </a:cubicBezTo>
                <a:cubicBezTo>
                  <a:pt x="3266704" y="6201310"/>
                  <a:pt x="3256956" y="6117956"/>
                  <a:pt x="3256956" y="6080365"/>
                </a:cubicBezTo>
                <a:cubicBezTo>
                  <a:pt x="3255331" y="6046043"/>
                  <a:pt x="3229337" y="6016624"/>
                  <a:pt x="3203343" y="6016624"/>
                </a:cubicBezTo>
                <a:cubicBezTo>
                  <a:pt x="3183847" y="6016624"/>
                  <a:pt x="3005138" y="6016624"/>
                  <a:pt x="3005138" y="6016624"/>
                </a:cubicBezTo>
                <a:close/>
                <a:moveTo>
                  <a:pt x="4549775" y="5856287"/>
                </a:moveTo>
                <a:lnTo>
                  <a:pt x="4549775" y="6561137"/>
                </a:lnTo>
                <a:lnTo>
                  <a:pt x="4576762" y="6561137"/>
                </a:lnTo>
                <a:lnTo>
                  <a:pt x="4576762" y="5856287"/>
                </a:lnTo>
                <a:close/>
                <a:moveTo>
                  <a:pt x="2655888" y="5840412"/>
                </a:moveTo>
                <a:cubicBezTo>
                  <a:pt x="2620151" y="5860108"/>
                  <a:pt x="2582789" y="5879804"/>
                  <a:pt x="2551925" y="5910989"/>
                </a:cubicBezTo>
                <a:cubicBezTo>
                  <a:pt x="2524310" y="5940533"/>
                  <a:pt x="2516188" y="5991413"/>
                  <a:pt x="2534057" y="6029164"/>
                </a:cubicBezTo>
                <a:cubicBezTo>
                  <a:pt x="2550301" y="6066914"/>
                  <a:pt x="2576291" y="6099740"/>
                  <a:pt x="2605531" y="6130925"/>
                </a:cubicBezTo>
                <a:cubicBezTo>
                  <a:pt x="2584414" y="6027522"/>
                  <a:pt x="2607155" y="5924119"/>
                  <a:pt x="2655888" y="5840412"/>
                </a:cubicBezTo>
                <a:close/>
                <a:moveTo>
                  <a:pt x="2807630" y="5815063"/>
                </a:moveTo>
                <a:cubicBezTo>
                  <a:pt x="2765471" y="5813424"/>
                  <a:pt x="2726554" y="5818340"/>
                  <a:pt x="2687638" y="5828173"/>
                </a:cubicBezTo>
                <a:cubicBezTo>
                  <a:pt x="2776821" y="5856031"/>
                  <a:pt x="2866005" y="5931411"/>
                  <a:pt x="2909785" y="6016624"/>
                </a:cubicBezTo>
                <a:cubicBezTo>
                  <a:pt x="2913028" y="5967463"/>
                  <a:pt x="2914650" y="5915024"/>
                  <a:pt x="2893570" y="5872418"/>
                </a:cubicBezTo>
                <a:cubicBezTo>
                  <a:pt x="2877355" y="5839644"/>
                  <a:pt x="2843303" y="5818340"/>
                  <a:pt x="2807630" y="5815063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463071"/>
            <a:ext cx="1659731" cy="5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5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smart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BE754BCC-875E-46FC-BB1F-F7C21B95160D}"/>
              </a:ext>
            </a:extLst>
          </p:cNvPr>
          <p:cNvSpPr/>
          <p:nvPr/>
        </p:nvSpPr>
        <p:spPr>
          <a:xfrm>
            <a:off x="4069491" y="0"/>
            <a:ext cx="812250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77C64C-B40A-444B-8361-F5ACC466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445" y="958851"/>
            <a:ext cx="6996643" cy="1403350"/>
          </a:xfrm>
        </p:spPr>
        <p:txBody>
          <a:bodyPr lIns="0" tIns="0" rIns="180000" bIns="0" anchor="t">
            <a:noAutofit/>
          </a:bodyPr>
          <a:lstStyle>
            <a:lvl1pPr>
              <a:lnSpc>
                <a:spcPct val="100000"/>
              </a:lnSpc>
              <a:defRPr lang="en-US" sz="44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A4650C-E83B-4212-89EE-DD41274DF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2445" y="2946400"/>
            <a:ext cx="6996643" cy="796925"/>
          </a:xfrm>
        </p:spPr>
        <p:txBody>
          <a:bodyPr lIns="0" tIns="0" rIns="180000" bIns="0">
            <a:noAutofit/>
          </a:bodyPr>
          <a:lstStyle>
            <a:lvl1pPr>
              <a:lnSpc>
                <a:spcPct val="100000"/>
              </a:lnSpc>
              <a:defRPr lang="de-DE" sz="2400" b="0" i="0" u="none" strike="noStrike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C8E5E9-6BCB-4729-8C27-2F8D896CD5B0}"/>
              </a:ext>
            </a:extLst>
          </p:cNvPr>
          <p:cNvSpPr/>
          <p:nvPr/>
        </p:nvSpPr>
        <p:spPr>
          <a:xfrm flipV="1">
            <a:off x="2590800" y="5072062"/>
            <a:ext cx="1477167" cy="257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A828CE2-12BE-4B6D-8545-DF0ED9BD9873}"/>
              </a:ext>
            </a:extLst>
          </p:cNvPr>
          <p:cNvSpPr/>
          <p:nvPr/>
        </p:nvSpPr>
        <p:spPr>
          <a:xfrm>
            <a:off x="4069491" y="5072063"/>
            <a:ext cx="3090134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144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8">
          <p15:clr>
            <a:srgbClr val="FBAE40"/>
          </p15:clr>
        </p15:guide>
        <p15:guide id="2" orient="horz" pos="2358">
          <p15:clr>
            <a:srgbClr val="FBAE40"/>
          </p15:clr>
        </p15:guide>
        <p15:guide id="3" orient="horz" pos="24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A013A8E-62E5-41B2-92F0-E22F8FA0A9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58604" y="1"/>
            <a:ext cx="8138160" cy="6860381"/>
          </a:xfrm>
          <a:custGeom>
            <a:avLst/>
            <a:gdLst>
              <a:gd name="connsiteX0" fmla="*/ 0 w 8131175"/>
              <a:gd name="connsiteY0" fmla="*/ 0 h 6858000"/>
              <a:gd name="connsiteX1" fmla="*/ 8131175 w 8131175"/>
              <a:gd name="connsiteY1" fmla="*/ 0 h 6858000"/>
              <a:gd name="connsiteX2" fmla="*/ 8131175 w 8131175"/>
              <a:gd name="connsiteY2" fmla="*/ 6858000 h 6858000"/>
              <a:gd name="connsiteX3" fmla="*/ 0 w 8131175"/>
              <a:gd name="connsiteY3" fmla="*/ 6858000 h 6858000"/>
              <a:gd name="connsiteX4" fmla="*/ 0 w 8131175"/>
              <a:gd name="connsiteY4" fmla="*/ 0 h 6858000"/>
              <a:gd name="connsiteX0" fmla="*/ 0 w 8131175"/>
              <a:gd name="connsiteY0" fmla="*/ 0 h 6858000"/>
              <a:gd name="connsiteX1" fmla="*/ 8131175 w 8131175"/>
              <a:gd name="connsiteY1" fmla="*/ 0 h 6858000"/>
              <a:gd name="connsiteX2" fmla="*/ 8131175 w 8131175"/>
              <a:gd name="connsiteY2" fmla="*/ 6858000 h 6858000"/>
              <a:gd name="connsiteX3" fmla="*/ 0 w 8131175"/>
              <a:gd name="connsiteY3" fmla="*/ 3752850 h 6858000"/>
              <a:gd name="connsiteX4" fmla="*/ 0 w 8131175"/>
              <a:gd name="connsiteY4" fmla="*/ 0 h 6858000"/>
              <a:gd name="connsiteX0" fmla="*/ 0 w 8131175"/>
              <a:gd name="connsiteY0" fmla="*/ 0 h 6858000"/>
              <a:gd name="connsiteX1" fmla="*/ 8131175 w 8131175"/>
              <a:gd name="connsiteY1" fmla="*/ 0 h 6858000"/>
              <a:gd name="connsiteX2" fmla="*/ 8131175 w 8131175"/>
              <a:gd name="connsiteY2" fmla="*/ 6858000 h 6858000"/>
              <a:gd name="connsiteX3" fmla="*/ 3787775 w 8131175"/>
              <a:gd name="connsiteY3" fmla="*/ 5210175 h 6858000"/>
              <a:gd name="connsiteX4" fmla="*/ 0 w 8131175"/>
              <a:gd name="connsiteY4" fmla="*/ 3752850 h 6858000"/>
              <a:gd name="connsiteX5" fmla="*/ 0 w 8131175"/>
              <a:gd name="connsiteY5" fmla="*/ 0 h 6858000"/>
              <a:gd name="connsiteX0" fmla="*/ 0 w 8131175"/>
              <a:gd name="connsiteY0" fmla="*/ 0 h 6858000"/>
              <a:gd name="connsiteX1" fmla="*/ 8131175 w 8131175"/>
              <a:gd name="connsiteY1" fmla="*/ 0 h 6858000"/>
              <a:gd name="connsiteX2" fmla="*/ 8131175 w 8131175"/>
              <a:gd name="connsiteY2" fmla="*/ 6858000 h 6858000"/>
              <a:gd name="connsiteX3" fmla="*/ 2692400 w 8131175"/>
              <a:gd name="connsiteY3" fmla="*/ 6010275 h 6858000"/>
              <a:gd name="connsiteX4" fmla="*/ 0 w 8131175"/>
              <a:gd name="connsiteY4" fmla="*/ 3752850 h 6858000"/>
              <a:gd name="connsiteX5" fmla="*/ 0 w 8131175"/>
              <a:gd name="connsiteY5" fmla="*/ 0 h 6858000"/>
              <a:gd name="connsiteX0" fmla="*/ 0 w 8131175"/>
              <a:gd name="connsiteY0" fmla="*/ 0 h 6858000"/>
              <a:gd name="connsiteX1" fmla="*/ 8131175 w 8131175"/>
              <a:gd name="connsiteY1" fmla="*/ 0 h 6858000"/>
              <a:gd name="connsiteX2" fmla="*/ 8131175 w 8131175"/>
              <a:gd name="connsiteY2" fmla="*/ 6858000 h 6858000"/>
              <a:gd name="connsiteX3" fmla="*/ 4451350 w 8131175"/>
              <a:gd name="connsiteY3" fmla="*/ 6083300 h 6858000"/>
              <a:gd name="connsiteX4" fmla="*/ 2692400 w 8131175"/>
              <a:gd name="connsiteY4" fmla="*/ 6010275 h 6858000"/>
              <a:gd name="connsiteX5" fmla="*/ 0 w 8131175"/>
              <a:gd name="connsiteY5" fmla="*/ 3752850 h 6858000"/>
              <a:gd name="connsiteX6" fmla="*/ 0 w 8131175"/>
              <a:gd name="connsiteY6" fmla="*/ 0 h 6858000"/>
              <a:gd name="connsiteX0" fmla="*/ 0 w 8131175"/>
              <a:gd name="connsiteY0" fmla="*/ 0 h 7302016"/>
              <a:gd name="connsiteX1" fmla="*/ 8131175 w 8131175"/>
              <a:gd name="connsiteY1" fmla="*/ 0 h 7302016"/>
              <a:gd name="connsiteX2" fmla="*/ 8131175 w 8131175"/>
              <a:gd name="connsiteY2" fmla="*/ 6858000 h 7302016"/>
              <a:gd name="connsiteX3" fmla="*/ 6462395 w 8131175"/>
              <a:gd name="connsiteY3" fmla="*/ 6583680 h 7302016"/>
              <a:gd name="connsiteX4" fmla="*/ 4451350 w 8131175"/>
              <a:gd name="connsiteY4" fmla="*/ 6083300 h 7302016"/>
              <a:gd name="connsiteX5" fmla="*/ 2692400 w 8131175"/>
              <a:gd name="connsiteY5" fmla="*/ 6010275 h 7302016"/>
              <a:gd name="connsiteX6" fmla="*/ 0 w 8131175"/>
              <a:gd name="connsiteY6" fmla="*/ 3752850 h 7302016"/>
              <a:gd name="connsiteX7" fmla="*/ 0 w 8131175"/>
              <a:gd name="connsiteY7" fmla="*/ 0 h 7302016"/>
              <a:gd name="connsiteX0" fmla="*/ 0 w 8131175"/>
              <a:gd name="connsiteY0" fmla="*/ 0 h 7302016"/>
              <a:gd name="connsiteX1" fmla="*/ 8131175 w 8131175"/>
              <a:gd name="connsiteY1" fmla="*/ 0 h 7302016"/>
              <a:gd name="connsiteX2" fmla="*/ 8131175 w 8131175"/>
              <a:gd name="connsiteY2" fmla="*/ 6858000 h 7302016"/>
              <a:gd name="connsiteX3" fmla="*/ 6462395 w 8131175"/>
              <a:gd name="connsiteY3" fmla="*/ 6583680 h 7302016"/>
              <a:gd name="connsiteX4" fmla="*/ 4451350 w 8131175"/>
              <a:gd name="connsiteY4" fmla="*/ 6083300 h 7302016"/>
              <a:gd name="connsiteX5" fmla="*/ 1907540 w 8131175"/>
              <a:gd name="connsiteY5" fmla="*/ 3747135 h 7302016"/>
              <a:gd name="connsiteX6" fmla="*/ 0 w 8131175"/>
              <a:gd name="connsiteY6" fmla="*/ 3752850 h 7302016"/>
              <a:gd name="connsiteX7" fmla="*/ 0 w 8131175"/>
              <a:gd name="connsiteY7" fmla="*/ 0 h 7302016"/>
              <a:gd name="connsiteX0" fmla="*/ 0 w 8131175"/>
              <a:gd name="connsiteY0" fmla="*/ 0 h 7302016"/>
              <a:gd name="connsiteX1" fmla="*/ 8131175 w 8131175"/>
              <a:gd name="connsiteY1" fmla="*/ 0 h 7302016"/>
              <a:gd name="connsiteX2" fmla="*/ 8131175 w 8131175"/>
              <a:gd name="connsiteY2" fmla="*/ 6858000 h 7302016"/>
              <a:gd name="connsiteX3" fmla="*/ 6462395 w 8131175"/>
              <a:gd name="connsiteY3" fmla="*/ 6583680 h 7302016"/>
              <a:gd name="connsiteX4" fmla="*/ 1982470 w 8131175"/>
              <a:gd name="connsiteY4" fmla="*/ 4201160 h 7302016"/>
              <a:gd name="connsiteX5" fmla="*/ 1907540 w 8131175"/>
              <a:gd name="connsiteY5" fmla="*/ 3747135 h 7302016"/>
              <a:gd name="connsiteX6" fmla="*/ 0 w 8131175"/>
              <a:gd name="connsiteY6" fmla="*/ 3752850 h 7302016"/>
              <a:gd name="connsiteX7" fmla="*/ 0 w 8131175"/>
              <a:gd name="connsiteY7" fmla="*/ 0 h 7302016"/>
              <a:gd name="connsiteX0" fmla="*/ 0 w 8131175"/>
              <a:gd name="connsiteY0" fmla="*/ 0 h 7302016"/>
              <a:gd name="connsiteX1" fmla="*/ 8131175 w 8131175"/>
              <a:gd name="connsiteY1" fmla="*/ 0 h 7302016"/>
              <a:gd name="connsiteX2" fmla="*/ 8131175 w 8131175"/>
              <a:gd name="connsiteY2" fmla="*/ 6858000 h 7302016"/>
              <a:gd name="connsiteX3" fmla="*/ 6462395 w 8131175"/>
              <a:gd name="connsiteY3" fmla="*/ 6583680 h 7302016"/>
              <a:gd name="connsiteX4" fmla="*/ 1883410 w 8131175"/>
              <a:gd name="connsiteY4" fmla="*/ 3934460 h 7302016"/>
              <a:gd name="connsiteX5" fmla="*/ 1907540 w 8131175"/>
              <a:gd name="connsiteY5" fmla="*/ 3747135 h 7302016"/>
              <a:gd name="connsiteX6" fmla="*/ 0 w 8131175"/>
              <a:gd name="connsiteY6" fmla="*/ 3752850 h 7302016"/>
              <a:gd name="connsiteX7" fmla="*/ 0 w 8131175"/>
              <a:gd name="connsiteY7" fmla="*/ 0 h 7302016"/>
              <a:gd name="connsiteX0" fmla="*/ 86924 w 8218099"/>
              <a:gd name="connsiteY0" fmla="*/ 0 h 7361992"/>
              <a:gd name="connsiteX1" fmla="*/ 8218099 w 8218099"/>
              <a:gd name="connsiteY1" fmla="*/ 0 h 7361992"/>
              <a:gd name="connsiteX2" fmla="*/ 8218099 w 8218099"/>
              <a:gd name="connsiteY2" fmla="*/ 6858000 h 7361992"/>
              <a:gd name="connsiteX3" fmla="*/ 79939 w 8218099"/>
              <a:gd name="connsiteY3" fmla="*/ 6827520 h 7361992"/>
              <a:gd name="connsiteX4" fmla="*/ 1970334 w 8218099"/>
              <a:gd name="connsiteY4" fmla="*/ 3934460 h 7361992"/>
              <a:gd name="connsiteX5" fmla="*/ 1994464 w 8218099"/>
              <a:gd name="connsiteY5" fmla="*/ 3747135 h 7361992"/>
              <a:gd name="connsiteX6" fmla="*/ 86924 w 8218099"/>
              <a:gd name="connsiteY6" fmla="*/ 3752850 h 7361992"/>
              <a:gd name="connsiteX7" fmla="*/ 86924 w 8218099"/>
              <a:gd name="connsiteY7" fmla="*/ 0 h 7361992"/>
              <a:gd name="connsiteX0" fmla="*/ 586786 w 8717961"/>
              <a:gd name="connsiteY0" fmla="*/ 0 h 7361992"/>
              <a:gd name="connsiteX1" fmla="*/ 8717961 w 8717961"/>
              <a:gd name="connsiteY1" fmla="*/ 0 h 7361992"/>
              <a:gd name="connsiteX2" fmla="*/ 8717961 w 8717961"/>
              <a:gd name="connsiteY2" fmla="*/ 6858000 h 7361992"/>
              <a:gd name="connsiteX3" fmla="*/ 579801 w 8717961"/>
              <a:gd name="connsiteY3" fmla="*/ 6827520 h 7361992"/>
              <a:gd name="connsiteX4" fmla="*/ 593136 w 8717961"/>
              <a:gd name="connsiteY4" fmla="*/ 3933825 h 7361992"/>
              <a:gd name="connsiteX5" fmla="*/ 2470196 w 8717961"/>
              <a:gd name="connsiteY5" fmla="*/ 3934460 h 7361992"/>
              <a:gd name="connsiteX6" fmla="*/ 2494326 w 8717961"/>
              <a:gd name="connsiteY6" fmla="*/ 3747135 h 7361992"/>
              <a:gd name="connsiteX7" fmla="*/ 586786 w 8717961"/>
              <a:gd name="connsiteY7" fmla="*/ 3752850 h 7361992"/>
              <a:gd name="connsiteX8" fmla="*/ 586786 w 8717961"/>
              <a:gd name="connsiteY8" fmla="*/ 0 h 7361992"/>
              <a:gd name="connsiteX0" fmla="*/ 586786 w 8717961"/>
              <a:gd name="connsiteY0" fmla="*/ 0 h 7361992"/>
              <a:gd name="connsiteX1" fmla="*/ 8717961 w 8717961"/>
              <a:gd name="connsiteY1" fmla="*/ 0 h 7361992"/>
              <a:gd name="connsiteX2" fmla="*/ 8717961 w 8717961"/>
              <a:gd name="connsiteY2" fmla="*/ 6858000 h 7361992"/>
              <a:gd name="connsiteX3" fmla="*/ 579801 w 8717961"/>
              <a:gd name="connsiteY3" fmla="*/ 6827520 h 7361992"/>
              <a:gd name="connsiteX4" fmla="*/ 593136 w 8717961"/>
              <a:gd name="connsiteY4" fmla="*/ 3933825 h 7361992"/>
              <a:gd name="connsiteX5" fmla="*/ 2520202 w 8717961"/>
              <a:gd name="connsiteY5" fmla="*/ 3898741 h 7361992"/>
              <a:gd name="connsiteX6" fmla="*/ 2494326 w 8717961"/>
              <a:gd name="connsiteY6" fmla="*/ 3747135 h 7361992"/>
              <a:gd name="connsiteX7" fmla="*/ 586786 w 8717961"/>
              <a:gd name="connsiteY7" fmla="*/ 3752850 h 7361992"/>
              <a:gd name="connsiteX8" fmla="*/ 586786 w 8717961"/>
              <a:gd name="connsiteY8" fmla="*/ 0 h 7361992"/>
              <a:gd name="connsiteX0" fmla="*/ 586786 w 8717961"/>
              <a:gd name="connsiteY0" fmla="*/ 0 h 7361992"/>
              <a:gd name="connsiteX1" fmla="*/ 8717961 w 8717961"/>
              <a:gd name="connsiteY1" fmla="*/ 0 h 7361992"/>
              <a:gd name="connsiteX2" fmla="*/ 8717961 w 8717961"/>
              <a:gd name="connsiteY2" fmla="*/ 6858000 h 7361992"/>
              <a:gd name="connsiteX3" fmla="*/ 579801 w 8717961"/>
              <a:gd name="connsiteY3" fmla="*/ 6827520 h 7361992"/>
              <a:gd name="connsiteX4" fmla="*/ 593136 w 8717961"/>
              <a:gd name="connsiteY4" fmla="*/ 3933825 h 7361992"/>
              <a:gd name="connsiteX5" fmla="*/ 2520202 w 8717961"/>
              <a:gd name="connsiteY5" fmla="*/ 3898741 h 7361992"/>
              <a:gd name="connsiteX6" fmla="*/ 2518139 w 8717961"/>
              <a:gd name="connsiteY6" fmla="*/ 3759041 h 7361992"/>
              <a:gd name="connsiteX7" fmla="*/ 586786 w 8717961"/>
              <a:gd name="connsiteY7" fmla="*/ 3752850 h 7361992"/>
              <a:gd name="connsiteX8" fmla="*/ 586786 w 8717961"/>
              <a:gd name="connsiteY8" fmla="*/ 0 h 7361992"/>
              <a:gd name="connsiteX0" fmla="*/ 586786 w 8717961"/>
              <a:gd name="connsiteY0" fmla="*/ 0 h 7361992"/>
              <a:gd name="connsiteX1" fmla="*/ 8717961 w 8717961"/>
              <a:gd name="connsiteY1" fmla="*/ 0 h 7361992"/>
              <a:gd name="connsiteX2" fmla="*/ 8717961 w 8717961"/>
              <a:gd name="connsiteY2" fmla="*/ 6858000 h 7361992"/>
              <a:gd name="connsiteX3" fmla="*/ 579801 w 8717961"/>
              <a:gd name="connsiteY3" fmla="*/ 6827520 h 7361992"/>
              <a:gd name="connsiteX4" fmla="*/ 593136 w 8717961"/>
              <a:gd name="connsiteY4" fmla="*/ 3933825 h 7361992"/>
              <a:gd name="connsiteX5" fmla="*/ 2517821 w 8717961"/>
              <a:gd name="connsiteY5" fmla="*/ 3922554 h 7361992"/>
              <a:gd name="connsiteX6" fmla="*/ 2518139 w 8717961"/>
              <a:gd name="connsiteY6" fmla="*/ 3759041 h 7361992"/>
              <a:gd name="connsiteX7" fmla="*/ 586786 w 8717961"/>
              <a:gd name="connsiteY7" fmla="*/ 3752850 h 7361992"/>
              <a:gd name="connsiteX8" fmla="*/ 586786 w 8717961"/>
              <a:gd name="connsiteY8" fmla="*/ 0 h 7361992"/>
              <a:gd name="connsiteX0" fmla="*/ 586786 w 8717961"/>
              <a:gd name="connsiteY0" fmla="*/ 0 h 7361992"/>
              <a:gd name="connsiteX1" fmla="*/ 8717961 w 8717961"/>
              <a:gd name="connsiteY1" fmla="*/ 0 h 7361992"/>
              <a:gd name="connsiteX2" fmla="*/ 8717961 w 8717961"/>
              <a:gd name="connsiteY2" fmla="*/ 6858000 h 7361992"/>
              <a:gd name="connsiteX3" fmla="*/ 579801 w 8717961"/>
              <a:gd name="connsiteY3" fmla="*/ 6827520 h 7361992"/>
              <a:gd name="connsiteX4" fmla="*/ 593136 w 8717961"/>
              <a:gd name="connsiteY4" fmla="*/ 3933825 h 7361992"/>
              <a:gd name="connsiteX5" fmla="*/ 2517821 w 8717961"/>
              <a:gd name="connsiteY5" fmla="*/ 3922554 h 7361992"/>
              <a:gd name="connsiteX6" fmla="*/ 2518139 w 8717961"/>
              <a:gd name="connsiteY6" fmla="*/ 3759041 h 7361992"/>
              <a:gd name="connsiteX7" fmla="*/ 586786 w 8717961"/>
              <a:gd name="connsiteY7" fmla="*/ 3752850 h 7361992"/>
              <a:gd name="connsiteX8" fmla="*/ 586786 w 8717961"/>
              <a:gd name="connsiteY8" fmla="*/ 0 h 7361992"/>
              <a:gd name="connsiteX0" fmla="*/ 586786 w 8717961"/>
              <a:gd name="connsiteY0" fmla="*/ 0 h 7361992"/>
              <a:gd name="connsiteX1" fmla="*/ 8717961 w 8717961"/>
              <a:gd name="connsiteY1" fmla="*/ 0 h 7361992"/>
              <a:gd name="connsiteX2" fmla="*/ 8717961 w 8717961"/>
              <a:gd name="connsiteY2" fmla="*/ 6858000 h 7361992"/>
              <a:gd name="connsiteX3" fmla="*/ 579801 w 8717961"/>
              <a:gd name="connsiteY3" fmla="*/ 6827520 h 7361992"/>
              <a:gd name="connsiteX4" fmla="*/ 593136 w 8717961"/>
              <a:gd name="connsiteY4" fmla="*/ 3933825 h 7361992"/>
              <a:gd name="connsiteX5" fmla="*/ 2517821 w 8717961"/>
              <a:gd name="connsiteY5" fmla="*/ 3922554 h 7361992"/>
              <a:gd name="connsiteX6" fmla="*/ 2518139 w 8717961"/>
              <a:gd name="connsiteY6" fmla="*/ 3759041 h 7361992"/>
              <a:gd name="connsiteX7" fmla="*/ 586786 w 8717961"/>
              <a:gd name="connsiteY7" fmla="*/ 3752850 h 7361992"/>
              <a:gd name="connsiteX8" fmla="*/ 586786 w 8717961"/>
              <a:gd name="connsiteY8" fmla="*/ 0 h 7361992"/>
              <a:gd name="connsiteX0" fmla="*/ 586786 w 8717961"/>
              <a:gd name="connsiteY0" fmla="*/ 0 h 7361992"/>
              <a:gd name="connsiteX1" fmla="*/ 8717961 w 8717961"/>
              <a:gd name="connsiteY1" fmla="*/ 0 h 7361992"/>
              <a:gd name="connsiteX2" fmla="*/ 8717961 w 8717961"/>
              <a:gd name="connsiteY2" fmla="*/ 6858000 h 7361992"/>
              <a:gd name="connsiteX3" fmla="*/ 579801 w 8717961"/>
              <a:gd name="connsiteY3" fmla="*/ 6827520 h 7361992"/>
              <a:gd name="connsiteX4" fmla="*/ 593136 w 8717961"/>
              <a:gd name="connsiteY4" fmla="*/ 3924300 h 7361992"/>
              <a:gd name="connsiteX5" fmla="*/ 2517821 w 8717961"/>
              <a:gd name="connsiteY5" fmla="*/ 3922554 h 7361992"/>
              <a:gd name="connsiteX6" fmla="*/ 2518139 w 8717961"/>
              <a:gd name="connsiteY6" fmla="*/ 3759041 h 7361992"/>
              <a:gd name="connsiteX7" fmla="*/ 586786 w 8717961"/>
              <a:gd name="connsiteY7" fmla="*/ 3752850 h 7361992"/>
              <a:gd name="connsiteX8" fmla="*/ 586786 w 8717961"/>
              <a:gd name="connsiteY8" fmla="*/ 0 h 7361992"/>
              <a:gd name="connsiteX0" fmla="*/ 586786 w 8717961"/>
              <a:gd name="connsiteY0" fmla="*/ 0 h 7361992"/>
              <a:gd name="connsiteX1" fmla="*/ 8717961 w 8717961"/>
              <a:gd name="connsiteY1" fmla="*/ 0 h 7361992"/>
              <a:gd name="connsiteX2" fmla="*/ 8717961 w 8717961"/>
              <a:gd name="connsiteY2" fmla="*/ 6858000 h 7361992"/>
              <a:gd name="connsiteX3" fmla="*/ 579801 w 8717961"/>
              <a:gd name="connsiteY3" fmla="*/ 6827520 h 7361992"/>
              <a:gd name="connsiteX4" fmla="*/ 593136 w 8717961"/>
              <a:gd name="connsiteY4" fmla="*/ 3924300 h 7361992"/>
              <a:gd name="connsiteX5" fmla="*/ 2517821 w 8717961"/>
              <a:gd name="connsiteY5" fmla="*/ 3922554 h 7361992"/>
              <a:gd name="connsiteX6" fmla="*/ 2518139 w 8717961"/>
              <a:gd name="connsiteY6" fmla="*/ 3759041 h 7361992"/>
              <a:gd name="connsiteX7" fmla="*/ 586786 w 8717961"/>
              <a:gd name="connsiteY7" fmla="*/ 3752850 h 7361992"/>
              <a:gd name="connsiteX8" fmla="*/ 586786 w 8717961"/>
              <a:gd name="connsiteY8" fmla="*/ 0 h 7361992"/>
              <a:gd name="connsiteX0" fmla="*/ 511351 w 8642526"/>
              <a:gd name="connsiteY0" fmla="*/ 0 h 7361992"/>
              <a:gd name="connsiteX1" fmla="*/ 8642526 w 8642526"/>
              <a:gd name="connsiteY1" fmla="*/ 0 h 7361992"/>
              <a:gd name="connsiteX2" fmla="*/ 8642526 w 8642526"/>
              <a:gd name="connsiteY2" fmla="*/ 6858000 h 7361992"/>
              <a:gd name="connsiteX3" fmla="*/ 504366 w 8642526"/>
              <a:gd name="connsiteY3" fmla="*/ 6827520 h 7361992"/>
              <a:gd name="connsiteX4" fmla="*/ 517701 w 8642526"/>
              <a:gd name="connsiteY4" fmla="*/ 3924300 h 7361992"/>
              <a:gd name="connsiteX5" fmla="*/ 2442386 w 8642526"/>
              <a:gd name="connsiteY5" fmla="*/ 3922554 h 7361992"/>
              <a:gd name="connsiteX6" fmla="*/ 2442704 w 8642526"/>
              <a:gd name="connsiteY6" fmla="*/ 3759041 h 7361992"/>
              <a:gd name="connsiteX7" fmla="*/ 511351 w 8642526"/>
              <a:gd name="connsiteY7" fmla="*/ 3752850 h 7361992"/>
              <a:gd name="connsiteX8" fmla="*/ 511351 w 8642526"/>
              <a:gd name="connsiteY8" fmla="*/ 0 h 7361992"/>
              <a:gd name="connsiteX0" fmla="*/ 507815 w 8638990"/>
              <a:gd name="connsiteY0" fmla="*/ 0 h 7374863"/>
              <a:gd name="connsiteX1" fmla="*/ 8638990 w 8638990"/>
              <a:gd name="connsiteY1" fmla="*/ 0 h 7374863"/>
              <a:gd name="connsiteX2" fmla="*/ 8638990 w 8638990"/>
              <a:gd name="connsiteY2" fmla="*/ 6858000 h 7374863"/>
              <a:gd name="connsiteX3" fmla="*/ 505592 w 8638990"/>
              <a:gd name="connsiteY3" fmla="*/ 6872764 h 7374863"/>
              <a:gd name="connsiteX4" fmla="*/ 514165 w 8638990"/>
              <a:gd name="connsiteY4" fmla="*/ 3924300 h 7374863"/>
              <a:gd name="connsiteX5" fmla="*/ 2438850 w 8638990"/>
              <a:gd name="connsiteY5" fmla="*/ 3922554 h 7374863"/>
              <a:gd name="connsiteX6" fmla="*/ 2439168 w 8638990"/>
              <a:gd name="connsiteY6" fmla="*/ 3759041 h 7374863"/>
              <a:gd name="connsiteX7" fmla="*/ 507815 w 8638990"/>
              <a:gd name="connsiteY7" fmla="*/ 3752850 h 7374863"/>
              <a:gd name="connsiteX8" fmla="*/ 507815 w 8638990"/>
              <a:gd name="connsiteY8" fmla="*/ 0 h 7374863"/>
              <a:gd name="connsiteX0" fmla="*/ 507815 w 8638990"/>
              <a:gd name="connsiteY0" fmla="*/ 0 h 7268856"/>
              <a:gd name="connsiteX1" fmla="*/ 8638990 w 8638990"/>
              <a:gd name="connsiteY1" fmla="*/ 0 h 7268856"/>
              <a:gd name="connsiteX2" fmla="*/ 8638990 w 8638990"/>
              <a:gd name="connsiteY2" fmla="*/ 6858000 h 7268856"/>
              <a:gd name="connsiteX3" fmla="*/ 505592 w 8638990"/>
              <a:gd name="connsiteY3" fmla="*/ 6872764 h 7268856"/>
              <a:gd name="connsiteX4" fmla="*/ 514165 w 8638990"/>
              <a:gd name="connsiteY4" fmla="*/ 3924300 h 7268856"/>
              <a:gd name="connsiteX5" fmla="*/ 2438850 w 8638990"/>
              <a:gd name="connsiteY5" fmla="*/ 3922554 h 7268856"/>
              <a:gd name="connsiteX6" fmla="*/ 2439168 w 8638990"/>
              <a:gd name="connsiteY6" fmla="*/ 3759041 h 7268856"/>
              <a:gd name="connsiteX7" fmla="*/ 507815 w 8638990"/>
              <a:gd name="connsiteY7" fmla="*/ 3752850 h 7268856"/>
              <a:gd name="connsiteX8" fmla="*/ 507815 w 8638990"/>
              <a:gd name="connsiteY8" fmla="*/ 0 h 7268856"/>
              <a:gd name="connsiteX0" fmla="*/ 507815 w 8638990"/>
              <a:gd name="connsiteY0" fmla="*/ 0 h 7346730"/>
              <a:gd name="connsiteX1" fmla="*/ 8638990 w 8638990"/>
              <a:gd name="connsiteY1" fmla="*/ 0 h 7346730"/>
              <a:gd name="connsiteX2" fmla="*/ 8638990 w 8638990"/>
              <a:gd name="connsiteY2" fmla="*/ 6858000 h 7346730"/>
              <a:gd name="connsiteX3" fmla="*/ 505592 w 8638990"/>
              <a:gd name="connsiteY3" fmla="*/ 6872764 h 7346730"/>
              <a:gd name="connsiteX4" fmla="*/ 514165 w 8638990"/>
              <a:gd name="connsiteY4" fmla="*/ 3924300 h 7346730"/>
              <a:gd name="connsiteX5" fmla="*/ 2438850 w 8638990"/>
              <a:gd name="connsiteY5" fmla="*/ 3922554 h 7346730"/>
              <a:gd name="connsiteX6" fmla="*/ 2439168 w 8638990"/>
              <a:gd name="connsiteY6" fmla="*/ 3759041 h 7346730"/>
              <a:gd name="connsiteX7" fmla="*/ 507815 w 8638990"/>
              <a:gd name="connsiteY7" fmla="*/ 3752850 h 7346730"/>
              <a:gd name="connsiteX8" fmla="*/ 507815 w 8638990"/>
              <a:gd name="connsiteY8" fmla="*/ 0 h 7346730"/>
              <a:gd name="connsiteX0" fmla="*/ 2223 w 8133398"/>
              <a:gd name="connsiteY0" fmla="*/ 0 h 7346730"/>
              <a:gd name="connsiteX1" fmla="*/ 8133398 w 8133398"/>
              <a:gd name="connsiteY1" fmla="*/ 0 h 7346730"/>
              <a:gd name="connsiteX2" fmla="*/ 8133398 w 8133398"/>
              <a:gd name="connsiteY2" fmla="*/ 6858000 h 7346730"/>
              <a:gd name="connsiteX3" fmla="*/ 0 w 8133398"/>
              <a:gd name="connsiteY3" fmla="*/ 6872764 h 7346730"/>
              <a:gd name="connsiteX4" fmla="*/ 8573 w 8133398"/>
              <a:gd name="connsiteY4" fmla="*/ 3924300 h 7346730"/>
              <a:gd name="connsiteX5" fmla="*/ 1933258 w 8133398"/>
              <a:gd name="connsiteY5" fmla="*/ 3922554 h 7346730"/>
              <a:gd name="connsiteX6" fmla="*/ 1933576 w 8133398"/>
              <a:gd name="connsiteY6" fmla="*/ 3759041 h 7346730"/>
              <a:gd name="connsiteX7" fmla="*/ 2223 w 8133398"/>
              <a:gd name="connsiteY7" fmla="*/ 3752850 h 7346730"/>
              <a:gd name="connsiteX8" fmla="*/ 2223 w 8133398"/>
              <a:gd name="connsiteY8" fmla="*/ 0 h 7346730"/>
              <a:gd name="connsiteX0" fmla="*/ 2223 w 8133398"/>
              <a:gd name="connsiteY0" fmla="*/ 0 h 6872820"/>
              <a:gd name="connsiteX1" fmla="*/ 8133398 w 8133398"/>
              <a:gd name="connsiteY1" fmla="*/ 0 h 6872820"/>
              <a:gd name="connsiteX2" fmla="*/ 8133398 w 8133398"/>
              <a:gd name="connsiteY2" fmla="*/ 6858000 h 6872820"/>
              <a:gd name="connsiteX3" fmla="*/ 0 w 8133398"/>
              <a:gd name="connsiteY3" fmla="*/ 6872764 h 6872820"/>
              <a:gd name="connsiteX4" fmla="*/ 8573 w 8133398"/>
              <a:gd name="connsiteY4" fmla="*/ 3924300 h 6872820"/>
              <a:gd name="connsiteX5" fmla="*/ 1933258 w 8133398"/>
              <a:gd name="connsiteY5" fmla="*/ 3922554 h 6872820"/>
              <a:gd name="connsiteX6" fmla="*/ 1933576 w 8133398"/>
              <a:gd name="connsiteY6" fmla="*/ 3759041 h 6872820"/>
              <a:gd name="connsiteX7" fmla="*/ 2223 w 8133398"/>
              <a:gd name="connsiteY7" fmla="*/ 3752850 h 6872820"/>
              <a:gd name="connsiteX8" fmla="*/ 2223 w 8133398"/>
              <a:gd name="connsiteY8" fmla="*/ 0 h 6872820"/>
              <a:gd name="connsiteX0" fmla="*/ 2223 w 8133398"/>
              <a:gd name="connsiteY0" fmla="*/ 0 h 6883444"/>
              <a:gd name="connsiteX1" fmla="*/ 8133398 w 8133398"/>
              <a:gd name="connsiteY1" fmla="*/ 0 h 6883444"/>
              <a:gd name="connsiteX2" fmla="*/ 8133398 w 8133398"/>
              <a:gd name="connsiteY2" fmla="*/ 6858000 h 6883444"/>
              <a:gd name="connsiteX3" fmla="*/ 0 w 8133398"/>
              <a:gd name="connsiteY3" fmla="*/ 6872764 h 6883444"/>
              <a:gd name="connsiteX4" fmla="*/ 8573 w 8133398"/>
              <a:gd name="connsiteY4" fmla="*/ 3924300 h 6883444"/>
              <a:gd name="connsiteX5" fmla="*/ 1933258 w 8133398"/>
              <a:gd name="connsiteY5" fmla="*/ 3922554 h 6883444"/>
              <a:gd name="connsiteX6" fmla="*/ 1933576 w 8133398"/>
              <a:gd name="connsiteY6" fmla="*/ 3759041 h 6883444"/>
              <a:gd name="connsiteX7" fmla="*/ 2223 w 8133398"/>
              <a:gd name="connsiteY7" fmla="*/ 3752850 h 6883444"/>
              <a:gd name="connsiteX8" fmla="*/ 2223 w 8133398"/>
              <a:gd name="connsiteY8" fmla="*/ 0 h 6883444"/>
              <a:gd name="connsiteX0" fmla="*/ 2223 w 8133398"/>
              <a:gd name="connsiteY0" fmla="*/ 0 h 6872764"/>
              <a:gd name="connsiteX1" fmla="*/ 8133398 w 8133398"/>
              <a:gd name="connsiteY1" fmla="*/ 0 h 6872764"/>
              <a:gd name="connsiteX2" fmla="*/ 8133398 w 8133398"/>
              <a:gd name="connsiteY2" fmla="*/ 6858000 h 6872764"/>
              <a:gd name="connsiteX3" fmla="*/ 0 w 8133398"/>
              <a:gd name="connsiteY3" fmla="*/ 6872764 h 6872764"/>
              <a:gd name="connsiteX4" fmla="*/ 8573 w 8133398"/>
              <a:gd name="connsiteY4" fmla="*/ 3924300 h 6872764"/>
              <a:gd name="connsiteX5" fmla="*/ 1933258 w 8133398"/>
              <a:gd name="connsiteY5" fmla="*/ 3922554 h 6872764"/>
              <a:gd name="connsiteX6" fmla="*/ 1933576 w 8133398"/>
              <a:gd name="connsiteY6" fmla="*/ 3759041 h 6872764"/>
              <a:gd name="connsiteX7" fmla="*/ 2223 w 8133398"/>
              <a:gd name="connsiteY7" fmla="*/ 3752850 h 6872764"/>
              <a:gd name="connsiteX8" fmla="*/ 2223 w 8133398"/>
              <a:gd name="connsiteY8" fmla="*/ 0 h 6872764"/>
              <a:gd name="connsiteX0" fmla="*/ 2223 w 8133398"/>
              <a:gd name="connsiteY0" fmla="*/ 0 h 6872764"/>
              <a:gd name="connsiteX1" fmla="*/ 8133398 w 8133398"/>
              <a:gd name="connsiteY1" fmla="*/ 0 h 6872764"/>
              <a:gd name="connsiteX2" fmla="*/ 8133398 w 8133398"/>
              <a:gd name="connsiteY2" fmla="*/ 6858000 h 6872764"/>
              <a:gd name="connsiteX3" fmla="*/ 0 w 8133398"/>
              <a:gd name="connsiteY3" fmla="*/ 6872764 h 6872764"/>
              <a:gd name="connsiteX4" fmla="*/ 8573 w 8133398"/>
              <a:gd name="connsiteY4" fmla="*/ 3924300 h 6872764"/>
              <a:gd name="connsiteX5" fmla="*/ 1933258 w 8133398"/>
              <a:gd name="connsiteY5" fmla="*/ 3922554 h 6872764"/>
              <a:gd name="connsiteX6" fmla="*/ 1933576 w 8133398"/>
              <a:gd name="connsiteY6" fmla="*/ 3759041 h 6872764"/>
              <a:gd name="connsiteX7" fmla="*/ 2223 w 8133398"/>
              <a:gd name="connsiteY7" fmla="*/ 3752850 h 6872764"/>
              <a:gd name="connsiteX8" fmla="*/ 2223 w 8133398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8573 w 8138161"/>
              <a:gd name="connsiteY4" fmla="*/ 3924300 h 6872764"/>
              <a:gd name="connsiteX5" fmla="*/ 1933258 w 8138161"/>
              <a:gd name="connsiteY5" fmla="*/ 3922554 h 6872764"/>
              <a:gd name="connsiteX6" fmla="*/ 1933576 w 8138161"/>
              <a:gd name="connsiteY6" fmla="*/ 3759041 h 6872764"/>
              <a:gd name="connsiteX7" fmla="*/ 2223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8573 w 8138161"/>
              <a:gd name="connsiteY4" fmla="*/ 3914754 h 6872764"/>
              <a:gd name="connsiteX5" fmla="*/ 1933258 w 8138161"/>
              <a:gd name="connsiteY5" fmla="*/ 3922554 h 6872764"/>
              <a:gd name="connsiteX6" fmla="*/ 1933576 w 8138161"/>
              <a:gd name="connsiteY6" fmla="*/ 3759041 h 6872764"/>
              <a:gd name="connsiteX7" fmla="*/ 2223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8573 w 8138161"/>
              <a:gd name="connsiteY4" fmla="*/ 3914754 h 6872764"/>
              <a:gd name="connsiteX5" fmla="*/ 1933258 w 8138161"/>
              <a:gd name="connsiteY5" fmla="*/ 3922554 h 6872764"/>
              <a:gd name="connsiteX6" fmla="*/ 1931195 w 8138161"/>
              <a:gd name="connsiteY6" fmla="*/ 3644495 h 6872764"/>
              <a:gd name="connsiteX7" fmla="*/ 2223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8573 w 8138161"/>
              <a:gd name="connsiteY4" fmla="*/ 3914754 h 6872764"/>
              <a:gd name="connsiteX5" fmla="*/ 1933258 w 8138161"/>
              <a:gd name="connsiteY5" fmla="*/ 3922554 h 6872764"/>
              <a:gd name="connsiteX6" fmla="*/ 1988345 w 8138161"/>
              <a:gd name="connsiteY6" fmla="*/ 3665973 h 6872764"/>
              <a:gd name="connsiteX7" fmla="*/ 2223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8573 w 8138161"/>
              <a:gd name="connsiteY4" fmla="*/ 3914754 h 6872764"/>
              <a:gd name="connsiteX5" fmla="*/ 1933258 w 8138161"/>
              <a:gd name="connsiteY5" fmla="*/ 3922554 h 6872764"/>
              <a:gd name="connsiteX6" fmla="*/ 1828801 w 8138161"/>
              <a:gd name="connsiteY6" fmla="*/ 3782905 h 6872764"/>
              <a:gd name="connsiteX7" fmla="*/ 2223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8573 w 8138161"/>
              <a:gd name="connsiteY4" fmla="*/ 3914754 h 6872764"/>
              <a:gd name="connsiteX5" fmla="*/ 1933258 w 8138161"/>
              <a:gd name="connsiteY5" fmla="*/ 3922554 h 6872764"/>
              <a:gd name="connsiteX6" fmla="*/ 1938339 w 8138161"/>
              <a:gd name="connsiteY6" fmla="*/ 3754268 h 6872764"/>
              <a:gd name="connsiteX7" fmla="*/ 2223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8573 w 8138161"/>
              <a:gd name="connsiteY4" fmla="*/ 3914754 h 6872764"/>
              <a:gd name="connsiteX5" fmla="*/ 1933258 w 8138161"/>
              <a:gd name="connsiteY5" fmla="*/ 3915395 h 6872764"/>
              <a:gd name="connsiteX6" fmla="*/ 1938339 w 8138161"/>
              <a:gd name="connsiteY6" fmla="*/ 3754268 h 6872764"/>
              <a:gd name="connsiteX7" fmla="*/ 2223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8573 w 8138161"/>
              <a:gd name="connsiteY4" fmla="*/ 3914754 h 6872764"/>
              <a:gd name="connsiteX5" fmla="*/ 1933258 w 8138161"/>
              <a:gd name="connsiteY5" fmla="*/ 3915395 h 6872764"/>
              <a:gd name="connsiteX6" fmla="*/ 1938339 w 8138161"/>
              <a:gd name="connsiteY6" fmla="*/ 3754268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158592 w 8138161"/>
              <a:gd name="connsiteY4" fmla="*/ 4053164 h 6872764"/>
              <a:gd name="connsiteX5" fmla="*/ 1933258 w 8138161"/>
              <a:gd name="connsiteY5" fmla="*/ 3915395 h 6872764"/>
              <a:gd name="connsiteX6" fmla="*/ 1938339 w 8138161"/>
              <a:gd name="connsiteY6" fmla="*/ 3754268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3258 w 8138161"/>
              <a:gd name="connsiteY5" fmla="*/ 3915395 h 6872764"/>
              <a:gd name="connsiteX6" fmla="*/ 1938339 w 8138161"/>
              <a:gd name="connsiteY6" fmla="*/ 3754268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3258 w 8138161"/>
              <a:gd name="connsiteY5" fmla="*/ 3915395 h 6872764"/>
              <a:gd name="connsiteX6" fmla="*/ 1938339 w 8138161"/>
              <a:gd name="connsiteY6" fmla="*/ 3754268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52308 w 8138161"/>
              <a:gd name="connsiteY5" fmla="*/ 3917782 h 6872764"/>
              <a:gd name="connsiteX6" fmla="*/ 1938339 w 8138161"/>
              <a:gd name="connsiteY6" fmla="*/ 3754268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2016602 w 8138161"/>
              <a:gd name="connsiteY5" fmla="*/ 3910622 h 6872764"/>
              <a:gd name="connsiteX6" fmla="*/ 1938339 w 8138161"/>
              <a:gd name="connsiteY6" fmla="*/ 3754268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04683 w 8138161"/>
              <a:gd name="connsiteY5" fmla="*/ 3908236 h 6872764"/>
              <a:gd name="connsiteX6" fmla="*/ 1938339 w 8138161"/>
              <a:gd name="connsiteY6" fmla="*/ 3754268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8020 w 8138161"/>
              <a:gd name="connsiteY5" fmla="*/ 3915396 h 6872764"/>
              <a:gd name="connsiteX6" fmla="*/ 1938339 w 8138161"/>
              <a:gd name="connsiteY6" fmla="*/ 3754268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8020 w 8138161"/>
              <a:gd name="connsiteY5" fmla="*/ 3915396 h 6872764"/>
              <a:gd name="connsiteX6" fmla="*/ 1928814 w 8138161"/>
              <a:gd name="connsiteY6" fmla="*/ 3623017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8020 w 8138161"/>
              <a:gd name="connsiteY5" fmla="*/ 3915396 h 6872764"/>
              <a:gd name="connsiteX6" fmla="*/ 1931195 w 8138161"/>
              <a:gd name="connsiteY6" fmla="*/ 3751882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8020 w 8138161"/>
              <a:gd name="connsiteY5" fmla="*/ 3915396 h 6872764"/>
              <a:gd name="connsiteX6" fmla="*/ 1935958 w 8138161"/>
              <a:gd name="connsiteY6" fmla="*/ 3751882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8020 w 8138161"/>
              <a:gd name="connsiteY5" fmla="*/ 3915397 h 6872764"/>
              <a:gd name="connsiteX6" fmla="*/ 1935958 w 8138161"/>
              <a:gd name="connsiteY6" fmla="*/ 3751882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8020 w 8138161"/>
              <a:gd name="connsiteY5" fmla="*/ 3915397 h 6872764"/>
              <a:gd name="connsiteX6" fmla="*/ 1935958 w 8138161"/>
              <a:gd name="connsiteY6" fmla="*/ 3751882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2223 w 8138161"/>
              <a:gd name="connsiteY0" fmla="*/ 0 h 6872764"/>
              <a:gd name="connsiteX1" fmla="*/ 8133398 w 8138161"/>
              <a:gd name="connsiteY1" fmla="*/ 0 h 6872764"/>
              <a:gd name="connsiteX2" fmla="*/ 8138161 w 8138161"/>
              <a:gd name="connsiteY2" fmla="*/ 6872318 h 6872764"/>
              <a:gd name="connsiteX3" fmla="*/ 0 w 8138161"/>
              <a:gd name="connsiteY3" fmla="*/ 6872764 h 6872764"/>
              <a:gd name="connsiteX4" fmla="*/ 3811 w 8138161"/>
              <a:gd name="connsiteY4" fmla="*/ 3917141 h 6872764"/>
              <a:gd name="connsiteX5" fmla="*/ 1938020 w 8138161"/>
              <a:gd name="connsiteY5" fmla="*/ 3915397 h 6872764"/>
              <a:gd name="connsiteX6" fmla="*/ 1935958 w 8138161"/>
              <a:gd name="connsiteY6" fmla="*/ 3751882 h 6872764"/>
              <a:gd name="connsiteX7" fmla="*/ 6986 w 8138161"/>
              <a:gd name="connsiteY7" fmla="*/ 3752850 h 6872764"/>
              <a:gd name="connsiteX8" fmla="*/ 2223 w 8138161"/>
              <a:gd name="connsiteY8" fmla="*/ 0 h 6872764"/>
              <a:gd name="connsiteX0" fmla="*/ 0 w 8135938"/>
              <a:gd name="connsiteY0" fmla="*/ 0 h 6872318"/>
              <a:gd name="connsiteX1" fmla="*/ 8131175 w 8135938"/>
              <a:gd name="connsiteY1" fmla="*/ 0 h 6872318"/>
              <a:gd name="connsiteX2" fmla="*/ 8135938 w 8135938"/>
              <a:gd name="connsiteY2" fmla="*/ 6872318 h 6872318"/>
              <a:gd name="connsiteX3" fmla="*/ 135890 w 8135938"/>
              <a:gd name="connsiteY3" fmla="*/ 6724809 h 6872318"/>
              <a:gd name="connsiteX4" fmla="*/ 1588 w 8135938"/>
              <a:gd name="connsiteY4" fmla="*/ 3917141 h 6872318"/>
              <a:gd name="connsiteX5" fmla="*/ 1935797 w 8135938"/>
              <a:gd name="connsiteY5" fmla="*/ 3915397 h 6872318"/>
              <a:gd name="connsiteX6" fmla="*/ 1933735 w 8135938"/>
              <a:gd name="connsiteY6" fmla="*/ 3751882 h 6872318"/>
              <a:gd name="connsiteX7" fmla="*/ 4763 w 8135938"/>
              <a:gd name="connsiteY7" fmla="*/ 3752850 h 6872318"/>
              <a:gd name="connsiteX8" fmla="*/ 0 w 8135938"/>
              <a:gd name="connsiteY8" fmla="*/ 0 h 6872318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3811 w 8138161"/>
              <a:gd name="connsiteY4" fmla="*/ 3917141 h 6875151"/>
              <a:gd name="connsiteX5" fmla="*/ 1938020 w 8138161"/>
              <a:gd name="connsiteY5" fmla="*/ 3915397 h 6875151"/>
              <a:gd name="connsiteX6" fmla="*/ 1935958 w 8138161"/>
              <a:gd name="connsiteY6" fmla="*/ 3751882 h 6875151"/>
              <a:gd name="connsiteX7" fmla="*/ 6986 w 8138161"/>
              <a:gd name="connsiteY7" fmla="*/ 3752850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1938020 w 8138161"/>
              <a:gd name="connsiteY5" fmla="*/ 3915397 h 6875151"/>
              <a:gd name="connsiteX6" fmla="*/ 1935958 w 8138161"/>
              <a:gd name="connsiteY6" fmla="*/ 3751882 h 6875151"/>
              <a:gd name="connsiteX7" fmla="*/ 6986 w 8138161"/>
              <a:gd name="connsiteY7" fmla="*/ 3752850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19120 w 8138161"/>
              <a:gd name="connsiteY5" fmla="*/ 5351996 h 6875151"/>
              <a:gd name="connsiteX6" fmla="*/ 1935958 w 8138161"/>
              <a:gd name="connsiteY6" fmla="*/ 3751882 h 6875151"/>
              <a:gd name="connsiteX7" fmla="*/ 6986 w 8138161"/>
              <a:gd name="connsiteY7" fmla="*/ 3752850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19120 w 8138161"/>
              <a:gd name="connsiteY5" fmla="*/ 5351996 h 6875151"/>
              <a:gd name="connsiteX6" fmla="*/ 3107533 w 8138161"/>
              <a:gd name="connsiteY6" fmla="*/ 5069162 h 6875151"/>
              <a:gd name="connsiteX7" fmla="*/ 6986 w 8138161"/>
              <a:gd name="connsiteY7" fmla="*/ 3752850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19120 w 8138161"/>
              <a:gd name="connsiteY5" fmla="*/ 5351996 h 6875151"/>
              <a:gd name="connsiteX6" fmla="*/ 3107533 w 8138161"/>
              <a:gd name="connsiteY6" fmla="*/ 5069162 h 6875151"/>
              <a:gd name="connsiteX7" fmla="*/ 6986 w 8138161"/>
              <a:gd name="connsiteY7" fmla="*/ 5074902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9595 w 8138161"/>
              <a:gd name="connsiteY5" fmla="*/ 5351996 h 6875151"/>
              <a:gd name="connsiteX6" fmla="*/ 3107533 w 8138161"/>
              <a:gd name="connsiteY6" fmla="*/ 5069162 h 6875151"/>
              <a:gd name="connsiteX7" fmla="*/ 6986 w 8138161"/>
              <a:gd name="connsiteY7" fmla="*/ 5074902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9595 w 8138161"/>
              <a:gd name="connsiteY5" fmla="*/ 5351996 h 6875151"/>
              <a:gd name="connsiteX6" fmla="*/ 3102770 w 8138161"/>
              <a:gd name="connsiteY6" fmla="*/ 5135981 h 6875151"/>
              <a:gd name="connsiteX7" fmla="*/ 6986 w 8138161"/>
              <a:gd name="connsiteY7" fmla="*/ 5074902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9595 w 8138161"/>
              <a:gd name="connsiteY5" fmla="*/ 5351996 h 6875151"/>
              <a:gd name="connsiteX6" fmla="*/ 3109914 w 8138161"/>
              <a:gd name="connsiteY6" fmla="*/ 5069163 h 6875151"/>
              <a:gd name="connsiteX7" fmla="*/ 6986 w 8138161"/>
              <a:gd name="connsiteY7" fmla="*/ 5074902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9595 w 8138161"/>
              <a:gd name="connsiteY5" fmla="*/ 5351996 h 6875151"/>
              <a:gd name="connsiteX6" fmla="*/ 3109914 w 8138161"/>
              <a:gd name="connsiteY6" fmla="*/ 5069163 h 6875151"/>
              <a:gd name="connsiteX7" fmla="*/ 6986 w 8138161"/>
              <a:gd name="connsiteY7" fmla="*/ 5074902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9595 w 8138161"/>
              <a:gd name="connsiteY5" fmla="*/ 5351996 h 6875151"/>
              <a:gd name="connsiteX6" fmla="*/ 3109914 w 8138161"/>
              <a:gd name="connsiteY6" fmla="*/ 5069163 h 6875151"/>
              <a:gd name="connsiteX7" fmla="*/ 6986 w 8138161"/>
              <a:gd name="connsiteY7" fmla="*/ 5074902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9595 w 8138161"/>
              <a:gd name="connsiteY5" fmla="*/ 5411655 h 6875151"/>
              <a:gd name="connsiteX6" fmla="*/ 3109914 w 8138161"/>
              <a:gd name="connsiteY6" fmla="*/ 5069163 h 6875151"/>
              <a:gd name="connsiteX7" fmla="*/ 6986 w 8138161"/>
              <a:gd name="connsiteY7" fmla="*/ 5074902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6986 w 8138161"/>
              <a:gd name="connsiteY7" fmla="*/ 5074902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35561 w 8138161"/>
              <a:gd name="connsiteY7" fmla="*/ 4867287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2223 w 8138161"/>
              <a:gd name="connsiteY7" fmla="*/ 5065357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4604 w 8138161"/>
              <a:gd name="connsiteY7" fmla="*/ 5103539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4604 w 8138161"/>
              <a:gd name="connsiteY7" fmla="*/ 5072516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4604 w 8138161"/>
              <a:gd name="connsiteY7" fmla="*/ 5072516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4604 w 8138161"/>
              <a:gd name="connsiteY7" fmla="*/ 5072516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8573 w 8138161"/>
              <a:gd name="connsiteY4" fmla="*/ 5358513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4604 w 8138161"/>
              <a:gd name="connsiteY7" fmla="*/ 5072516 h 6875151"/>
              <a:gd name="connsiteX8" fmla="*/ 2223 w 8138161"/>
              <a:gd name="connsiteY8" fmla="*/ 0 h 6875151"/>
              <a:gd name="connsiteX0" fmla="*/ 2223 w 8138161"/>
              <a:gd name="connsiteY0" fmla="*/ 0 h 6875151"/>
              <a:gd name="connsiteX1" fmla="*/ 8133398 w 8138161"/>
              <a:gd name="connsiteY1" fmla="*/ 0 h 6875151"/>
              <a:gd name="connsiteX2" fmla="*/ 8138161 w 8138161"/>
              <a:gd name="connsiteY2" fmla="*/ 6872318 h 6875151"/>
              <a:gd name="connsiteX3" fmla="*/ 0 w 8138161"/>
              <a:gd name="connsiteY3" fmla="*/ 6875151 h 6875151"/>
              <a:gd name="connsiteX4" fmla="*/ 6192 w 8138161"/>
              <a:gd name="connsiteY4" fmla="*/ 5360899 h 6875151"/>
              <a:gd name="connsiteX5" fmla="*/ 3107214 w 8138161"/>
              <a:gd name="connsiteY5" fmla="*/ 5354382 h 6875151"/>
              <a:gd name="connsiteX6" fmla="*/ 3109914 w 8138161"/>
              <a:gd name="connsiteY6" fmla="*/ 5069163 h 6875151"/>
              <a:gd name="connsiteX7" fmla="*/ 4604 w 8138161"/>
              <a:gd name="connsiteY7" fmla="*/ 5072516 h 6875151"/>
              <a:gd name="connsiteX8" fmla="*/ 2223 w 8138161"/>
              <a:gd name="connsiteY8" fmla="*/ 0 h 687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38161" h="6875151">
                <a:moveTo>
                  <a:pt x="2223" y="0"/>
                </a:moveTo>
                <a:lnTo>
                  <a:pt x="8133398" y="0"/>
                </a:lnTo>
                <a:cubicBezTo>
                  <a:pt x="8134986" y="2290773"/>
                  <a:pt x="8136573" y="4581545"/>
                  <a:pt x="8138161" y="6872318"/>
                </a:cubicBezTo>
                <a:lnTo>
                  <a:pt x="0" y="6875151"/>
                </a:lnTo>
                <a:cubicBezTo>
                  <a:pt x="3175" y="5957576"/>
                  <a:pt x="3071" y="5988326"/>
                  <a:pt x="6192" y="5360899"/>
                </a:cubicBezTo>
                <a:lnTo>
                  <a:pt x="3107214" y="5354382"/>
                </a:lnTo>
                <a:cubicBezTo>
                  <a:pt x="3106526" y="5307815"/>
                  <a:pt x="3110601" y="5156298"/>
                  <a:pt x="3109914" y="5069163"/>
                </a:cubicBezTo>
                <a:lnTo>
                  <a:pt x="4604" y="5072516"/>
                </a:lnTo>
                <a:cubicBezTo>
                  <a:pt x="3016" y="3821566"/>
                  <a:pt x="3811" y="1250950"/>
                  <a:pt x="2223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lIns="0" tIns="1080000" rIns="0" bIns="0" anchor="t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88DCA0C-7E49-412A-A150-8B4898E6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1447800"/>
            <a:ext cx="3626579" cy="2295525"/>
          </a:xfrm>
        </p:spPr>
        <p:txBody>
          <a:bodyPr lIns="0" tIns="0" rIns="180000" bIns="0" anchor="t">
            <a:noAutofit/>
          </a:bodyPr>
          <a:lstStyle>
            <a:lvl1pPr>
              <a:lnSpc>
                <a:spcPct val="100000"/>
              </a:lnSpc>
              <a:defRPr lang="en-US" sz="38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721773-4DE9-4755-A819-46437A594523}"/>
              </a:ext>
            </a:extLst>
          </p:cNvPr>
          <p:cNvSpPr/>
          <p:nvPr userDrawn="1"/>
        </p:nvSpPr>
        <p:spPr>
          <a:xfrm flipV="1">
            <a:off x="2590800" y="5057775"/>
            <a:ext cx="1477167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B7C2AB-002A-4B0A-B41D-C04D4DD1270A}"/>
              </a:ext>
            </a:extLst>
          </p:cNvPr>
          <p:cNvSpPr/>
          <p:nvPr userDrawn="1"/>
        </p:nvSpPr>
        <p:spPr>
          <a:xfrm>
            <a:off x="4069491" y="5057775"/>
            <a:ext cx="3090134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8">
          <p15:clr>
            <a:srgbClr val="FBAE40"/>
          </p15:clr>
        </p15:guide>
        <p15:guide id="2" orient="horz" pos="3366">
          <p15:clr>
            <a:srgbClr val="FBAE40"/>
          </p15:clr>
        </p15:guide>
        <p15:guide id="3" orient="horz" pos="3186">
          <p15:clr>
            <a:srgbClr val="FBAE40"/>
          </p15:clr>
        </p15:guide>
        <p15:guide id="4" pos="45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gr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C0FB4-3641-461C-A7EC-7B3E3CDB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52438"/>
            <a:ext cx="11306175" cy="1186892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61345B-C5E9-40B8-85BA-7128734AD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6854" y="2018270"/>
            <a:ext cx="8602234" cy="3571317"/>
          </a:xfrm>
        </p:spPr>
        <p:txBody>
          <a:bodyPr lIns="0" tIns="0" rIns="0" bIns="0">
            <a:noAutofit/>
          </a:bodyPr>
          <a:lstStyle>
            <a:lvl1pPr marL="342900" indent="-342900">
              <a:buFont typeface="+mj-lt"/>
              <a:buAutoNum type="arabicPeriod"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67FBA0DC-B6B7-45C7-82E2-28F3D1AA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FBC9C9B-EBDD-4330-B72A-B6897230EBA7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5" name="Fußzeilenplatzhalter 11">
            <a:extLst>
              <a:ext uri="{FF2B5EF4-FFF2-40B4-BE49-F238E27FC236}">
                <a16:creationId xmlns:a16="http://schemas.microsoft.com/office/drawing/2014/main" id="{DC240581-8BA1-4640-A6E3-5E40896E7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6" name="Foliennummernplatzhalter 12">
            <a:extLst>
              <a:ext uri="{FF2B5EF4-FFF2-40B4-BE49-F238E27FC236}">
                <a16:creationId xmlns:a16="http://schemas.microsoft.com/office/drawing/2014/main" id="{6C0D9324-8A60-4908-96C7-EC1B80558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EBC980-FFE9-4FB7-9CBF-891D723601D2}"/>
              </a:ext>
            </a:extLst>
          </p:cNvPr>
          <p:cNvSpPr txBox="1"/>
          <p:nvPr userDrawn="1"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9E60B6-3121-4F69-91A7-F3D8E0446CDB}"/>
              </a:ext>
            </a:extLst>
          </p:cNvPr>
          <p:cNvSpPr txBox="1"/>
          <p:nvPr userDrawn="1"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8163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C0FB4-3641-461C-A7EC-7B3E3CDB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52438"/>
            <a:ext cx="11306175" cy="1186892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61345B-C5E9-40B8-85BA-7128734AD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6853" y="2018270"/>
            <a:ext cx="8602235" cy="3571317"/>
          </a:xfrm>
        </p:spPr>
        <p:txBody>
          <a:bodyPr lIns="0" tIns="0" rIns="0" bIns="0">
            <a:noAutofit/>
          </a:bodyPr>
          <a:lstStyle>
            <a:lvl1pPr marL="342900" indent="-342900">
              <a:buFont typeface="+mj-lt"/>
              <a:buAutoNum type="arabicPeriod"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6B9D327B-E914-40ED-B9F8-119A260D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FBC9C9B-EBDD-4330-B72A-B6897230EBA7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5" name="Fußzeilenplatzhalter 11">
            <a:extLst>
              <a:ext uri="{FF2B5EF4-FFF2-40B4-BE49-F238E27FC236}">
                <a16:creationId xmlns:a16="http://schemas.microsoft.com/office/drawing/2014/main" id="{FA29F0D9-14B5-4836-99BD-5957B2065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6" name="Foliennummernplatzhalter 12">
            <a:extLst>
              <a:ext uri="{FF2B5EF4-FFF2-40B4-BE49-F238E27FC236}">
                <a16:creationId xmlns:a16="http://schemas.microsoft.com/office/drawing/2014/main" id="{34AFC855-EF52-4AFE-8238-93F913260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55B573-C278-4B67-9C69-3D79E69CE1DC}"/>
              </a:ext>
            </a:extLst>
          </p:cNvPr>
          <p:cNvSpPr txBox="1"/>
          <p:nvPr userDrawn="1"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528B45-F1CC-45D5-8852-E907CEA5BC27}"/>
              </a:ext>
            </a:extLst>
          </p:cNvPr>
          <p:cNvSpPr txBox="1"/>
          <p:nvPr userDrawn="1"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6051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chapter_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B00AE-B47E-4764-8C3D-A095C553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866767"/>
            <a:ext cx="11306175" cy="1281112"/>
          </a:xfrm>
        </p:spPr>
        <p:txBody>
          <a:bodyPr lIns="0" tIns="0" rIns="0" bIns="0" anchor="t">
            <a:noAutofit/>
          </a:bodyPr>
          <a:lstStyle>
            <a:lvl1pPr algn="l">
              <a:defRPr lang="en-US" sz="3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33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whit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2414540"/>
            <a:ext cx="11301410" cy="257758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de-DE" sz="4400" b="0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A125C6A7-8D5E-4817-B32A-CBC3C83F745C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 userDrawn="1"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 userDrawn="1"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7CFCAB-F695-4796-820F-8A29568A00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7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white_smar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F710252-89B5-42B2-BB5B-3D1686FDAC18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 userDrawn="1"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 userDrawn="1"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7CFCAB-F695-4796-820F-8A29568A00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83EE9D40-F5CB-4EBF-BEDC-FEBBE58B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414540"/>
            <a:ext cx="11301411" cy="257758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de-DE" sz="4400" b="0" i="0" u="none" strike="noStrike" baseline="0" smtClean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379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hau_industries_title_text_whi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B00AE-B47E-4764-8C3D-A095C553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866767"/>
            <a:ext cx="11306175" cy="1281112"/>
          </a:xfrm>
        </p:spPr>
        <p:txBody>
          <a:bodyPr lIns="0" tIns="0" rIns="0" bIns="0" anchor="t">
            <a:noAutofit/>
          </a:bodyPr>
          <a:lstStyle>
            <a:lvl1pPr algn="l">
              <a:defRPr lang="en-US" sz="3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8"/>
          <a:stretch/>
        </p:blipFill>
        <p:spPr>
          <a:xfrm>
            <a:off x="9191625" y="5470534"/>
            <a:ext cx="2905125" cy="138746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463071"/>
            <a:ext cx="1659731" cy="5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3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whit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524000"/>
            <a:ext cx="11301411" cy="948556"/>
          </a:xfr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5027E7E-082C-47E1-80AA-C2FDD96C763A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 userDrawn="1"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 userDrawn="1"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4B31138-BFEE-4178-A053-B8234C41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2" y="3764692"/>
            <a:ext cx="11301412" cy="2401158"/>
          </a:xfrm>
        </p:spPr>
        <p:txBody>
          <a:bodyPr lIns="0" tIns="0" rIns="0" bIns="0">
            <a:noAutofit/>
          </a:bodyPr>
          <a:lstStyle>
            <a:lvl1pPr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8882345-B835-42FC-832C-F721B7C01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2538460"/>
            <a:ext cx="11306175" cy="956444"/>
          </a:xfrm>
        </p:spPr>
        <p:txBody>
          <a:bodyPr lIns="0" tIns="0" rIns="0" bIns="0">
            <a:noAutofit/>
          </a:bodyPr>
          <a:lstStyle>
            <a:lvl1pPr>
              <a:defRPr sz="44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7CFCAB-F695-4796-820F-8A29568A00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37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pic_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750" y="2125362"/>
            <a:ext cx="6834573" cy="2866766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de-DE" sz="44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7CFCAB-F695-4796-820F-8A29568A00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7379"/>
            <a:ext cx="1659730" cy="5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2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pic_box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46C3C2D-C09E-40D9-8A7A-10B4A5A8D8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7CFCAB-F695-4796-820F-8A29568A0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33" y="457379"/>
            <a:ext cx="1631691" cy="574977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372431-EDE6-4E79-A7AC-C4E412DBA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5989" y="1688756"/>
            <a:ext cx="3783099" cy="3575221"/>
          </a:xfrm>
          <a:solidFill>
            <a:schemeClr val="bg1"/>
          </a:solidFill>
        </p:spPr>
        <p:txBody>
          <a:bodyPr lIns="108000" tIns="108000" rIns="108000" bIns="108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617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y_pic_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0" y="1384300"/>
            <a:ext cx="4568824" cy="47371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de-DE" sz="4400" b="0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7CFCAB-F695-4796-820F-8A29568A00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DE573AE9-AAB9-4C6B-B38F-1F9BB6A007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2692" y="1384300"/>
            <a:ext cx="4706208" cy="4737100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11026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1738184"/>
            <a:ext cx="4521029" cy="3146852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3C7AF28-7712-4A4A-9E70-8BBE8E580EEE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4B31138-BFEE-4178-A053-B8234C41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5741" y="1738184"/>
            <a:ext cx="6498110" cy="44276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948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D0CE0AE-082A-4684-B7DC-D2826D614B01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CAD0EBE7-46AE-47D5-947E-DF687F7992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6475" y="2232454"/>
            <a:ext cx="5432443" cy="3933396"/>
          </a:xfrm>
        </p:spPr>
        <p:txBody>
          <a:bodyPr lIns="0" tIns="0" rIns="0" bIns="0">
            <a:noAutofit/>
          </a:bodyPr>
          <a:lstStyle>
            <a:lvl1pPr marL="285750" indent="-285750">
              <a:buFont typeface="Wingdings" panose="05000000000000000000" pitchFamily="2" charset="2"/>
              <a:buChar char="§"/>
              <a:defRPr lang="de-DE" sz="1800" b="0" i="0" u="none" strike="noStrike" baseline="0" smtClean="0"/>
            </a:lvl1pPr>
            <a:lvl2pPr marL="742950" indent="-285750">
              <a:buFont typeface="Symbol" panose="05050102010706020507" pitchFamily="18" charset="2"/>
              <a:buChar char="-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Erste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0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Erste Ebene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6E6A6EF1-5CB9-44DA-B4C9-9FF5B0A37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967" y="2232454"/>
            <a:ext cx="5432443" cy="3933396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999943B-98AE-42B5-94C1-6C491EF0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1325"/>
            <a:ext cx="11301411" cy="473416"/>
          </a:xfrm>
        </p:spPr>
        <p:txBody>
          <a:bodyPr lIns="0" tIns="0" rIns="0" bIns="0"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7DD87051-57D3-4005-8C59-661029FC10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677" y="922211"/>
            <a:ext cx="11301411" cy="473416"/>
          </a:xfrm>
        </p:spPr>
        <p:txBody>
          <a:bodyPr lIns="0" tIns="0" rIns="0" bIns="0">
            <a:noAutofit/>
          </a:bodyPr>
          <a:lstStyle>
            <a:lvl1pPr>
              <a:defRPr sz="2600" b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197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1325"/>
            <a:ext cx="11301411" cy="473416"/>
          </a:xfrm>
        </p:spPr>
        <p:txBody>
          <a:bodyPr lIns="0" tIns="0" rIns="0" bIns="0"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AABAE38C-F6BE-40DD-ACB5-E5F611FC853A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8882345-B835-42FC-832C-F721B7C01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677" y="922211"/>
            <a:ext cx="11301411" cy="473416"/>
          </a:xfrm>
        </p:spPr>
        <p:txBody>
          <a:bodyPr lIns="0" tIns="0" rIns="0" bIns="0">
            <a:noAutofit/>
          </a:bodyPr>
          <a:lstStyle>
            <a:lvl1pPr>
              <a:defRPr sz="2600" b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6E6A6EF1-5CB9-44DA-B4C9-9FF5B0A37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135" y="2232454"/>
            <a:ext cx="5432443" cy="3933396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289FC2AB-882E-46E0-9A8F-A8348DB86F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61645" y="2232453"/>
            <a:ext cx="5189220" cy="3933396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113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umber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D7D3BC4-CF31-4F81-AC8E-6C4F00FB1822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FC6FB23E-60FC-417F-896C-C4DDEE8908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61645" y="1403096"/>
            <a:ext cx="5189220" cy="4762753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C308C656-2694-481C-8227-A3E6079D8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858300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231CDF98-3850-471D-84B4-FD875E990B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13" y="186176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01150BF4-5B8A-422C-8996-77F9A8855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6300" y="2220250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1B0ECEEC-CF52-4C84-A400-1027A51F56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913" y="222371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9F9A990E-0974-4B42-9816-054B4CB319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300" y="2591725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CD0C7BA-CCC4-44BA-A257-B863353041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2913" y="2595187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549D2DF2-F52B-4098-9AE1-77E78EE1D6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6300" y="2963200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8247D1DE-99BC-4FA6-943A-74CF006B61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2913" y="296666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8" name="Textplatzhalter 11">
            <a:extLst>
              <a:ext uri="{FF2B5EF4-FFF2-40B4-BE49-F238E27FC236}">
                <a16:creationId xmlns:a16="http://schemas.microsoft.com/office/drawing/2014/main" id="{17B5DEAA-6365-4087-BACE-9F7D60E317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6300" y="3325150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4C29DE26-8C4A-4C8A-9DDD-8D9C1626B2F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3" y="332861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30" name="Textplatzhalter 11">
            <a:extLst>
              <a:ext uri="{FF2B5EF4-FFF2-40B4-BE49-F238E27FC236}">
                <a16:creationId xmlns:a16="http://schemas.microsoft.com/office/drawing/2014/main" id="{6E34A436-8371-48FB-8217-A7F51CEF67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6300" y="3696625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platzhalter 19">
            <a:extLst>
              <a:ext uri="{FF2B5EF4-FFF2-40B4-BE49-F238E27FC236}">
                <a16:creationId xmlns:a16="http://schemas.microsoft.com/office/drawing/2014/main" id="{D0331061-25F6-493F-944F-FCCE2289C3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913" y="3700087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32" name="Textplatzhalter 11">
            <a:extLst>
              <a:ext uri="{FF2B5EF4-FFF2-40B4-BE49-F238E27FC236}">
                <a16:creationId xmlns:a16="http://schemas.microsoft.com/office/drawing/2014/main" id="{F34E9344-7EAC-4D47-AFCF-5514BF4CC49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6300" y="4058575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13E4C8B0-57CA-4A32-BDBF-C149DE76CD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2913" y="4062037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34" name="Textplatzhalter 11">
            <a:extLst>
              <a:ext uri="{FF2B5EF4-FFF2-40B4-BE49-F238E27FC236}">
                <a16:creationId xmlns:a16="http://schemas.microsoft.com/office/drawing/2014/main" id="{187D5F8D-006F-4B23-81C6-A26A6614060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76300" y="4420525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platzhalter 19">
            <a:extLst>
              <a:ext uri="{FF2B5EF4-FFF2-40B4-BE49-F238E27FC236}">
                <a16:creationId xmlns:a16="http://schemas.microsoft.com/office/drawing/2014/main" id="{EF5CAF84-BF5F-486E-BAE5-826F31DAA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913" y="4423987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8</a:t>
            </a:r>
          </a:p>
        </p:txBody>
      </p:sp>
      <p:sp>
        <p:nvSpPr>
          <p:cNvPr id="36" name="Textplatzhalter 11">
            <a:extLst>
              <a:ext uri="{FF2B5EF4-FFF2-40B4-BE49-F238E27FC236}">
                <a16:creationId xmlns:a16="http://schemas.microsoft.com/office/drawing/2014/main" id="{10833A22-72AF-4132-98E8-BB441F55DF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6300" y="4792000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74403A5E-D416-4A18-84A4-3831D4CBE72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3" y="479546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9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1BB6C3C2-37BD-4276-B2F2-07A180F6848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6300" y="5163475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platzhalter 19">
            <a:extLst>
              <a:ext uri="{FF2B5EF4-FFF2-40B4-BE49-F238E27FC236}">
                <a16:creationId xmlns:a16="http://schemas.microsoft.com/office/drawing/2014/main" id="{D77031B3-2F1A-4B6D-BC19-FBC4502A47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913" y="5166937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10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CFE71D65-A3C6-4CC4-8CE5-9C9E054568B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6300" y="5525425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platzhalter 19">
            <a:extLst>
              <a:ext uri="{FF2B5EF4-FFF2-40B4-BE49-F238E27FC236}">
                <a16:creationId xmlns:a16="http://schemas.microsoft.com/office/drawing/2014/main" id="{228D93A5-4337-4D89-B732-1998B4015DD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913" y="5528887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11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E7CFB0B-0D15-4812-99DF-7BCD282E55D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6300" y="5896900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E8664186-4106-427C-B032-0B9C97315F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3" y="590036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12</a:t>
            </a:r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C133C852-6698-4A77-95D6-73E876FF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1325"/>
            <a:ext cx="11301411" cy="473416"/>
          </a:xfrm>
        </p:spPr>
        <p:txBody>
          <a:bodyPr lIns="0" tIns="0" rIns="0" bIns="0"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5" name="Textplatzhalter 13">
            <a:extLst>
              <a:ext uri="{FF2B5EF4-FFF2-40B4-BE49-F238E27FC236}">
                <a16:creationId xmlns:a16="http://schemas.microsoft.com/office/drawing/2014/main" id="{00A8D7B7-AC24-4A40-8B4C-F2B218859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677" y="922211"/>
            <a:ext cx="11301411" cy="473416"/>
          </a:xfrm>
        </p:spPr>
        <p:txBody>
          <a:bodyPr lIns="0" tIns="0" rIns="0" bIns="0">
            <a:noAutofit/>
          </a:bodyPr>
          <a:lstStyle>
            <a:lvl1pPr>
              <a:defRPr sz="2600" b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613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1" y="1664042"/>
            <a:ext cx="3617111" cy="3220993"/>
          </a:xfrm>
        </p:spPr>
        <p:txBody>
          <a:bodyPr lIns="0" tIns="0" rIns="360000" bIns="0" anchor="t">
            <a:noAutofit/>
          </a:bodyPr>
          <a:lstStyle>
            <a:lvl1pPr>
              <a:lnSpc>
                <a:spcPct val="100000"/>
              </a:lnSpc>
              <a:defRPr sz="3200"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53F05FF-0016-4691-8B88-31C204E3BDBC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FBFC9A2-F6E1-4D90-AF73-FBAE602C6B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9492" y="441325"/>
            <a:ext cx="5189220" cy="2911476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15B2CBF-13BF-490D-98BB-ED7D37295DD6}"/>
              </a:ext>
            </a:extLst>
          </p:cNvPr>
          <p:cNvSpPr/>
          <p:nvPr/>
        </p:nvSpPr>
        <p:spPr>
          <a:xfrm>
            <a:off x="4069492" y="3505200"/>
            <a:ext cx="2283812" cy="2904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81F7A8C0-DE37-4C35-99A5-9E5507D87E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0399" y="3505200"/>
            <a:ext cx="5189220" cy="2911476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756ED5-8DA0-4E60-B97D-4B7C4C9AFE2F}"/>
              </a:ext>
            </a:extLst>
          </p:cNvPr>
          <p:cNvSpPr/>
          <p:nvPr/>
        </p:nvSpPr>
        <p:spPr>
          <a:xfrm>
            <a:off x="9465276" y="441324"/>
            <a:ext cx="2283812" cy="2904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905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FBFC9A2-F6E1-4D90-AF73-FBAE602C6B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9492" y="0"/>
            <a:ext cx="5189220" cy="3352801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81F7A8C0-DE37-4C35-99A5-9E5507D87E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0398" y="3505200"/>
            <a:ext cx="5641601" cy="3352800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C95B9299-CD28-4B10-96D6-73C190A1A39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9492" y="3505200"/>
            <a:ext cx="2283812" cy="3352800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2DE6CB90-60A1-4AA5-AC23-409E8A5414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465276" y="0"/>
            <a:ext cx="2726724" cy="3352801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C42108B-C667-4A73-B02E-FC646521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1" y="1664042"/>
            <a:ext cx="3617111" cy="3220993"/>
          </a:xfrm>
        </p:spPr>
        <p:txBody>
          <a:bodyPr lIns="0" tIns="0" rIns="360000" bIns="0" anchor="t">
            <a:noAutofit/>
          </a:bodyPr>
          <a:lstStyle>
            <a:lvl1pPr>
              <a:lnSpc>
                <a:spcPct val="100000"/>
              </a:lnSpc>
              <a:defRPr sz="3200"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9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hau_industries_title_pic_log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4D5F8-8DAA-4FAD-8646-3FD36C7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807647"/>
            <a:ext cx="5437187" cy="1948849"/>
          </a:xfrm>
        </p:spPr>
        <p:txBody>
          <a:bodyPr lIns="0" tIns="0" rIns="180000" bIns="0" anchor="t">
            <a:noAutofit/>
          </a:bodyPr>
          <a:lstStyle>
            <a:lvl1pPr>
              <a:lnSpc>
                <a:spcPct val="100000"/>
              </a:lnSpc>
              <a:defRPr lang="de-DE" sz="4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803371-C67A-4B2D-98E0-0601219BA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3756496"/>
            <a:ext cx="5437187" cy="1062037"/>
          </a:xfrm>
        </p:spPr>
        <p:txBody>
          <a:bodyPr lIns="0" tIns="0" rIns="180000" bIns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0" i="0" u="none" strike="noStrike" baseline="0" smtClean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F472AAC-81A1-49BB-90C0-F258E9C35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  <p:sp>
        <p:nvSpPr>
          <p:cNvPr id="8" name="Bildplatzhalter 30">
            <a:extLst>
              <a:ext uri="{FF2B5EF4-FFF2-40B4-BE49-F238E27FC236}">
                <a16:creationId xmlns:a16="http://schemas.microsoft.com/office/drawing/2014/main" id="{81D32BF4-F0F3-48B1-AB6E-E3ED221052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5125742 w 6096000"/>
              <a:gd name="connsiteY0" fmla="*/ 5996641 h 6857999"/>
              <a:gd name="connsiteX1" fmla="*/ 5154639 w 6096000"/>
              <a:gd name="connsiteY1" fmla="*/ 5996719 h 6857999"/>
              <a:gd name="connsiteX2" fmla="*/ 5154639 w 6096000"/>
              <a:gd name="connsiteY2" fmla="*/ 6114270 h 6857999"/>
              <a:gd name="connsiteX3" fmla="*/ 5103677 w 6096000"/>
              <a:gd name="connsiteY3" fmla="*/ 6114270 h 6857999"/>
              <a:gd name="connsiteX4" fmla="*/ 5103677 w 6096000"/>
              <a:gd name="connsiteY4" fmla="*/ 6020276 h 6857999"/>
              <a:gd name="connsiteX5" fmla="*/ 5125742 w 6096000"/>
              <a:gd name="connsiteY5" fmla="*/ 5996641 h 6857999"/>
              <a:gd name="connsiteX6" fmla="*/ 4145295 w 6096000"/>
              <a:gd name="connsiteY6" fmla="*/ 5996484 h 6857999"/>
              <a:gd name="connsiteX7" fmla="*/ 4167203 w 6096000"/>
              <a:gd name="connsiteY7" fmla="*/ 6020355 h 6857999"/>
              <a:gd name="connsiteX8" fmla="*/ 4167281 w 6096000"/>
              <a:gd name="connsiteY8" fmla="*/ 6090948 h 6857999"/>
              <a:gd name="connsiteX9" fmla="*/ 4151498 w 6096000"/>
              <a:gd name="connsiteY9" fmla="*/ 6114270 h 6857999"/>
              <a:gd name="connsiteX10" fmla="*/ 4114278 w 6096000"/>
              <a:gd name="connsiteY10" fmla="*/ 6114505 h 6857999"/>
              <a:gd name="connsiteX11" fmla="*/ 4114278 w 6096000"/>
              <a:gd name="connsiteY11" fmla="*/ 5996720 h 6857999"/>
              <a:gd name="connsiteX12" fmla="*/ 4145295 w 6096000"/>
              <a:gd name="connsiteY12" fmla="*/ 5996484 h 6857999"/>
              <a:gd name="connsiteX13" fmla="*/ 3865435 w 6096000"/>
              <a:gd name="connsiteY13" fmla="*/ 5961070 h 6857999"/>
              <a:gd name="connsiteX14" fmla="*/ 3534222 w 6096000"/>
              <a:gd name="connsiteY14" fmla="*/ 6081682 h 6857999"/>
              <a:gd name="connsiteX15" fmla="*/ 3669676 w 6096000"/>
              <a:gd name="connsiteY15" fmla="*/ 6146935 h 6857999"/>
              <a:gd name="connsiteX16" fmla="*/ 3806779 w 6096000"/>
              <a:gd name="connsiteY16" fmla="*/ 6093225 h 6857999"/>
              <a:gd name="connsiteX17" fmla="*/ 3865435 w 6096000"/>
              <a:gd name="connsiteY17" fmla="*/ 5961070 h 6857999"/>
              <a:gd name="connsiteX18" fmla="*/ 5334537 w 6096000"/>
              <a:gd name="connsiteY18" fmla="*/ 5922515 h 6857999"/>
              <a:gd name="connsiteX19" fmla="*/ 5334380 w 6096000"/>
              <a:gd name="connsiteY19" fmla="*/ 6283960 h 6857999"/>
              <a:gd name="connsiteX20" fmla="*/ 5342704 w 6096000"/>
              <a:gd name="connsiteY20" fmla="*/ 6339947 h 6857999"/>
              <a:gd name="connsiteX21" fmla="*/ 5395550 w 6096000"/>
              <a:gd name="connsiteY21" fmla="*/ 6383842 h 6857999"/>
              <a:gd name="connsiteX22" fmla="*/ 5429237 w 6096000"/>
              <a:gd name="connsiteY22" fmla="*/ 6386512 h 6857999"/>
              <a:gd name="connsiteX23" fmla="*/ 5542154 w 6096000"/>
              <a:gd name="connsiteY23" fmla="*/ 6386512 h 6857999"/>
              <a:gd name="connsiteX24" fmla="*/ 5575841 w 6096000"/>
              <a:gd name="connsiteY24" fmla="*/ 6383842 h 6857999"/>
              <a:gd name="connsiteX25" fmla="*/ 5628530 w 6096000"/>
              <a:gd name="connsiteY25" fmla="*/ 6339947 h 6857999"/>
              <a:gd name="connsiteX26" fmla="*/ 5636854 w 6096000"/>
              <a:gd name="connsiteY26" fmla="*/ 6283960 h 6857999"/>
              <a:gd name="connsiteX27" fmla="*/ 5636696 w 6096000"/>
              <a:gd name="connsiteY27" fmla="*/ 5922515 h 6857999"/>
              <a:gd name="connsiteX28" fmla="*/ 5513257 w 6096000"/>
              <a:gd name="connsiteY28" fmla="*/ 5922515 h 6857999"/>
              <a:gd name="connsiteX29" fmla="*/ 5513336 w 6096000"/>
              <a:gd name="connsiteY29" fmla="*/ 6280898 h 6857999"/>
              <a:gd name="connsiteX30" fmla="*/ 5486088 w 6096000"/>
              <a:gd name="connsiteY30" fmla="*/ 6307124 h 6857999"/>
              <a:gd name="connsiteX31" fmla="*/ 5485146 w 6096000"/>
              <a:gd name="connsiteY31" fmla="*/ 6307124 h 6857999"/>
              <a:gd name="connsiteX32" fmla="*/ 5457898 w 6096000"/>
              <a:gd name="connsiteY32" fmla="*/ 6280898 h 6857999"/>
              <a:gd name="connsiteX33" fmla="*/ 5457976 w 6096000"/>
              <a:gd name="connsiteY33" fmla="*/ 5922515 h 6857999"/>
              <a:gd name="connsiteX34" fmla="*/ 4615809 w 6096000"/>
              <a:gd name="connsiteY34" fmla="*/ 5922515 h 6857999"/>
              <a:gd name="connsiteX35" fmla="*/ 4615809 w 6096000"/>
              <a:gd name="connsiteY35" fmla="*/ 6386590 h 6857999"/>
              <a:gd name="connsiteX36" fmla="*/ 4742232 w 6096000"/>
              <a:gd name="connsiteY36" fmla="*/ 6386512 h 6857999"/>
              <a:gd name="connsiteX37" fmla="*/ 4742232 w 6096000"/>
              <a:gd name="connsiteY37" fmla="*/ 6193893 h 6857999"/>
              <a:gd name="connsiteX38" fmla="*/ 4796728 w 6096000"/>
              <a:gd name="connsiteY38" fmla="*/ 6193893 h 6857999"/>
              <a:gd name="connsiteX39" fmla="*/ 4796807 w 6096000"/>
              <a:gd name="connsiteY39" fmla="*/ 6386512 h 6857999"/>
              <a:gd name="connsiteX40" fmla="*/ 4923387 w 6096000"/>
              <a:gd name="connsiteY40" fmla="*/ 6386512 h 6857999"/>
              <a:gd name="connsiteX41" fmla="*/ 4922994 w 6096000"/>
              <a:gd name="connsiteY41" fmla="*/ 5922515 h 6857999"/>
              <a:gd name="connsiteX42" fmla="*/ 4796807 w 6096000"/>
              <a:gd name="connsiteY42" fmla="*/ 5922515 h 6857999"/>
              <a:gd name="connsiteX43" fmla="*/ 4796807 w 6096000"/>
              <a:gd name="connsiteY43" fmla="*/ 6114270 h 6857999"/>
              <a:gd name="connsiteX44" fmla="*/ 4742232 w 6096000"/>
              <a:gd name="connsiteY44" fmla="*/ 6114270 h 6857999"/>
              <a:gd name="connsiteX45" fmla="*/ 4742232 w 6096000"/>
              <a:gd name="connsiteY45" fmla="*/ 5922515 h 6857999"/>
              <a:gd name="connsiteX46" fmla="*/ 4348515 w 6096000"/>
              <a:gd name="connsiteY46" fmla="*/ 5922515 h 6857999"/>
              <a:gd name="connsiteX47" fmla="*/ 4348515 w 6096000"/>
              <a:gd name="connsiteY47" fmla="*/ 6386512 h 6857999"/>
              <a:gd name="connsiteX48" fmla="*/ 4561157 w 6096000"/>
              <a:gd name="connsiteY48" fmla="*/ 6386512 h 6857999"/>
              <a:gd name="connsiteX49" fmla="*/ 4561157 w 6096000"/>
              <a:gd name="connsiteY49" fmla="*/ 6296759 h 6857999"/>
              <a:gd name="connsiteX50" fmla="*/ 4475173 w 6096000"/>
              <a:gd name="connsiteY50" fmla="*/ 6296524 h 6857999"/>
              <a:gd name="connsiteX51" fmla="*/ 4475173 w 6096000"/>
              <a:gd name="connsiteY51" fmla="*/ 6193893 h 6857999"/>
              <a:gd name="connsiteX52" fmla="*/ 4548436 w 6096000"/>
              <a:gd name="connsiteY52" fmla="*/ 6193893 h 6857999"/>
              <a:gd name="connsiteX53" fmla="*/ 4548436 w 6096000"/>
              <a:gd name="connsiteY53" fmla="*/ 6114270 h 6857999"/>
              <a:gd name="connsiteX54" fmla="*/ 4475173 w 6096000"/>
              <a:gd name="connsiteY54" fmla="*/ 6114270 h 6857999"/>
              <a:gd name="connsiteX55" fmla="*/ 4475409 w 6096000"/>
              <a:gd name="connsiteY55" fmla="*/ 6012346 h 6857999"/>
              <a:gd name="connsiteX56" fmla="*/ 4561157 w 6096000"/>
              <a:gd name="connsiteY56" fmla="*/ 6012346 h 6857999"/>
              <a:gd name="connsiteX57" fmla="*/ 4561157 w 6096000"/>
              <a:gd name="connsiteY57" fmla="*/ 5922515 h 6857999"/>
              <a:gd name="connsiteX58" fmla="*/ 3989739 w 6096000"/>
              <a:gd name="connsiteY58" fmla="*/ 5922515 h 6857999"/>
              <a:gd name="connsiteX59" fmla="*/ 3989739 w 6096000"/>
              <a:gd name="connsiteY59" fmla="*/ 6386512 h 6857999"/>
              <a:gd name="connsiteX60" fmla="*/ 4114357 w 6096000"/>
              <a:gd name="connsiteY60" fmla="*/ 6386512 h 6857999"/>
              <a:gd name="connsiteX61" fmla="*/ 4114357 w 6096000"/>
              <a:gd name="connsiteY61" fmla="*/ 6193893 h 6857999"/>
              <a:gd name="connsiteX62" fmla="*/ 4145373 w 6096000"/>
              <a:gd name="connsiteY62" fmla="*/ 6193893 h 6857999"/>
              <a:gd name="connsiteX63" fmla="*/ 4167281 w 6096000"/>
              <a:gd name="connsiteY63" fmla="*/ 6218000 h 6857999"/>
              <a:gd name="connsiteX64" fmla="*/ 4167281 w 6096000"/>
              <a:gd name="connsiteY64" fmla="*/ 6386590 h 6857999"/>
              <a:gd name="connsiteX65" fmla="*/ 4293862 w 6096000"/>
              <a:gd name="connsiteY65" fmla="*/ 6386590 h 6857999"/>
              <a:gd name="connsiteX66" fmla="*/ 4293705 w 6096000"/>
              <a:gd name="connsiteY66" fmla="*/ 6227030 h 6857999"/>
              <a:gd name="connsiteX67" fmla="*/ 4231121 w 6096000"/>
              <a:gd name="connsiteY67" fmla="*/ 6151569 h 6857999"/>
              <a:gd name="connsiteX68" fmla="*/ 4293705 w 6096000"/>
              <a:gd name="connsiteY68" fmla="*/ 6077206 h 6857999"/>
              <a:gd name="connsiteX69" fmla="*/ 4293705 w 6096000"/>
              <a:gd name="connsiteY69" fmla="*/ 5998368 h 6857999"/>
              <a:gd name="connsiteX70" fmla="*/ 4228844 w 6096000"/>
              <a:gd name="connsiteY70" fmla="*/ 5922515 h 6857999"/>
              <a:gd name="connsiteX71" fmla="*/ 3989739 w 6096000"/>
              <a:gd name="connsiteY71" fmla="*/ 5922515 h 6857999"/>
              <a:gd name="connsiteX72" fmla="*/ 5125713 w 6096000"/>
              <a:gd name="connsiteY72" fmla="*/ 5922480 h 6857999"/>
              <a:gd name="connsiteX73" fmla="*/ 5045491 w 6096000"/>
              <a:gd name="connsiteY73" fmla="*/ 5922514 h 6857999"/>
              <a:gd name="connsiteX74" fmla="*/ 4977961 w 6096000"/>
              <a:gd name="connsiteY74" fmla="*/ 5998369 h 6857999"/>
              <a:gd name="connsiteX75" fmla="*/ 4977961 w 6096000"/>
              <a:gd name="connsiteY75" fmla="*/ 6386511 h 6857999"/>
              <a:gd name="connsiteX76" fmla="*/ 5103835 w 6096000"/>
              <a:gd name="connsiteY76" fmla="*/ 6386511 h 6857999"/>
              <a:gd name="connsiteX77" fmla="*/ 5103913 w 6096000"/>
              <a:gd name="connsiteY77" fmla="*/ 6193893 h 6857999"/>
              <a:gd name="connsiteX78" fmla="*/ 5155111 w 6096000"/>
              <a:gd name="connsiteY78" fmla="*/ 6193893 h 6857999"/>
              <a:gd name="connsiteX79" fmla="*/ 5155111 w 6096000"/>
              <a:gd name="connsiteY79" fmla="*/ 6386511 h 6857999"/>
              <a:gd name="connsiteX80" fmla="*/ 5279728 w 6096000"/>
              <a:gd name="connsiteY80" fmla="*/ 6386511 h 6857999"/>
              <a:gd name="connsiteX81" fmla="*/ 5279728 w 6096000"/>
              <a:gd name="connsiteY81" fmla="*/ 5922514 h 6857999"/>
              <a:gd name="connsiteX82" fmla="*/ 5125713 w 6096000"/>
              <a:gd name="connsiteY82" fmla="*/ 5922480 h 6857999"/>
              <a:gd name="connsiteX83" fmla="*/ 3570579 w 6096000"/>
              <a:gd name="connsiteY83" fmla="*/ 5711757 h 6857999"/>
              <a:gd name="connsiteX84" fmla="*/ 3445019 w 6096000"/>
              <a:gd name="connsiteY84" fmla="*/ 5796797 h 6857999"/>
              <a:gd name="connsiteX85" fmla="*/ 3421934 w 6096000"/>
              <a:gd name="connsiteY85" fmla="*/ 5937984 h 6857999"/>
              <a:gd name="connsiteX86" fmla="*/ 3508624 w 6096000"/>
              <a:gd name="connsiteY86" fmla="*/ 6058518 h 6857999"/>
              <a:gd name="connsiteX87" fmla="*/ 3570579 w 6096000"/>
              <a:gd name="connsiteY87" fmla="*/ 5711757 h 6857999"/>
              <a:gd name="connsiteX88" fmla="*/ 3753068 w 6096000"/>
              <a:gd name="connsiteY88" fmla="*/ 5680347 h 6857999"/>
              <a:gd name="connsiteX89" fmla="*/ 3607720 w 6096000"/>
              <a:gd name="connsiteY89" fmla="*/ 5695188 h 6857999"/>
              <a:gd name="connsiteX90" fmla="*/ 3876900 w 6096000"/>
              <a:gd name="connsiteY90" fmla="*/ 5922278 h 6857999"/>
              <a:gd name="connsiteX91" fmla="*/ 3857112 w 6096000"/>
              <a:gd name="connsiteY91" fmla="*/ 5748898 h 6857999"/>
              <a:gd name="connsiteX92" fmla="*/ 3753068 w 6096000"/>
              <a:gd name="connsiteY92" fmla="*/ 5680347 h 6857999"/>
              <a:gd name="connsiteX93" fmla="*/ 0 w 6096000"/>
              <a:gd name="connsiteY93" fmla="*/ 0 h 6857999"/>
              <a:gd name="connsiteX94" fmla="*/ 6096000 w 6096000"/>
              <a:gd name="connsiteY94" fmla="*/ 0 h 6857999"/>
              <a:gd name="connsiteX95" fmla="*/ 6096000 w 6096000"/>
              <a:gd name="connsiteY95" fmla="*/ 6857999 h 6857999"/>
              <a:gd name="connsiteX96" fmla="*/ 0 w 6096000"/>
              <a:gd name="connsiteY9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96000" h="6857999">
                <a:moveTo>
                  <a:pt x="5125742" y="5996641"/>
                </a:moveTo>
                <a:cubicBezTo>
                  <a:pt x="5127235" y="5996641"/>
                  <a:pt x="5154639" y="5996719"/>
                  <a:pt x="5154639" y="5996719"/>
                </a:cubicBezTo>
                <a:lnTo>
                  <a:pt x="5154639" y="6114270"/>
                </a:lnTo>
                <a:lnTo>
                  <a:pt x="5103677" y="6114270"/>
                </a:lnTo>
                <a:cubicBezTo>
                  <a:pt x="5103677" y="6114270"/>
                  <a:pt x="5103677" y="6023417"/>
                  <a:pt x="5103677" y="6020276"/>
                </a:cubicBezTo>
                <a:cubicBezTo>
                  <a:pt x="5103677" y="6003080"/>
                  <a:pt x="5110117" y="5996641"/>
                  <a:pt x="5125742" y="5996641"/>
                </a:cubicBezTo>
                <a:close/>
                <a:moveTo>
                  <a:pt x="4145295" y="5996484"/>
                </a:moveTo>
                <a:cubicBezTo>
                  <a:pt x="4160685" y="5996484"/>
                  <a:pt x="4167439" y="6004494"/>
                  <a:pt x="4167203" y="6020355"/>
                </a:cubicBezTo>
                <a:lnTo>
                  <a:pt x="4167281" y="6090948"/>
                </a:lnTo>
                <a:cubicBezTo>
                  <a:pt x="4167753" y="6104926"/>
                  <a:pt x="4161864" y="6113249"/>
                  <a:pt x="4151498" y="6114270"/>
                </a:cubicBezTo>
                <a:lnTo>
                  <a:pt x="4114278" y="6114505"/>
                </a:lnTo>
                <a:lnTo>
                  <a:pt x="4114278" y="5996720"/>
                </a:lnTo>
                <a:cubicBezTo>
                  <a:pt x="4114278" y="5996720"/>
                  <a:pt x="4142860" y="5996484"/>
                  <a:pt x="4145295" y="5996484"/>
                </a:cubicBezTo>
                <a:close/>
                <a:moveTo>
                  <a:pt x="3865435" y="5961070"/>
                </a:moveTo>
                <a:cubicBezTo>
                  <a:pt x="3771207" y="6041242"/>
                  <a:pt x="3661431" y="6082546"/>
                  <a:pt x="3534222" y="6081682"/>
                </a:cubicBezTo>
                <a:cubicBezTo>
                  <a:pt x="3577175" y="6108930"/>
                  <a:pt x="3620127" y="6135392"/>
                  <a:pt x="3669676" y="6146935"/>
                </a:cubicBezTo>
                <a:cubicBezTo>
                  <a:pt x="3724172" y="6159342"/>
                  <a:pt x="3774583" y="6137041"/>
                  <a:pt x="3806779" y="6093225"/>
                </a:cubicBezTo>
                <a:cubicBezTo>
                  <a:pt x="3833162" y="6051921"/>
                  <a:pt x="3850516" y="6007320"/>
                  <a:pt x="3865435" y="5961070"/>
                </a:cubicBezTo>
                <a:close/>
                <a:moveTo>
                  <a:pt x="5334537" y="5922515"/>
                </a:moveTo>
                <a:cubicBezTo>
                  <a:pt x="5334537" y="5922515"/>
                  <a:pt x="5334380" y="6278699"/>
                  <a:pt x="5334380" y="6283960"/>
                </a:cubicBezTo>
                <a:cubicBezTo>
                  <a:pt x="5334380" y="6306339"/>
                  <a:pt x="5335794" y="6322986"/>
                  <a:pt x="5342704" y="6339947"/>
                </a:cubicBezTo>
                <a:cubicBezTo>
                  <a:pt x="5352048" y="6361070"/>
                  <a:pt x="5373014" y="6378345"/>
                  <a:pt x="5395550" y="6383842"/>
                </a:cubicBezTo>
                <a:cubicBezTo>
                  <a:pt x="5404580" y="6386041"/>
                  <a:pt x="5415652" y="6386198"/>
                  <a:pt x="5429237" y="6386512"/>
                </a:cubicBezTo>
                <a:lnTo>
                  <a:pt x="5542154" y="6386512"/>
                </a:lnTo>
                <a:cubicBezTo>
                  <a:pt x="5555739" y="6386198"/>
                  <a:pt x="5566811" y="6385962"/>
                  <a:pt x="5575841" y="6383842"/>
                </a:cubicBezTo>
                <a:cubicBezTo>
                  <a:pt x="5598927" y="6377875"/>
                  <a:pt x="5619186" y="6361070"/>
                  <a:pt x="5628530" y="6339947"/>
                </a:cubicBezTo>
                <a:cubicBezTo>
                  <a:pt x="5635440" y="6322986"/>
                  <a:pt x="5636854" y="6305632"/>
                  <a:pt x="5636854" y="6283960"/>
                </a:cubicBezTo>
                <a:cubicBezTo>
                  <a:pt x="5636854" y="6278777"/>
                  <a:pt x="5636696" y="5922515"/>
                  <a:pt x="5636696" y="5922515"/>
                </a:cubicBezTo>
                <a:lnTo>
                  <a:pt x="5513257" y="5922515"/>
                </a:lnTo>
                <a:cubicBezTo>
                  <a:pt x="5513257" y="5922515"/>
                  <a:pt x="5513336" y="6277757"/>
                  <a:pt x="5513336" y="6280898"/>
                </a:cubicBezTo>
                <a:cubicBezTo>
                  <a:pt x="5513336" y="6290713"/>
                  <a:pt x="5506661" y="6307124"/>
                  <a:pt x="5486088" y="6307124"/>
                </a:cubicBezTo>
                <a:cubicBezTo>
                  <a:pt x="5485695" y="6307124"/>
                  <a:pt x="5485538" y="6307124"/>
                  <a:pt x="5485146" y="6307124"/>
                </a:cubicBezTo>
                <a:cubicBezTo>
                  <a:pt x="5464023" y="6307124"/>
                  <a:pt x="5457898" y="6290870"/>
                  <a:pt x="5457898" y="6280898"/>
                </a:cubicBezTo>
                <a:cubicBezTo>
                  <a:pt x="5457898" y="6277757"/>
                  <a:pt x="5457976" y="5922515"/>
                  <a:pt x="5457976" y="5922515"/>
                </a:cubicBezTo>
                <a:close/>
                <a:moveTo>
                  <a:pt x="4615809" y="5922515"/>
                </a:moveTo>
                <a:cubicBezTo>
                  <a:pt x="4615809" y="5922515"/>
                  <a:pt x="4615809" y="6380073"/>
                  <a:pt x="4615809" y="6386590"/>
                </a:cubicBezTo>
                <a:cubicBezTo>
                  <a:pt x="4621934" y="6386590"/>
                  <a:pt x="4742232" y="6386512"/>
                  <a:pt x="4742232" y="6386512"/>
                </a:cubicBezTo>
                <a:lnTo>
                  <a:pt x="4742232" y="6193893"/>
                </a:lnTo>
                <a:lnTo>
                  <a:pt x="4796728" y="6193893"/>
                </a:lnTo>
                <a:lnTo>
                  <a:pt x="4796807" y="6386512"/>
                </a:lnTo>
                <a:cubicBezTo>
                  <a:pt x="4796807" y="6386512"/>
                  <a:pt x="4917341" y="6386512"/>
                  <a:pt x="4923387" y="6386512"/>
                </a:cubicBezTo>
                <a:cubicBezTo>
                  <a:pt x="4923387" y="6379994"/>
                  <a:pt x="4922994" y="5922515"/>
                  <a:pt x="4922994" y="5922515"/>
                </a:cubicBezTo>
                <a:cubicBezTo>
                  <a:pt x="4922994" y="5922515"/>
                  <a:pt x="4796807" y="5922515"/>
                  <a:pt x="4796807" y="5922515"/>
                </a:cubicBezTo>
                <a:lnTo>
                  <a:pt x="4796807" y="6114270"/>
                </a:lnTo>
                <a:lnTo>
                  <a:pt x="4742232" y="6114270"/>
                </a:lnTo>
                <a:lnTo>
                  <a:pt x="4742232" y="5922515"/>
                </a:lnTo>
                <a:close/>
                <a:moveTo>
                  <a:pt x="4348515" y="5922515"/>
                </a:moveTo>
                <a:cubicBezTo>
                  <a:pt x="4348515" y="5922515"/>
                  <a:pt x="4348515" y="6379994"/>
                  <a:pt x="4348515" y="6386512"/>
                </a:cubicBezTo>
                <a:cubicBezTo>
                  <a:pt x="4354796" y="6386512"/>
                  <a:pt x="4561157" y="6386512"/>
                  <a:pt x="4561157" y="6386512"/>
                </a:cubicBezTo>
                <a:lnTo>
                  <a:pt x="4561157" y="6296759"/>
                </a:lnTo>
                <a:lnTo>
                  <a:pt x="4475173" y="6296524"/>
                </a:lnTo>
                <a:lnTo>
                  <a:pt x="4475173" y="6193893"/>
                </a:lnTo>
                <a:lnTo>
                  <a:pt x="4548436" y="6193893"/>
                </a:lnTo>
                <a:lnTo>
                  <a:pt x="4548436" y="6114270"/>
                </a:lnTo>
                <a:lnTo>
                  <a:pt x="4475173" y="6114270"/>
                </a:lnTo>
                <a:lnTo>
                  <a:pt x="4475409" y="6012346"/>
                </a:lnTo>
                <a:lnTo>
                  <a:pt x="4561157" y="6012346"/>
                </a:lnTo>
                <a:lnTo>
                  <a:pt x="4561157" y="5922515"/>
                </a:lnTo>
                <a:close/>
                <a:moveTo>
                  <a:pt x="3989739" y="5922515"/>
                </a:moveTo>
                <a:lnTo>
                  <a:pt x="3989739" y="6386512"/>
                </a:lnTo>
                <a:lnTo>
                  <a:pt x="4114357" y="6386512"/>
                </a:lnTo>
                <a:lnTo>
                  <a:pt x="4114357" y="6193893"/>
                </a:lnTo>
                <a:cubicBezTo>
                  <a:pt x="4114357" y="6193893"/>
                  <a:pt x="4144745" y="6193893"/>
                  <a:pt x="4145373" y="6193893"/>
                </a:cubicBezTo>
                <a:cubicBezTo>
                  <a:pt x="4160685" y="6193971"/>
                  <a:pt x="4167281" y="6201196"/>
                  <a:pt x="4167281" y="6218000"/>
                </a:cubicBezTo>
                <a:lnTo>
                  <a:pt x="4167281" y="6386590"/>
                </a:lnTo>
                <a:lnTo>
                  <a:pt x="4293862" y="6386590"/>
                </a:lnTo>
                <a:cubicBezTo>
                  <a:pt x="4293862" y="6384941"/>
                  <a:pt x="4293705" y="6240929"/>
                  <a:pt x="4293705" y="6227030"/>
                </a:cubicBezTo>
                <a:cubicBezTo>
                  <a:pt x="4293705" y="6186041"/>
                  <a:pt x="4260646" y="6155024"/>
                  <a:pt x="4231121" y="6151569"/>
                </a:cubicBezTo>
                <a:cubicBezTo>
                  <a:pt x="4260332" y="6148192"/>
                  <a:pt x="4293705" y="6117490"/>
                  <a:pt x="4293705" y="6077206"/>
                </a:cubicBezTo>
                <a:cubicBezTo>
                  <a:pt x="4293705" y="6056319"/>
                  <a:pt x="4293705" y="5998368"/>
                  <a:pt x="4293705" y="5998368"/>
                </a:cubicBezTo>
                <a:cubicBezTo>
                  <a:pt x="4292998" y="5956359"/>
                  <a:pt x="4261902" y="5922515"/>
                  <a:pt x="4228844" y="5922515"/>
                </a:cubicBezTo>
                <a:cubicBezTo>
                  <a:pt x="4206151" y="5922515"/>
                  <a:pt x="3989739" y="5922515"/>
                  <a:pt x="3989739" y="5922515"/>
                </a:cubicBezTo>
                <a:close/>
                <a:moveTo>
                  <a:pt x="5125713" y="5922480"/>
                </a:moveTo>
                <a:cubicBezTo>
                  <a:pt x="5084946" y="5922478"/>
                  <a:pt x="5050703" y="5922485"/>
                  <a:pt x="5045491" y="5922514"/>
                </a:cubicBezTo>
                <a:cubicBezTo>
                  <a:pt x="5005523" y="5922828"/>
                  <a:pt x="4977647" y="5957065"/>
                  <a:pt x="4977961" y="5998369"/>
                </a:cubicBezTo>
                <a:lnTo>
                  <a:pt x="4977961" y="6386511"/>
                </a:lnTo>
                <a:lnTo>
                  <a:pt x="5103835" y="6386511"/>
                </a:lnTo>
                <a:cubicBezTo>
                  <a:pt x="5103835" y="6380073"/>
                  <a:pt x="5103913" y="6193893"/>
                  <a:pt x="5103913" y="6193893"/>
                </a:cubicBezTo>
                <a:lnTo>
                  <a:pt x="5155111" y="6193893"/>
                </a:lnTo>
                <a:lnTo>
                  <a:pt x="5155111" y="6386511"/>
                </a:lnTo>
                <a:lnTo>
                  <a:pt x="5279728" y="6386511"/>
                </a:lnTo>
                <a:lnTo>
                  <a:pt x="5279728" y="5922514"/>
                </a:lnTo>
                <a:cubicBezTo>
                  <a:pt x="5279728" y="5922514"/>
                  <a:pt x="5193658" y="5922484"/>
                  <a:pt x="5125713" y="5922480"/>
                </a:cubicBezTo>
                <a:close/>
                <a:moveTo>
                  <a:pt x="3570579" y="5711757"/>
                </a:moveTo>
                <a:cubicBezTo>
                  <a:pt x="3526842" y="5734842"/>
                  <a:pt x="3482240" y="5758007"/>
                  <a:pt x="3445019" y="5796797"/>
                </a:cubicBezTo>
                <a:cubicBezTo>
                  <a:pt x="3410312" y="5832291"/>
                  <a:pt x="3401282" y="5892597"/>
                  <a:pt x="3421934" y="5937984"/>
                </a:cubicBezTo>
                <a:cubicBezTo>
                  <a:pt x="3443371" y="5981721"/>
                  <a:pt x="3473131" y="6021376"/>
                  <a:pt x="3508624" y="6058518"/>
                </a:cubicBezTo>
                <a:cubicBezTo>
                  <a:pt x="3483889" y="5935549"/>
                  <a:pt x="3510273" y="5810853"/>
                  <a:pt x="3570579" y="5711757"/>
                </a:cubicBezTo>
                <a:close/>
                <a:moveTo>
                  <a:pt x="3753068" y="5680347"/>
                </a:moveTo>
                <a:cubicBezTo>
                  <a:pt x="3701871" y="5677834"/>
                  <a:pt x="3653971" y="5684509"/>
                  <a:pt x="3607720" y="5695188"/>
                </a:cubicBezTo>
                <a:cubicBezTo>
                  <a:pt x="3715063" y="5729896"/>
                  <a:pt x="3822404" y="5819020"/>
                  <a:pt x="3876900" y="5922278"/>
                </a:cubicBezTo>
                <a:cubicBezTo>
                  <a:pt x="3879413" y="5862915"/>
                  <a:pt x="3881925" y="5799311"/>
                  <a:pt x="3857112" y="5748898"/>
                </a:cubicBezTo>
                <a:cubicBezTo>
                  <a:pt x="3836460" y="5709244"/>
                  <a:pt x="3795156" y="5684509"/>
                  <a:pt x="3753068" y="5680347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1080000" rIns="0" bIns="0" anchor="t">
            <a:noAutofit/>
          </a:bodyPr>
          <a:lstStyle>
            <a:lvl1pPr marL="0" indent="0" algn="ctr">
              <a:buNone/>
              <a:defRPr sz="44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02492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rammplatzhalter 5">
            <a:extLst>
              <a:ext uri="{FF2B5EF4-FFF2-40B4-BE49-F238E27FC236}">
                <a16:creationId xmlns:a16="http://schemas.microsoft.com/office/drawing/2014/main" id="{F1548FFF-D3BC-4ADB-ABFB-863C398B74B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7478" y="1805251"/>
            <a:ext cx="5236846" cy="3122349"/>
          </a:xfrm>
          <a:noFill/>
          <a:ln>
            <a:noFill/>
          </a:ln>
        </p:spPr>
        <p:txBody>
          <a:bodyPr/>
          <a:lstStyle>
            <a:lvl1pPr algn="ctr"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5872226C-5025-436F-BA8F-E2227AF99DA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7675" y="1805251"/>
            <a:ext cx="5227319" cy="3122349"/>
          </a:xfrm>
          <a:noFill/>
          <a:ln>
            <a:noFill/>
          </a:ln>
        </p:spPr>
        <p:txBody>
          <a:bodyPr/>
          <a:lstStyle>
            <a:lvl1pPr algn="ctr"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D804358A-11A3-49D3-8479-55DE55D84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982" y="5286375"/>
            <a:ext cx="5236846" cy="879475"/>
          </a:xfrm>
        </p:spPr>
        <p:txBody>
          <a:bodyPr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de-DE" sz="1800" b="0" i="0" u="none" strike="noStrike" baseline="0" smtClean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707481E-2BEA-43CC-98D9-93595E979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17004" y="5286375"/>
            <a:ext cx="5236846" cy="879475"/>
          </a:xfrm>
        </p:spPr>
        <p:txBody>
          <a:bodyPr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de-DE" sz="1800" b="0" i="0" u="none" strike="noStrike" baseline="0" smtClean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Datumsplatzhalter 6">
            <a:extLst>
              <a:ext uri="{FF2B5EF4-FFF2-40B4-BE49-F238E27FC236}">
                <a16:creationId xmlns:a16="http://schemas.microsoft.com/office/drawing/2014/main" id="{6E743426-1B0A-49D4-9B2C-CA9A7BEF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E8CB6FC-783B-4C70-ACDE-9CD914A4C698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25" name="Fußzeilenplatzhalter 11">
            <a:extLst>
              <a:ext uri="{FF2B5EF4-FFF2-40B4-BE49-F238E27FC236}">
                <a16:creationId xmlns:a16="http://schemas.microsoft.com/office/drawing/2014/main" id="{30EB5E22-2FB0-4B7A-B310-5A9DA47F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26" name="Foliennummernplatzhalter 12">
            <a:extLst>
              <a:ext uri="{FF2B5EF4-FFF2-40B4-BE49-F238E27FC236}">
                <a16:creationId xmlns:a16="http://schemas.microsoft.com/office/drawing/2014/main" id="{6D9C8A37-A291-4433-AACE-7EFD0B43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1D79D0-6CDB-4D7A-B67F-B8982A68AC32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ED273C-20EB-4B98-8E69-91118DCED589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3D63A589-131A-40EB-A0FF-31AEB6CF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1325"/>
            <a:ext cx="11301411" cy="473416"/>
          </a:xfrm>
        </p:spPr>
        <p:txBody>
          <a:bodyPr lIns="0" tIns="0" rIns="0" bIns="0"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1FD505BE-3B39-4D13-A942-3FB81C5EA9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677" y="922211"/>
            <a:ext cx="11301411" cy="473416"/>
          </a:xfrm>
        </p:spPr>
        <p:txBody>
          <a:bodyPr lIns="0" tIns="0" rIns="0" bIns="0">
            <a:noAutofit/>
          </a:bodyPr>
          <a:lstStyle>
            <a:lvl1pPr>
              <a:defRPr sz="2600" b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03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rammplatzhalter 5">
            <a:extLst>
              <a:ext uri="{FF2B5EF4-FFF2-40B4-BE49-F238E27FC236}">
                <a16:creationId xmlns:a16="http://schemas.microsoft.com/office/drawing/2014/main" id="{F1548FFF-D3BC-4ADB-ABFB-863C398B74B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294119" y="2089837"/>
            <a:ext cx="5897881" cy="3543300"/>
          </a:xfrm>
          <a:solidFill>
            <a:schemeClr val="accent6"/>
          </a:solidFill>
          <a:ln>
            <a:noFill/>
          </a:ln>
        </p:spPr>
        <p:txBody>
          <a:bodyPr>
            <a:noAutofit/>
          </a:bodyPr>
          <a:lstStyle>
            <a:lvl1pPr algn="ctr"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1325"/>
            <a:ext cx="11301411" cy="473416"/>
          </a:xfrm>
        </p:spPr>
        <p:txBody>
          <a:bodyPr lIns="0" tIns="0" rIns="0" bIns="0" anchor="b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8882345-B835-42FC-832C-F721B7C01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922211"/>
            <a:ext cx="11306175" cy="473416"/>
          </a:xfrm>
        </p:spPr>
        <p:txBody>
          <a:bodyPr lIns="0" tIns="0" rIns="0" bIns="0">
            <a:noAutofit/>
          </a:bodyPr>
          <a:lstStyle>
            <a:lvl1pPr>
              <a:defRPr sz="2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Datumsplatzhalter 6">
            <a:extLst>
              <a:ext uri="{FF2B5EF4-FFF2-40B4-BE49-F238E27FC236}">
                <a16:creationId xmlns:a16="http://schemas.microsoft.com/office/drawing/2014/main" id="{6E743426-1B0A-49D4-9B2C-CA9A7BEF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216DF1B-210B-4CD8-AEDC-9F3F63975844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25" name="Fußzeilenplatzhalter 11">
            <a:extLst>
              <a:ext uri="{FF2B5EF4-FFF2-40B4-BE49-F238E27FC236}">
                <a16:creationId xmlns:a16="http://schemas.microsoft.com/office/drawing/2014/main" id="{30EB5E22-2FB0-4B7A-B310-5A9DA47F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26" name="Foliennummernplatzhalter 12">
            <a:extLst>
              <a:ext uri="{FF2B5EF4-FFF2-40B4-BE49-F238E27FC236}">
                <a16:creationId xmlns:a16="http://schemas.microsoft.com/office/drawing/2014/main" id="{6D9C8A37-A291-4433-AACE-7EFD0B43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1D79D0-6CDB-4D7A-B67F-B8982A68AC32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ED273C-20EB-4B98-8E69-91118DCED589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06A935C-75F5-46C9-B24F-B666A8CE14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913" y="2089837"/>
            <a:ext cx="5310187" cy="1885263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F3917C1C-E3A8-404B-AD97-FD0CB03662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2913" y="4419599"/>
            <a:ext cx="5310187" cy="1213537"/>
          </a:xfrm>
        </p:spPr>
        <p:txBody>
          <a:bodyPr lIns="0" tIns="0" rIns="0" bIns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F1349A2B-7D77-4272-B8BF-BDE2382757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4127500"/>
            <a:ext cx="5310187" cy="292099"/>
          </a:xfrm>
        </p:spPr>
        <p:txBody>
          <a:bodyPr lIns="0" tIns="0" rIns="0" bIns="0">
            <a:no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465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6">
            <a:extLst>
              <a:ext uri="{FF2B5EF4-FFF2-40B4-BE49-F238E27FC236}">
                <a16:creationId xmlns:a16="http://schemas.microsoft.com/office/drawing/2014/main" id="{6E743426-1B0A-49D4-9B2C-CA9A7BEF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C3F48E8B-B582-4A64-AF3E-C29A32E74814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25" name="Fußzeilenplatzhalter 11">
            <a:extLst>
              <a:ext uri="{FF2B5EF4-FFF2-40B4-BE49-F238E27FC236}">
                <a16:creationId xmlns:a16="http://schemas.microsoft.com/office/drawing/2014/main" id="{30EB5E22-2FB0-4B7A-B310-5A9DA47F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26" name="Foliennummernplatzhalter 12">
            <a:extLst>
              <a:ext uri="{FF2B5EF4-FFF2-40B4-BE49-F238E27FC236}">
                <a16:creationId xmlns:a16="http://schemas.microsoft.com/office/drawing/2014/main" id="{6D9C8A37-A291-4433-AACE-7EFD0B43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1D79D0-6CDB-4D7A-B67F-B8982A68AC32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ED273C-20EB-4B98-8E69-91118DCED589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F3917C1C-E3A8-404B-AD97-FD0CB03662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675" y="2089837"/>
            <a:ext cx="5305425" cy="3543299"/>
          </a:xfrm>
        </p:spPr>
        <p:txBody>
          <a:bodyPr lIns="0" tIns="0" rIns="0" bIns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50D5C662-1220-4783-A2F0-929E2E32A235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235700" y="2089150"/>
            <a:ext cx="5508625" cy="35433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icon to add table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51F18AF-4993-4AAB-ABC1-328BCE3B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41325"/>
            <a:ext cx="11301411" cy="473416"/>
          </a:xfrm>
        </p:spPr>
        <p:txBody>
          <a:bodyPr lIns="0" tIns="0" rIns="0" bIns="0"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AF8D1E68-C976-4EC1-8292-17AAD40BF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677" y="922211"/>
            <a:ext cx="11301411" cy="473416"/>
          </a:xfrm>
        </p:spPr>
        <p:txBody>
          <a:bodyPr lIns="0" tIns="0" rIns="0" bIns="0">
            <a:noAutofit/>
          </a:bodyPr>
          <a:lstStyle>
            <a:lvl1pPr>
              <a:defRPr sz="2600" b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elements_to_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D82122A-9361-4444-9099-6DC43CEABC5E}"/>
              </a:ext>
            </a:extLst>
          </p:cNvPr>
          <p:cNvSpPr/>
          <p:nvPr userDrawn="1"/>
        </p:nvSpPr>
        <p:spPr>
          <a:xfrm>
            <a:off x="5498783" y="441325"/>
            <a:ext cx="3918585" cy="3121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1941A222-B90B-45E7-AEFE-8BF54F2C33FB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BF074B8B-BD26-45AB-9779-DDE202AC26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4200" y="5029990"/>
            <a:ext cx="1143000" cy="1135860"/>
          </a:xfrm>
          <a:noFill/>
          <a:ln w="44450" cap="sq" cmpd="sng">
            <a:solidFill>
              <a:schemeClr val="accent1"/>
            </a:solidFill>
            <a:miter lim="800000"/>
          </a:ln>
        </p:spPr>
        <p:txBody>
          <a:bodyPr lIns="108000" tIns="108000" rIns="108000" bIns="10800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A20811A1-0014-4443-91A2-F075B9C26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200" y="3646825"/>
            <a:ext cx="1143000" cy="1135860"/>
          </a:xfrm>
          <a:noFill/>
          <a:ln w="44450" cap="sq" cmpd="sng">
            <a:solidFill>
              <a:schemeClr val="accent2"/>
            </a:solidFill>
            <a:miter lim="800000"/>
          </a:ln>
        </p:spPr>
        <p:txBody>
          <a:bodyPr lIns="108000" tIns="108000" rIns="108000" bIns="108000">
            <a:no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B36F5F96-AE9F-440F-921C-0AA46FF1F2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200" y="2318607"/>
            <a:ext cx="1143000" cy="1135860"/>
          </a:xfrm>
          <a:noFill/>
          <a:ln w="44450" cap="sq" cmpd="sng">
            <a:solidFill>
              <a:schemeClr val="tx1"/>
            </a:solidFill>
            <a:miter lim="800000"/>
          </a:ln>
        </p:spPr>
        <p:txBody>
          <a:bodyPr lIns="108000" tIns="108000" rIns="108000" bIns="108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36CB8812-D298-4920-89C6-DAC45A3E6E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4200" y="935442"/>
            <a:ext cx="1143000" cy="1135860"/>
          </a:xfrm>
          <a:noFill/>
          <a:ln w="44450" cap="sq" cmpd="sng">
            <a:solidFill>
              <a:schemeClr val="bg1"/>
            </a:solidFill>
            <a:miter lim="800000"/>
          </a:ln>
        </p:spPr>
        <p:txBody>
          <a:bodyPr lIns="108000" tIns="108000" rIns="108000" bIns="108000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53948" y="6534122"/>
            <a:ext cx="81233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Dieses Dokument und mündliche Äußerungen hierzu sind vertraulich. </a:t>
            </a:r>
            <a:r>
              <a:rPr lang="en-US" sz="1000" dirty="0"/>
              <a:t>This document and any oral comments related to it are confidential.</a:t>
            </a:r>
            <a:endParaRPr lang="de-DE" sz="10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442913" y="4817543"/>
            <a:ext cx="5581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vertraulichen Informationen in Präsentationen:</a:t>
            </a:r>
          </a:p>
          <a:p>
            <a:pPr marL="0" indent="0">
              <a:buFontTx/>
              <a:buNone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Ansicht –&gt; Folienmaster</a:t>
            </a:r>
          </a:p>
          <a:p>
            <a:pPr marL="0" indent="0">
              <a:buFontTx/>
              <a:buNone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Diesen Hinweis in DE oder EN auf geeignete Folie kopieren (unten links)</a:t>
            </a:r>
          </a:p>
          <a:p>
            <a:pPr marL="285750" indent="-285750">
              <a:buFontTx/>
              <a:buChar char="-"/>
            </a:pPr>
            <a:endParaRPr lang="de-DE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 confidential content in your presentation</a:t>
            </a:r>
            <a:endParaRPr lang="de-DE" sz="14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Click on View -&gt; Slide master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Copy the text below (select EN or DE) from the slide content elements to copy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4" name="Gerade Verbindung mit Pfeil 3"/>
          <p:cNvCxnSpPr/>
          <p:nvPr userDrawn="1"/>
        </p:nvCxnSpPr>
        <p:spPr>
          <a:xfrm>
            <a:off x="1781175" y="6250023"/>
            <a:ext cx="0" cy="28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38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1DB55D3-499A-41B1-9750-2C910E8C6167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4B31138-BFEE-4178-A053-B8234C41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68670"/>
            <a:ext cx="11299716" cy="45971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74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1DB55D3-499A-41B1-9750-2C910E8C6167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CAD0EBE7-46AE-47D5-947E-DF687F7992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1562100"/>
            <a:ext cx="11291889" cy="4603750"/>
          </a:xfrm>
        </p:spPr>
        <p:txBody>
          <a:bodyPr lIns="0" tIns="0" rIns="0" bIns="0">
            <a:noAutofit/>
          </a:bodyPr>
          <a:lstStyle>
            <a:lvl1pPr marL="285750" indent="-285750">
              <a:buFont typeface="Wingdings" panose="05000000000000000000" pitchFamily="2" charset="2"/>
              <a:buChar char="§"/>
              <a:defRPr lang="de-DE" sz="1800" b="0" i="0" u="none" strike="noStrike" baseline="0" smtClean="0"/>
            </a:lvl1pPr>
            <a:lvl2pPr marL="742950" indent="-285750">
              <a:buFont typeface="Symbol" panose="05050102010706020507" pitchFamily="18" charset="2"/>
              <a:buChar char="-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Erste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0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Erste Ebene</a:t>
            </a:r>
          </a:p>
        </p:txBody>
      </p:sp>
    </p:spTree>
    <p:extLst>
      <p:ext uri="{BB962C8B-B14F-4D97-AF65-F5344CB8AC3E}">
        <p14:creationId xmlns:p14="http://schemas.microsoft.com/office/powerpoint/2010/main" val="3142384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1DB55D3-499A-41B1-9750-2C910E8C6167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163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1DB55D3-499A-41B1-9750-2C910E8C6167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4B31138-BFEE-4178-A053-B8234C415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68669"/>
            <a:ext cx="5391152" cy="4591573"/>
          </a:xfrm>
        </p:spPr>
        <p:txBody>
          <a:bodyPr lIns="0" tIns="0" rIns="144000" bIns="0">
            <a:noAutofit/>
          </a:bodyPr>
          <a:lstStyle>
            <a:lvl1pPr marL="0" indent="0"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CAD0EBE7-46AE-47D5-947E-DF687F7992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4472" y="1568669"/>
            <a:ext cx="5432443" cy="4597181"/>
          </a:xfrm>
        </p:spPr>
        <p:txBody>
          <a:bodyPr lIns="0" tIns="0" rIns="0" bIns="0">
            <a:noAutofit/>
          </a:bodyPr>
          <a:lstStyle>
            <a:lvl1pPr marL="285750" indent="-285750">
              <a:buFont typeface="Wingdings" panose="05000000000000000000" pitchFamily="2" charset="2"/>
              <a:buChar char="§"/>
              <a:defRPr lang="de-DE" sz="1800" b="0" i="0" u="none" strike="noStrike" baseline="0" smtClean="0"/>
            </a:lvl1pPr>
            <a:lvl2pPr marL="742950" indent="-285750">
              <a:buFont typeface="Symbol" panose="05050102010706020507" pitchFamily="18" charset="2"/>
              <a:buChar char="-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Erste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Zweite Ebene</a:t>
            </a:r>
          </a:p>
          <a:p>
            <a:pPr lvl="0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Erste Ebene</a:t>
            </a:r>
          </a:p>
        </p:txBody>
      </p:sp>
    </p:spTree>
    <p:extLst>
      <p:ext uri="{BB962C8B-B14F-4D97-AF65-F5344CB8AC3E}">
        <p14:creationId xmlns:p14="http://schemas.microsoft.com/office/powerpoint/2010/main" val="1091713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FBC9C9B-EBDD-4330-B72A-B6897230EBA7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8882345-B835-42FC-832C-F721B7C01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216" y="1570174"/>
            <a:ext cx="5428888" cy="904684"/>
          </a:xfrm>
        </p:spPr>
        <p:txBody>
          <a:bodyPr lIns="0" tIns="0" rIns="0" bIns="0">
            <a:noAutofit/>
          </a:bodyPr>
          <a:lstStyle>
            <a:lvl1pPr>
              <a:defRPr sz="18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6E6A6EF1-5CB9-44DA-B4C9-9FF5B0A37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85" y="2758966"/>
            <a:ext cx="5432443" cy="3406884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289FC2AB-882E-46E0-9A8F-A8348DB86F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13189" y="1562100"/>
            <a:ext cx="5437676" cy="4603749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422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_dia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rammplatzhalter 5">
            <a:extLst>
              <a:ext uri="{FF2B5EF4-FFF2-40B4-BE49-F238E27FC236}">
                <a16:creationId xmlns:a16="http://schemas.microsoft.com/office/drawing/2014/main" id="{F1548FFF-D3BC-4ADB-ABFB-863C398B74B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294120" y="1562100"/>
            <a:ext cx="5456746" cy="4603749"/>
          </a:xfrm>
          <a:solidFill>
            <a:schemeClr val="accent6"/>
          </a:solidFill>
          <a:ln>
            <a:noFill/>
          </a:ln>
        </p:spPr>
        <p:txBody>
          <a:bodyPr>
            <a:noAutofit/>
          </a:bodyPr>
          <a:lstStyle>
            <a:lvl1pPr algn="ctr"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2" name="Datumsplatzhalter 6">
            <a:extLst>
              <a:ext uri="{FF2B5EF4-FFF2-40B4-BE49-F238E27FC236}">
                <a16:creationId xmlns:a16="http://schemas.microsoft.com/office/drawing/2014/main" id="{6E743426-1B0A-49D4-9B2C-CA9A7BEF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5BB389A-41FE-495F-90D1-06EB5D41007C}" type="datetime1">
              <a:rPr lang="de-DE" smtClean="0"/>
              <a:pPr/>
              <a:t>17.06.2022</a:t>
            </a:fld>
            <a:endParaRPr lang="de-DE" dirty="0"/>
          </a:p>
        </p:txBody>
      </p:sp>
      <p:sp>
        <p:nvSpPr>
          <p:cNvPr id="25" name="Fußzeilenplatzhalter 11">
            <a:extLst>
              <a:ext uri="{FF2B5EF4-FFF2-40B4-BE49-F238E27FC236}">
                <a16:creationId xmlns:a16="http://schemas.microsoft.com/office/drawing/2014/main" id="{30EB5E22-2FB0-4B7A-B310-5A9DA47F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26" name="Foliennummernplatzhalter 12">
            <a:extLst>
              <a:ext uri="{FF2B5EF4-FFF2-40B4-BE49-F238E27FC236}">
                <a16:creationId xmlns:a16="http://schemas.microsoft.com/office/drawing/2014/main" id="{6D9C8A37-A291-4433-AACE-7EFD0B43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1D79D0-6CDB-4D7A-B67F-B8982A68AC32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ED273C-20EB-4B98-8E69-91118DCED589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92AF529E-F557-4090-B22C-8EE0B60B1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85" y="1571626"/>
            <a:ext cx="5432443" cy="217169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60E0306-D780-4702-9411-97845D6483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0185" y="3883024"/>
            <a:ext cx="5432443" cy="228599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Wingdings" panose="05000000000000000000" pitchFamily="2" charset="2"/>
              <a:buChar char="§"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463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hau_industries_title_pic_logo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9399181" y="5619750"/>
            <a:ext cx="2792819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A4D5F8-8DAA-4FAD-8646-3FD36C7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807647"/>
            <a:ext cx="5399087" cy="1948849"/>
          </a:xfrm>
        </p:spPr>
        <p:txBody>
          <a:bodyPr lIns="0" tIns="0" rIns="180000" bIns="0" anchor="t">
            <a:noAutofit/>
          </a:bodyPr>
          <a:lstStyle>
            <a:lvl1pPr>
              <a:lnSpc>
                <a:spcPct val="100000"/>
              </a:lnSpc>
              <a:defRPr lang="de-DE" sz="4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803371-C67A-4B2D-98E0-0601219BA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3756496"/>
            <a:ext cx="5399087" cy="1062037"/>
          </a:xfrm>
        </p:spPr>
        <p:txBody>
          <a:bodyPr lIns="0" tIns="0" rIns="180000" bIns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0" i="0" u="none" strike="noStrike" baseline="0" smtClean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Bildplatzhalter 30">
            <a:extLst>
              <a:ext uri="{FF2B5EF4-FFF2-40B4-BE49-F238E27FC236}">
                <a16:creationId xmlns:a16="http://schemas.microsoft.com/office/drawing/2014/main" id="{D1B48AAC-BB0A-4F59-822B-96AEE44256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5125742 w 6096000"/>
              <a:gd name="connsiteY0" fmla="*/ 5996641 h 6857999"/>
              <a:gd name="connsiteX1" fmla="*/ 5154639 w 6096000"/>
              <a:gd name="connsiteY1" fmla="*/ 5996719 h 6857999"/>
              <a:gd name="connsiteX2" fmla="*/ 5154639 w 6096000"/>
              <a:gd name="connsiteY2" fmla="*/ 6114270 h 6857999"/>
              <a:gd name="connsiteX3" fmla="*/ 5103677 w 6096000"/>
              <a:gd name="connsiteY3" fmla="*/ 6114270 h 6857999"/>
              <a:gd name="connsiteX4" fmla="*/ 5103677 w 6096000"/>
              <a:gd name="connsiteY4" fmla="*/ 6020276 h 6857999"/>
              <a:gd name="connsiteX5" fmla="*/ 5125742 w 6096000"/>
              <a:gd name="connsiteY5" fmla="*/ 5996641 h 6857999"/>
              <a:gd name="connsiteX6" fmla="*/ 4145295 w 6096000"/>
              <a:gd name="connsiteY6" fmla="*/ 5996484 h 6857999"/>
              <a:gd name="connsiteX7" fmla="*/ 4167203 w 6096000"/>
              <a:gd name="connsiteY7" fmla="*/ 6020355 h 6857999"/>
              <a:gd name="connsiteX8" fmla="*/ 4167281 w 6096000"/>
              <a:gd name="connsiteY8" fmla="*/ 6090948 h 6857999"/>
              <a:gd name="connsiteX9" fmla="*/ 4151498 w 6096000"/>
              <a:gd name="connsiteY9" fmla="*/ 6114270 h 6857999"/>
              <a:gd name="connsiteX10" fmla="*/ 4114278 w 6096000"/>
              <a:gd name="connsiteY10" fmla="*/ 6114505 h 6857999"/>
              <a:gd name="connsiteX11" fmla="*/ 4114278 w 6096000"/>
              <a:gd name="connsiteY11" fmla="*/ 5996720 h 6857999"/>
              <a:gd name="connsiteX12" fmla="*/ 4145295 w 6096000"/>
              <a:gd name="connsiteY12" fmla="*/ 5996484 h 6857999"/>
              <a:gd name="connsiteX13" fmla="*/ 3865435 w 6096000"/>
              <a:gd name="connsiteY13" fmla="*/ 5961070 h 6857999"/>
              <a:gd name="connsiteX14" fmla="*/ 3534222 w 6096000"/>
              <a:gd name="connsiteY14" fmla="*/ 6081682 h 6857999"/>
              <a:gd name="connsiteX15" fmla="*/ 3669676 w 6096000"/>
              <a:gd name="connsiteY15" fmla="*/ 6146935 h 6857999"/>
              <a:gd name="connsiteX16" fmla="*/ 3806779 w 6096000"/>
              <a:gd name="connsiteY16" fmla="*/ 6093225 h 6857999"/>
              <a:gd name="connsiteX17" fmla="*/ 3865435 w 6096000"/>
              <a:gd name="connsiteY17" fmla="*/ 5961070 h 6857999"/>
              <a:gd name="connsiteX18" fmla="*/ 5334537 w 6096000"/>
              <a:gd name="connsiteY18" fmla="*/ 5922515 h 6857999"/>
              <a:gd name="connsiteX19" fmla="*/ 5334380 w 6096000"/>
              <a:gd name="connsiteY19" fmla="*/ 6283960 h 6857999"/>
              <a:gd name="connsiteX20" fmla="*/ 5342704 w 6096000"/>
              <a:gd name="connsiteY20" fmla="*/ 6339947 h 6857999"/>
              <a:gd name="connsiteX21" fmla="*/ 5395550 w 6096000"/>
              <a:gd name="connsiteY21" fmla="*/ 6383842 h 6857999"/>
              <a:gd name="connsiteX22" fmla="*/ 5429237 w 6096000"/>
              <a:gd name="connsiteY22" fmla="*/ 6386512 h 6857999"/>
              <a:gd name="connsiteX23" fmla="*/ 5542154 w 6096000"/>
              <a:gd name="connsiteY23" fmla="*/ 6386512 h 6857999"/>
              <a:gd name="connsiteX24" fmla="*/ 5575841 w 6096000"/>
              <a:gd name="connsiteY24" fmla="*/ 6383842 h 6857999"/>
              <a:gd name="connsiteX25" fmla="*/ 5628530 w 6096000"/>
              <a:gd name="connsiteY25" fmla="*/ 6339947 h 6857999"/>
              <a:gd name="connsiteX26" fmla="*/ 5636854 w 6096000"/>
              <a:gd name="connsiteY26" fmla="*/ 6283960 h 6857999"/>
              <a:gd name="connsiteX27" fmla="*/ 5636696 w 6096000"/>
              <a:gd name="connsiteY27" fmla="*/ 5922515 h 6857999"/>
              <a:gd name="connsiteX28" fmla="*/ 5513257 w 6096000"/>
              <a:gd name="connsiteY28" fmla="*/ 5922515 h 6857999"/>
              <a:gd name="connsiteX29" fmla="*/ 5513336 w 6096000"/>
              <a:gd name="connsiteY29" fmla="*/ 6280898 h 6857999"/>
              <a:gd name="connsiteX30" fmla="*/ 5486088 w 6096000"/>
              <a:gd name="connsiteY30" fmla="*/ 6307124 h 6857999"/>
              <a:gd name="connsiteX31" fmla="*/ 5485146 w 6096000"/>
              <a:gd name="connsiteY31" fmla="*/ 6307124 h 6857999"/>
              <a:gd name="connsiteX32" fmla="*/ 5457898 w 6096000"/>
              <a:gd name="connsiteY32" fmla="*/ 6280898 h 6857999"/>
              <a:gd name="connsiteX33" fmla="*/ 5457976 w 6096000"/>
              <a:gd name="connsiteY33" fmla="*/ 5922515 h 6857999"/>
              <a:gd name="connsiteX34" fmla="*/ 4615809 w 6096000"/>
              <a:gd name="connsiteY34" fmla="*/ 5922515 h 6857999"/>
              <a:gd name="connsiteX35" fmla="*/ 4615809 w 6096000"/>
              <a:gd name="connsiteY35" fmla="*/ 6386590 h 6857999"/>
              <a:gd name="connsiteX36" fmla="*/ 4742232 w 6096000"/>
              <a:gd name="connsiteY36" fmla="*/ 6386512 h 6857999"/>
              <a:gd name="connsiteX37" fmla="*/ 4742232 w 6096000"/>
              <a:gd name="connsiteY37" fmla="*/ 6193893 h 6857999"/>
              <a:gd name="connsiteX38" fmla="*/ 4796728 w 6096000"/>
              <a:gd name="connsiteY38" fmla="*/ 6193893 h 6857999"/>
              <a:gd name="connsiteX39" fmla="*/ 4796807 w 6096000"/>
              <a:gd name="connsiteY39" fmla="*/ 6386512 h 6857999"/>
              <a:gd name="connsiteX40" fmla="*/ 4923387 w 6096000"/>
              <a:gd name="connsiteY40" fmla="*/ 6386512 h 6857999"/>
              <a:gd name="connsiteX41" fmla="*/ 4922994 w 6096000"/>
              <a:gd name="connsiteY41" fmla="*/ 5922515 h 6857999"/>
              <a:gd name="connsiteX42" fmla="*/ 4796807 w 6096000"/>
              <a:gd name="connsiteY42" fmla="*/ 5922515 h 6857999"/>
              <a:gd name="connsiteX43" fmla="*/ 4796807 w 6096000"/>
              <a:gd name="connsiteY43" fmla="*/ 6114270 h 6857999"/>
              <a:gd name="connsiteX44" fmla="*/ 4742232 w 6096000"/>
              <a:gd name="connsiteY44" fmla="*/ 6114270 h 6857999"/>
              <a:gd name="connsiteX45" fmla="*/ 4742232 w 6096000"/>
              <a:gd name="connsiteY45" fmla="*/ 5922515 h 6857999"/>
              <a:gd name="connsiteX46" fmla="*/ 4348515 w 6096000"/>
              <a:gd name="connsiteY46" fmla="*/ 5922515 h 6857999"/>
              <a:gd name="connsiteX47" fmla="*/ 4348515 w 6096000"/>
              <a:gd name="connsiteY47" fmla="*/ 6386512 h 6857999"/>
              <a:gd name="connsiteX48" fmla="*/ 4561157 w 6096000"/>
              <a:gd name="connsiteY48" fmla="*/ 6386512 h 6857999"/>
              <a:gd name="connsiteX49" fmla="*/ 4561157 w 6096000"/>
              <a:gd name="connsiteY49" fmla="*/ 6296759 h 6857999"/>
              <a:gd name="connsiteX50" fmla="*/ 4475173 w 6096000"/>
              <a:gd name="connsiteY50" fmla="*/ 6296524 h 6857999"/>
              <a:gd name="connsiteX51" fmla="*/ 4475173 w 6096000"/>
              <a:gd name="connsiteY51" fmla="*/ 6193893 h 6857999"/>
              <a:gd name="connsiteX52" fmla="*/ 4548436 w 6096000"/>
              <a:gd name="connsiteY52" fmla="*/ 6193893 h 6857999"/>
              <a:gd name="connsiteX53" fmla="*/ 4548436 w 6096000"/>
              <a:gd name="connsiteY53" fmla="*/ 6114270 h 6857999"/>
              <a:gd name="connsiteX54" fmla="*/ 4475173 w 6096000"/>
              <a:gd name="connsiteY54" fmla="*/ 6114270 h 6857999"/>
              <a:gd name="connsiteX55" fmla="*/ 4475409 w 6096000"/>
              <a:gd name="connsiteY55" fmla="*/ 6012346 h 6857999"/>
              <a:gd name="connsiteX56" fmla="*/ 4561157 w 6096000"/>
              <a:gd name="connsiteY56" fmla="*/ 6012346 h 6857999"/>
              <a:gd name="connsiteX57" fmla="*/ 4561157 w 6096000"/>
              <a:gd name="connsiteY57" fmla="*/ 5922515 h 6857999"/>
              <a:gd name="connsiteX58" fmla="*/ 3989739 w 6096000"/>
              <a:gd name="connsiteY58" fmla="*/ 5922515 h 6857999"/>
              <a:gd name="connsiteX59" fmla="*/ 3989739 w 6096000"/>
              <a:gd name="connsiteY59" fmla="*/ 6386512 h 6857999"/>
              <a:gd name="connsiteX60" fmla="*/ 4114357 w 6096000"/>
              <a:gd name="connsiteY60" fmla="*/ 6386512 h 6857999"/>
              <a:gd name="connsiteX61" fmla="*/ 4114357 w 6096000"/>
              <a:gd name="connsiteY61" fmla="*/ 6193893 h 6857999"/>
              <a:gd name="connsiteX62" fmla="*/ 4145373 w 6096000"/>
              <a:gd name="connsiteY62" fmla="*/ 6193893 h 6857999"/>
              <a:gd name="connsiteX63" fmla="*/ 4167281 w 6096000"/>
              <a:gd name="connsiteY63" fmla="*/ 6218000 h 6857999"/>
              <a:gd name="connsiteX64" fmla="*/ 4167281 w 6096000"/>
              <a:gd name="connsiteY64" fmla="*/ 6386590 h 6857999"/>
              <a:gd name="connsiteX65" fmla="*/ 4293862 w 6096000"/>
              <a:gd name="connsiteY65" fmla="*/ 6386590 h 6857999"/>
              <a:gd name="connsiteX66" fmla="*/ 4293705 w 6096000"/>
              <a:gd name="connsiteY66" fmla="*/ 6227030 h 6857999"/>
              <a:gd name="connsiteX67" fmla="*/ 4231121 w 6096000"/>
              <a:gd name="connsiteY67" fmla="*/ 6151569 h 6857999"/>
              <a:gd name="connsiteX68" fmla="*/ 4293705 w 6096000"/>
              <a:gd name="connsiteY68" fmla="*/ 6077206 h 6857999"/>
              <a:gd name="connsiteX69" fmla="*/ 4293705 w 6096000"/>
              <a:gd name="connsiteY69" fmla="*/ 5998368 h 6857999"/>
              <a:gd name="connsiteX70" fmla="*/ 4228844 w 6096000"/>
              <a:gd name="connsiteY70" fmla="*/ 5922515 h 6857999"/>
              <a:gd name="connsiteX71" fmla="*/ 3989739 w 6096000"/>
              <a:gd name="connsiteY71" fmla="*/ 5922515 h 6857999"/>
              <a:gd name="connsiteX72" fmla="*/ 5125713 w 6096000"/>
              <a:gd name="connsiteY72" fmla="*/ 5922480 h 6857999"/>
              <a:gd name="connsiteX73" fmla="*/ 5045491 w 6096000"/>
              <a:gd name="connsiteY73" fmla="*/ 5922514 h 6857999"/>
              <a:gd name="connsiteX74" fmla="*/ 4977961 w 6096000"/>
              <a:gd name="connsiteY74" fmla="*/ 5998369 h 6857999"/>
              <a:gd name="connsiteX75" fmla="*/ 4977961 w 6096000"/>
              <a:gd name="connsiteY75" fmla="*/ 6386511 h 6857999"/>
              <a:gd name="connsiteX76" fmla="*/ 5103835 w 6096000"/>
              <a:gd name="connsiteY76" fmla="*/ 6386511 h 6857999"/>
              <a:gd name="connsiteX77" fmla="*/ 5103913 w 6096000"/>
              <a:gd name="connsiteY77" fmla="*/ 6193893 h 6857999"/>
              <a:gd name="connsiteX78" fmla="*/ 5155111 w 6096000"/>
              <a:gd name="connsiteY78" fmla="*/ 6193893 h 6857999"/>
              <a:gd name="connsiteX79" fmla="*/ 5155111 w 6096000"/>
              <a:gd name="connsiteY79" fmla="*/ 6386511 h 6857999"/>
              <a:gd name="connsiteX80" fmla="*/ 5279728 w 6096000"/>
              <a:gd name="connsiteY80" fmla="*/ 6386511 h 6857999"/>
              <a:gd name="connsiteX81" fmla="*/ 5279728 w 6096000"/>
              <a:gd name="connsiteY81" fmla="*/ 5922514 h 6857999"/>
              <a:gd name="connsiteX82" fmla="*/ 5125713 w 6096000"/>
              <a:gd name="connsiteY82" fmla="*/ 5922480 h 6857999"/>
              <a:gd name="connsiteX83" fmla="*/ 3570579 w 6096000"/>
              <a:gd name="connsiteY83" fmla="*/ 5711757 h 6857999"/>
              <a:gd name="connsiteX84" fmla="*/ 3445019 w 6096000"/>
              <a:gd name="connsiteY84" fmla="*/ 5796797 h 6857999"/>
              <a:gd name="connsiteX85" fmla="*/ 3421934 w 6096000"/>
              <a:gd name="connsiteY85" fmla="*/ 5937984 h 6857999"/>
              <a:gd name="connsiteX86" fmla="*/ 3508624 w 6096000"/>
              <a:gd name="connsiteY86" fmla="*/ 6058518 h 6857999"/>
              <a:gd name="connsiteX87" fmla="*/ 3570579 w 6096000"/>
              <a:gd name="connsiteY87" fmla="*/ 5711757 h 6857999"/>
              <a:gd name="connsiteX88" fmla="*/ 3753068 w 6096000"/>
              <a:gd name="connsiteY88" fmla="*/ 5680347 h 6857999"/>
              <a:gd name="connsiteX89" fmla="*/ 3607720 w 6096000"/>
              <a:gd name="connsiteY89" fmla="*/ 5695188 h 6857999"/>
              <a:gd name="connsiteX90" fmla="*/ 3876900 w 6096000"/>
              <a:gd name="connsiteY90" fmla="*/ 5922278 h 6857999"/>
              <a:gd name="connsiteX91" fmla="*/ 3857112 w 6096000"/>
              <a:gd name="connsiteY91" fmla="*/ 5748898 h 6857999"/>
              <a:gd name="connsiteX92" fmla="*/ 3753068 w 6096000"/>
              <a:gd name="connsiteY92" fmla="*/ 5680347 h 6857999"/>
              <a:gd name="connsiteX93" fmla="*/ 0 w 6096000"/>
              <a:gd name="connsiteY93" fmla="*/ 0 h 6857999"/>
              <a:gd name="connsiteX94" fmla="*/ 6096000 w 6096000"/>
              <a:gd name="connsiteY94" fmla="*/ 0 h 6857999"/>
              <a:gd name="connsiteX95" fmla="*/ 6096000 w 6096000"/>
              <a:gd name="connsiteY95" fmla="*/ 6857999 h 6857999"/>
              <a:gd name="connsiteX96" fmla="*/ 0 w 6096000"/>
              <a:gd name="connsiteY9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96000" h="6857999">
                <a:moveTo>
                  <a:pt x="5125742" y="5996641"/>
                </a:moveTo>
                <a:cubicBezTo>
                  <a:pt x="5127235" y="5996641"/>
                  <a:pt x="5154639" y="5996719"/>
                  <a:pt x="5154639" y="5996719"/>
                </a:cubicBezTo>
                <a:lnTo>
                  <a:pt x="5154639" y="6114270"/>
                </a:lnTo>
                <a:lnTo>
                  <a:pt x="5103677" y="6114270"/>
                </a:lnTo>
                <a:cubicBezTo>
                  <a:pt x="5103677" y="6114270"/>
                  <a:pt x="5103677" y="6023417"/>
                  <a:pt x="5103677" y="6020276"/>
                </a:cubicBezTo>
                <a:cubicBezTo>
                  <a:pt x="5103677" y="6003080"/>
                  <a:pt x="5110117" y="5996641"/>
                  <a:pt x="5125742" y="5996641"/>
                </a:cubicBezTo>
                <a:close/>
                <a:moveTo>
                  <a:pt x="4145295" y="5996484"/>
                </a:moveTo>
                <a:cubicBezTo>
                  <a:pt x="4160685" y="5996484"/>
                  <a:pt x="4167439" y="6004494"/>
                  <a:pt x="4167203" y="6020355"/>
                </a:cubicBezTo>
                <a:lnTo>
                  <a:pt x="4167281" y="6090948"/>
                </a:lnTo>
                <a:cubicBezTo>
                  <a:pt x="4167753" y="6104926"/>
                  <a:pt x="4161864" y="6113249"/>
                  <a:pt x="4151498" y="6114270"/>
                </a:cubicBezTo>
                <a:lnTo>
                  <a:pt x="4114278" y="6114505"/>
                </a:lnTo>
                <a:lnTo>
                  <a:pt x="4114278" y="5996720"/>
                </a:lnTo>
                <a:cubicBezTo>
                  <a:pt x="4114278" y="5996720"/>
                  <a:pt x="4142860" y="5996484"/>
                  <a:pt x="4145295" y="5996484"/>
                </a:cubicBezTo>
                <a:close/>
                <a:moveTo>
                  <a:pt x="3865435" y="5961070"/>
                </a:moveTo>
                <a:cubicBezTo>
                  <a:pt x="3771207" y="6041242"/>
                  <a:pt x="3661431" y="6082546"/>
                  <a:pt x="3534222" y="6081682"/>
                </a:cubicBezTo>
                <a:cubicBezTo>
                  <a:pt x="3577175" y="6108930"/>
                  <a:pt x="3620127" y="6135392"/>
                  <a:pt x="3669676" y="6146935"/>
                </a:cubicBezTo>
                <a:cubicBezTo>
                  <a:pt x="3724172" y="6159342"/>
                  <a:pt x="3774583" y="6137041"/>
                  <a:pt x="3806779" y="6093225"/>
                </a:cubicBezTo>
                <a:cubicBezTo>
                  <a:pt x="3833162" y="6051921"/>
                  <a:pt x="3850516" y="6007320"/>
                  <a:pt x="3865435" y="5961070"/>
                </a:cubicBezTo>
                <a:close/>
                <a:moveTo>
                  <a:pt x="5334537" y="5922515"/>
                </a:moveTo>
                <a:cubicBezTo>
                  <a:pt x="5334537" y="5922515"/>
                  <a:pt x="5334380" y="6278699"/>
                  <a:pt x="5334380" y="6283960"/>
                </a:cubicBezTo>
                <a:cubicBezTo>
                  <a:pt x="5334380" y="6306339"/>
                  <a:pt x="5335794" y="6322986"/>
                  <a:pt x="5342704" y="6339947"/>
                </a:cubicBezTo>
                <a:cubicBezTo>
                  <a:pt x="5352048" y="6361070"/>
                  <a:pt x="5373014" y="6378345"/>
                  <a:pt x="5395550" y="6383842"/>
                </a:cubicBezTo>
                <a:cubicBezTo>
                  <a:pt x="5404580" y="6386041"/>
                  <a:pt x="5415652" y="6386198"/>
                  <a:pt x="5429237" y="6386512"/>
                </a:cubicBezTo>
                <a:lnTo>
                  <a:pt x="5542154" y="6386512"/>
                </a:lnTo>
                <a:cubicBezTo>
                  <a:pt x="5555739" y="6386198"/>
                  <a:pt x="5566811" y="6385962"/>
                  <a:pt x="5575841" y="6383842"/>
                </a:cubicBezTo>
                <a:cubicBezTo>
                  <a:pt x="5598927" y="6377875"/>
                  <a:pt x="5619186" y="6361070"/>
                  <a:pt x="5628530" y="6339947"/>
                </a:cubicBezTo>
                <a:cubicBezTo>
                  <a:pt x="5635440" y="6322986"/>
                  <a:pt x="5636854" y="6305632"/>
                  <a:pt x="5636854" y="6283960"/>
                </a:cubicBezTo>
                <a:cubicBezTo>
                  <a:pt x="5636854" y="6278777"/>
                  <a:pt x="5636696" y="5922515"/>
                  <a:pt x="5636696" y="5922515"/>
                </a:cubicBezTo>
                <a:lnTo>
                  <a:pt x="5513257" y="5922515"/>
                </a:lnTo>
                <a:cubicBezTo>
                  <a:pt x="5513257" y="5922515"/>
                  <a:pt x="5513336" y="6277757"/>
                  <a:pt x="5513336" y="6280898"/>
                </a:cubicBezTo>
                <a:cubicBezTo>
                  <a:pt x="5513336" y="6290713"/>
                  <a:pt x="5506661" y="6307124"/>
                  <a:pt x="5486088" y="6307124"/>
                </a:cubicBezTo>
                <a:cubicBezTo>
                  <a:pt x="5485695" y="6307124"/>
                  <a:pt x="5485538" y="6307124"/>
                  <a:pt x="5485146" y="6307124"/>
                </a:cubicBezTo>
                <a:cubicBezTo>
                  <a:pt x="5464023" y="6307124"/>
                  <a:pt x="5457898" y="6290870"/>
                  <a:pt x="5457898" y="6280898"/>
                </a:cubicBezTo>
                <a:cubicBezTo>
                  <a:pt x="5457898" y="6277757"/>
                  <a:pt x="5457976" y="5922515"/>
                  <a:pt x="5457976" y="5922515"/>
                </a:cubicBezTo>
                <a:close/>
                <a:moveTo>
                  <a:pt x="4615809" y="5922515"/>
                </a:moveTo>
                <a:cubicBezTo>
                  <a:pt x="4615809" y="5922515"/>
                  <a:pt x="4615809" y="6380073"/>
                  <a:pt x="4615809" y="6386590"/>
                </a:cubicBezTo>
                <a:cubicBezTo>
                  <a:pt x="4621934" y="6386590"/>
                  <a:pt x="4742232" y="6386512"/>
                  <a:pt x="4742232" y="6386512"/>
                </a:cubicBezTo>
                <a:lnTo>
                  <a:pt x="4742232" y="6193893"/>
                </a:lnTo>
                <a:lnTo>
                  <a:pt x="4796728" y="6193893"/>
                </a:lnTo>
                <a:lnTo>
                  <a:pt x="4796807" y="6386512"/>
                </a:lnTo>
                <a:cubicBezTo>
                  <a:pt x="4796807" y="6386512"/>
                  <a:pt x="4917341" y="6386512"/>
                  <a:pt x="4923387" y="6386512"/>
                </a:cubicBezTo>
                <a:cubicBezTo>
                  <a:pt x="4923387" y="6379994"/>
                  <a:pt x="4922994" y="5922515"/>
                  <a:pt x="4922994" y="5922515"/>
                </a:cubicBezTo>
                <a:cubicBezTo>
                  <a:pt x="4922994" y="5922515"/>
                  <a:pt x="4796807" y="5922515"/>
                  <a:pt x="4796807" y="5922515"/>
                </a:cubicBezTo>
                <a:lnTo>
                  <a:pt x="4796807" y="6114270"/>
                </a:lnTo>
                <a:lnTo>
                  <a:pt x="4742232" y="6114270"/>
                </a:lnTo>
                <a:lnTo>
                  <a:pt x="4742232" y="5922515"/>
                </a:lnTo>
                <a:close/>
                <a:moveTo>
                  <a:pt x="4348515" y="5922515"/>
                </a:moveTo>
                <a:cubicBezTo>
                  <a:pt x="4348515" y="5922515"/>
                  <a:pt x="4348515" y="6379994"/>
                  <a:pt x="4348515" y="6386512"/>
                </a:cubicBezTo>
                <a:cubicBezTo>
                  <a:pt x="4354796" y="6386512"/>
                  <a:pt x="4561157" y="6386512"/>
                  <a:pt x="4561157" y="6386512"/>
                </a:cubicBezTo>
                <a:lnTo>
                  <a:pt x="4561157" y="6296759"/>
                </a:lnTo>
                <a:lnTo>
                  <a:pt x="4475173" y="6296524"/>
                </a:lnTo>
                <a:lnTo>
                  <a:pt x="4475173" y="6193893"/>
                </a:lnTo>
                <a:lnTo>
                  <a:pt x="4548436" y="6193893"/>
                </a:lnTo>
                <a:lnTo>
                  <a:pt x="4548436" y="6114270"/>
                </a:lnTo>
                <a:lnTo>
                  <a:pt x="4475173" y="6114270"/>
                </a:lnTo>
                <a:lnTo>
                  <a:pt x="4475409" y="6012346"/>
                </a:lnTo>
                <a:lnTo>
                  <a:pt x="4561157" y="6012346"/>
                </a:lnTo>
                <a:lnTo>
                  <a:pt x="4561157" y="5922515"/>
                </a:lnTo>
                <a:close/>
                <a:moveTo>
                  <a:pt x="3989739" y="5922515"/>
                </a:moveTo>
                <a:lnTo>
                  <a:pt x="3989739" y="6386512"/>
                </a:lnTo>
                <a:lnTo>
                  <a:pt x="4114357" y="6386512"/>
                </a:lnTo>
                <a:lnTo>
                  <a:pt x="4114357" y="6193893"/>
                </a:lnTo>
                <a:cubicBezTo>
                  <a:pt x="4114357" y="6193893"/>
                  <a:pt x="4144745" y="6193893"/>
                  <a:pt x="4145373" y="6193893"/>
                </a:cubicBezTo>
                <a:cubicBezTo>
                  <a:pt x="4160685" y="6193971"/>
                  <a:pt x="4167281" y="6201196"/>
                  <a:pt x="4167281" y="6218000"/>
                </a:cubicBezTo>
                <a:lnTo>
                  <a:pt x="4167281" y="6386590"/>
                </a:lnTo>
                <a:lnTo>
                  <a:pt x="4293862" y="6386590"/>
                </a:lnTo>
                <a:cubicBezTo>
                  <a:pt x="4293862" y="6384941"/>
                  <a:pt x="4293705" y="6240929"/>
                  <a:pt x="4293705" y="6227030"/>
                </a:cubicBezTo>
                <a:cubicBezTo>
                  <a:pt x="4293705" y="6186041"/>
                  <a:pt x="4260646" y="6155024"/>
                  <a:pt x="4231121" y="6151569"/>
                </a:cubicBezTo>
                <a:cubicBezTo>
                  <a:pt x="4260332" y="6148192"/>
                  <a:pt x="4293705" y="6117490"/>
                  <a:pt x="4293705" y="6077206"/>
                </a:cubicBezTo>
                <a:cubicBezTo>
                  <a:pt x="4293705" y="6056319"/>
                  <a:pt x="4293705" y="5998368"/>
                  <a:pt x="4293705" y="5998368"/>
                </a:cubicBezTo>
                <a:cubicBezTo>
                  <a:pt x="4292998" y="5956359"/>
                  <a:pt x="4261902" y="5922515"/>
                  <a:pt x="4228844" y="5922515"/>
                </a:cubicBezTo>
                <a:cubicBezTo>
                  <a:pt x="4206151" y="5922515"/>
                  <a:pt x="3989739" y="5922515"/>
                  <a:pt x="3989739" y="5922515"/>
                </a:cubicBezTo>
                <a:close/>
                <a:moveTo>
                  <a:pt x="5125713" y="5922480"/>
                </a:moveTo>
                <a:cubicBezTo>
                  <a:pt x="5084946" y="5922478"/>
                  <a:pt x="5050703" y="5922485"/>
                  <a:pt x="5045491" y="5922514"/>
                </a:cubicBezTo>
                <a:cubicBezTo>
                  <a:pt x="5005523" y="5922828"/>
                  <a:pt x="4977647" y="5957065"/>
                  <a:pt x="4977961" y="5998369"/>
                </a:cubicBezTo>
                <a:lnTo>
                  <a:pt x="4977961" y="6386511"/>
                </a:lnTo>
                <a:lnTo>
                  <a:pt x="5103835" y="6386511"/>
                </a:lnTo>
                <a:cubicBezTo>
                  <a:pt x="5103835" y="6380073"/>
                  <a:pt x="5103913" y="6193893"/>
                  <a:pt x="5103913" y="6193893"/>
                </a:cubicBezTo>
                <a:lnTo>
                  <a:pt x="5155111" y="6193893"/>
                </a:lnTo>
                <a:lnTo>
                  <a:pt x="5155111" y="6386511"/>
                </a:lnTo>
                <a:lnTo>
                  <a:pt x="5279728" y="6386511"/>
                </a:lnTo>
                <a:lnTo>
                  <a:pt x="5279728" y="5922514"/>
                </a:lnTo>
                <a:cubicBezTo>
                  <a:pt x="5279728" y="5922514"/>
                  <a:pt x="5193658" y="5922484"/>
                  <a:pt x="5125713" y="5922480"/>
                </a:cubicBezTo>
                <a:close/>
                <a:moveTo>
                  <a:pt x="3570579" y="5711757"/>
                </a:moveTo>
                <a:cubicBezTo>
                  <a:pt x="3526842" y="5734842"/>
                  <a:pt x="3482240" y="5758007"/>
                  <a:pt x="3445019" y="5796797"/>
                </a:cubicBezTo>
                <a:cubicBezTo>
                  <a:pt x="3410312" y="5832291"/>
                  <a:pt x="3401282" y="5892597"/>
                  <a:pt x="3421934" y="5937984"/>
                </a:cubicBezTo>
                <a:cubicBezTo>
                  <a:pt x="3443371" y="5981721"/>
                  <a:pt x="3473131" y="6021376"/>
                  <a:pt x="3508624" y="6058518"/>
                </a:cubicBezTo>
                <a:cubicBezTo>
                  <a:pt x="3483889" y="5935549"/>
                  <a:pt x="3510273" y="5810853"/>
                  <a:pt x="3570579" y="5711757"/>
                </a:cubicBezTo>
                <a:close/>
                <a:moveTo>
                  <a:pt x="3753068" y="5680347"/>
                </a:moveTo>
                <a:cubicBezTo>
                  <a:pt x="3701871" y="5677834"/>
                  <a:pt x="3653971" y="5684509"/>
                  <a:pt x="3607720" y="5695188"/>
                </a:cubicBezTo>
                <a:cubicBezTo>
                  <a:pt x="3715063" y="5729896"/>
                  <a:pt x="3822404" y="5819020"/>
                  <a:pt x="3876900" y="5922278"/>
                </a:cubicBezTo>
                <a:cubicBezTo>
                  <a:pt x="3879413" y="5862915"/>
                  <a:pt x="3881925" y="5799311"/>
                  <a:pt x="3857112" y="5748898"/>
                </a:cubicBezTo>
                <a:cubicBezTo>
                  <a:pt x="3836460" y="5709244"/>
                  <a:pt x="3795156" y="5684509"/>
                  <a:pt x="3753068" y="5680347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1080000" rIns="0" bIns="0" anchor="t">
            <a:noAutofit/>
          </a:bodyPr>
          <a:lstStyle>
            <a:lvl1pPr marL="0" indent="0" algn="ctr">
              <a:buNone/>
              <a:defRPr sz="44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463071"/>
            <a:ext cx="1659731" cy="5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0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_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6">
            <a:extLst>
              <a:ext uri="{FF2B5EF4-FFF2-40B4-BE49-F238E27FC236}">
                <a16:creationId xmlns:a16="http://schemas.microsoft.com/office/drawing/2014/main" id="{6E743426-1B0A-49D4-9B2C-CA9A7BEF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5BB389A-41FE-495F-90D1-06EB5D41007C}" type="datetime1">
              <a:rPr lang="de-DE" smtClean="0"/>
              <a:pPr/>
              <a:t>17.06.2022</a:t>
            </a:fld>
            <a:endParaRPr lang="de-DE" dirty="0"/>
          </a:p>
        </p:txBody>
      </p:sp>
      <p:sp>
        <p:nvSpPr>
          <p:cNvPr id="25" name="Fußzeilenplatzhalter 11">
            <a:extLst>
              <a:ext uri="{FF2B5EF4-FFF2-40B4-BE49-F238E27FC236}">
                <a16:creationId xmlns:a16="http://schemas.microsoft.com/office/drawing/2014/main" id="{30EB5E22-2FB0-4B7A-B310-5A9DA47F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26" name="Foliennummernplatzhalter 12">
            <a:extLst>
              <a:ext uri="{FF2B5EF4-FFF2-40B4-BE49-F238E27FC236}">
                <a16:creationId xmlns:a16="http://schemas.microsoft.com/office/drawing/2014/main" id="{6D9C8A37-A291-4433-AACE-7EFD0B43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1D79D0-6CDB-4D7A-B67F-B8982A68AC32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ED273C-20EB-4B98-8E69-91118DCED589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50D5C662-1220-4783-A2F0-929E2E32A235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235700" y="1562101"/>
            <a:ext cx="5508625" cy="4594964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table</a:t>
            </a:r>
            <a:endParaRPr lang="de-DE" dirty="0"/>
          </a:p>
        </p:txBody>
      </p:sp>
      <p:sp>
        <p:nvSpPr>
          <p:cNvPr id="29" name="Textplatzhalter 13">
            <a:extLst>
              <a:ext uri="{FF2B5EF4-FFF2-40B4-BE49-F238E27FC236}">
                <a16:creationId xmlns:a16="http://schemas.microsoft.com/office/drawing/2014/main" id="{B0993045-A376-44FB-BCD9-C75189D7A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216" y="1570174"/>
            <a:ext cx="5428888" cy="904684"/>
          </a:xfrm>
        </p:spPr>
        <p:txBody>
          <a:bodyPr lIns="0" tIns="0" rIns="0" bIns="0">
            <a:noAutofit/>
          </a:bodyPr>
          <a:lstStyle>
            <a:lvl1pPr>
              <a:defRPr sz="18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platzhalter 11">
            <a:extLst>
              <a:ext uri="{FF2B5EF4-FFF2-40B4-BE49-F238E27FC236}">
                <a16:creationId xmlns:a16="http://schemas.microsoft.com/office/drawing/2014/main" id="{32D58BD6-90BA-442C-8317-815B3E5AC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967" y="2758966"/>
            <a:ext cx="5432443" cy="3406884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65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rammplatzhalter 5">
            <a:extLst>
              <a:ext uri="{FF2B5EF4-FFF2-40B4-BE49-F238E27FC236}">
                <a16:creationId xmlns:a16="http://schemas.microsoft.com/office/drawing/2014/main" id="{F1548FFF-D3BC-4ADB-ABFB-863C398B74B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7478" y="1562101"/>
            <a:ext cx="5236846" cy="3365500"/>
          </a:xfrm>
          <a:noFill/>
          <a:ln>
            <a:noFill/>
          </a:ln>
        </p:spPr>
        <p:txBody>
          <a:bodyPr/>
          <a:lstStyle>
            <a:lvl1pPr algn="ctr"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5872226C-5025-436F-BA8F-E2227AF99DA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57199" y="1562101"/>
            <a:ext cx="5236846" cy="3365500"/>
          </a:xfrm>
          <a:noFill/>
          <a:ln>
            <a:noFill/>
          </a:ln>
        </p:spPr>
        <p:txBody>
          <a:bodyPr/>
          <a:lstStyle>
            <a:lvl1pPr algn="ctr"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D804358A-11A3-49D3-8479-55DE55D84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982" y="5286375"/>
            <a:ext cx="5236846" cy="879475"/>
          </a:xfrm>
        </p:spPr>
        <p:txBody>
          <a:bodyPr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de-DE" sz="1800" b="0" i="0" u="none" strike="noStrike" baseline="0" smtClean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707481E-2BEA-43CC-98D9-93595E979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17004" y="5286375"/>
            <a:ext cx="5236846" cy="879475"/>
          </a:xfrm>
        </p:spPr>
        <p:txBody>
          <a:bodyPr lIns="0" tIns="0" rIns="0" bIns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de-DE" sz="1800" b="0" i="0" u="none" strike="noStrike" baseline="0" smtClean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Datumsplatzhalter 6">
            <a:extLst>
              <a:ext uri="{FF2B5EF4-FFF2-40B4-BE49-F238E27FC236}">
                <a16:creationId xmlns:a16="http://schemas.microsoft.com/office/drawing/2014/main" id="{6E743426-1B0A-49D4-9B2C-CA9A7BEF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5BB389A-41FE-495F-90D1-06EB5D41007C}" type="datetime1">
              <a:rPr lang="de-DE" smtClean="0"/>
              <a:pPr/>
              <a:t>17.06.2022</a:t>
            </a:fld>
            <a:endParaRPr lang="de-DE" dirty="0"/>
          </a:p>
        </p:txBody>
      </p:sp>
      <p:sp>
        <p:nvSpPr>
          <p:cNvPr id="25" name="Fußzeilenplatzhalter 11">
            <a:extLst>
              <a:ext uri="{FF2B5EF4-FFF2-40B4-BE49-F238E27FC236}">
                <a16:creationId xmlns:a16="http://schemas.microsoft.com/office/drawing/2014/main" id="{30EB5E22-2FB0-4B7A-B310-5A9DA47F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26" name="Foliennummernplatzhalter 12">
            <a:extLst>
              <a:ext uri="{FF2B5EF4-FFF2-40B4-BE49-F238E27FC236}">
                <a16:creationId xmlns:a16="http://schemas.microsoft.com/office/drawing/2014/main" id="{6D9C8A37-A291-4433-AACE-7EFD0B43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1D79D0-6CDB-4D7A-B67F-B8982A68AC32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ED273C-20EB-4B98-8E69-91118DCED589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10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umber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00BDDAF1-AB8E-438B-B7A7-3CAD3C0C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74240" y="6575474"/>
            <a:ext cx="742172" cy="16822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CBE6DE3-0FD8-4655-9CD7-4F1120C796F9}" type="datetime1">
              <a:rPr lang="de-DE" smtClean="0"/>
              <a:t>17.06.2022</a:t>
            </a:fld>
            <a:endParaRPr lang="de-DE" dirty="0"/>
          </a:p>
        </p:txBody>
      </p:sp>
      <p:sp>
        <p:nvSpPr>
          <p:cNvPr id="7" name="Fußzeilenplatzhalter 11">
            <a:extLst>
              <a:ext uri="{FF2B5EF4-FFF2-40B4-BE49-F238E27FC236}">
                <a16:creationId xmlns:a16="http://schemas.microsoft.com/office/drawing/2014/main" id="{3968B525-C2E5-468E-8B8F-6EEA5A7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9941" y="6575474"/>
            <a:ext cx="5189220" cy="168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Vorname Nachname | Abteilung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74CAE71-5A27-48AB-9421-5ADDDE4F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590" y="6576218"/>
            <a:ext cx="314325" cy="1587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D7F7E-843D-4011-BF80-C9DB56E694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5E0A9-7053-4C82-94BC-1002BBD7307F}"/>
              </a:ext>
            </a:extLst>
          </p:cNvPr>
          <p:cNvSpPr txBox="1"/>
          <p:nvPr/>
        </p:nvSpPr>
        <p:spPr>
          <a:xfrm>
            <a:off x="11416412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3BC85B-886E-4A5F-ADA8-3886347C4576}"/>
              </a:ext>
            </a:extLst>
          </p:cNvPr>
          <p:cNvSpPr txBox="1"/>
          <p:nvPr/>
        </p:nvSpPr>
        <p:spPr>
          <a:xfrm>
            <a:off x="10664080" y="6575474"/>
            <a:ext cx="4571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000" dirty="0"/>
              <a:t>|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FC6FB23E-60FC-417F-896C-C4DDEE8908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61645" y="1562100"/>
            <a:ext cx="5189220" cy="4603749"/>
          </a:xfrm>
          <a:solidFill>
            <a:schemeClr val="accent5"/>
          </a:solidFill>
          <a:ln>
            <a:noFill/>
          </a:ln>
        </p:spPr>
        <p:txBody>
          <a:bodyPr lIns="0" tIns="396000" rIns="0" bIns="0" anchor="t">
            <a:normAutofit/>
          </a:bodyPr>
          <a:lstStyle>
            <a:lvl1pPr marL="0" indent="0" algn="ctr">
              <a:buNone/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Picture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C308C656-2694-481C-8227-A3E6079D8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572550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231CDF98-3850-471D-84B4-FD875E990B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13" y="157601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01150BF4-5B8A-422C-8996-77F9A8855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6300" y="1965673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1B0ECEEC-CF52-4C84-A400-1027A51F56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913" y="1965673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9F9A990E-0974-4B42-9816-054B4CB319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300" y="2358796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CD0C7BA-CCC4-44BA-A257-B863353041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2913" y="2358796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549D2DF2-F52B-4098-9AE1-77E78EE1D6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6300" y="2751919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8247D1DE-99BC-4FA6-943A-74CF006B61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2913" y="2751919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8" name="Textplatzhalter 11">
            <a:extLst>
              <a:ext uri="{FF2B5EF4-FFF2-40B4-BE49-F238E27FC236}">
                <a16:creationId xmlns:a16="http://schemas.microsoft.com/office/drawing/2014/main" id="{17B5DEAA-6365-4087-BACE-9F7D60E317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6300" y="3145042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4C29DE26-8C4A-4C8A-9DDD-8D9C1626B2F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3" y="314504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30" name="Textplatzhalter 11">
            <a:extLst>
              <a:ext uri="{FF2B5EF4-FFF2-40B4-BE49-F238E27FC236}">
                <a16:creationId xmlns:a16="http://schemas.microsoft.com/office/drawing/2014/main" id="{6E34A436-8371-48FB-8217-A7F51CEF67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6300" y="3538165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platzhalter 19">
            <a:extLst>
              <a:ext uri="{FF2B5EF4-FFF2-40B4-BE49-F238E27FC236}">
                <a16:creationId xmlns:a16="http://schemas.microsoft.com/office/drawing/2014/main" id="{D0331061-25F6-493F-944F-FCCE2289C3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913" y="3538165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32" name="Textplatzhalter 11">
            <a:extLst>
              <a:ext uri="{FF2B5EF4-FFF2-40B4-BE49-F238E27FC236}">
                <a16:creationId xmlns:a16="http://schemas.microsoft.com/office/drawing/2014/main" id="{F34E9344-7EAC-4D47-AFCF-5514BF4CC49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6300" y="3931288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13E4C8B0-57CA-4A32-BDBF-C149DE76CD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2913" y="3931288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34" name="Textplatzhalter 11">
            <a:extLst>
              <a:ext uri="{FF2B5EF4-FFF2-40B4-BE49-F238E27FC236}">
                <a16:creationId xmlns:a16="http://schemas.microsoft.com/office/drawing/2014/main" id="{187D5F8D-006F-4B23-81C6-A26A6614060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76300" y="4324411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platzhalter 19">
            <a:extLst>
              <a:ext uri="{FF2B5EF4-FFF2-40B4-BE49-F238E27FC236}">
                <a16:creationId xmlns:a16="http://schemas.microsoft.com/office/drawing/2014/main" id="{EF5CAF84-BF5F-486E-BAE5-826F31DAA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913" y="4324411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8</a:t>
            </a:r>
          </a:p>
        </p:txBody>
      </p:sp>
      <p:sp>
        <p:nvSpPr>
          <p:cNvPr id="36" name="Textplatzhalter 11">
            <a:extLst>
              <a:ext uri="{FF2B5EF4-FFF2-40B4-BE49-F238E27FC236}">
                <a16:creationId xmlns:a16="http://schemas.microsoft.com/office/drawing/2014/main" id="{10833A22-72AF-4132-98E8-BB441F55DF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6300" y="4717534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74403A5E-D416-4A18-84A4-3831D4CBE72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3" y="4717534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9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1BB6C3C2-37BD-4276-B2F2-07A180F6848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6300" y="5110657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platzhalter 19">
            <a:extLst>
              <a:ext uri="{FF2B5EF4-FFF2-40B4-BE49-F238E27FC236}">
                <a16:creationId xmlns:a16="http://schemas.microsoft.com/office/drawing/2014/main" id="{D77031B3-2F1A-4B6D-BC19-FBC4502A47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913" y="5110657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10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CFE71D65-A3C6-4CC4-8CE5-9C9E054568B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6300" y="5514602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platzhalter 19">
            <a:extLst>
              <a:ext uri="{FF2B5EF4-FFF2-40B4-BE49-F238E27FC236}">
                <a16:creationId xmlns:a16="http://schemas.microsoft.com/office/drawing/2014/main" id="{228D93A5-4337-4D89-B732-1998B4015DD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913" y="5516333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11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E7CFB0B-0D15-4812-99DF-7BCD282E55D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6300" y="5896900"/>
            <a:ext cx="5588000" cy="254000"/>
          </a:xfrm>
        </p:spPr>
        <p:txBody>
          <a:bodyPr lIns="0" tIns="0" rIns="0" bIns="0">
            <a:noAutofit/>
          </a:bodyPr>
          <a:lstStyle>
            <a:lvl1pPr marL="0" indent="0">
              <a:buFont typeface="+mj-lt"/>
              <a:buNone/>
              <a:defRPr lang="de-DE" sz="1800" b="0" i="0" u="none" strike="noStrike" baseline="0" smtClean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E8664186-4106-427C-B032-0B9C97315F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3" y="5900362"/>
            <a:ext cx="266702" cy="2505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12</a:t>
            </a:r>
          </a:p>
        </p:txBody>
      </p:sp>
      <p:sp>
        <p:nvSpPr>
          <p:cNvPr id="46" name="Titel 1">
            <a:extLst>
              <a:ext uri="{FF2B5EF4-FFF2-40B4-BE49-F238E27FC236}">
                <a16:creationId xmlns:a16="http://schemas.microsoft.com/office/drawing/2014/main" id="{9EFC5A32-8425-4F3B-83D1-C82EAF0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2152"/>
            <a:ext cx="11299716" cy="72521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2DFC7C67-470B-4AE9-BD3E-BA830DCCD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441326"/>
            <a:ext cx="11299715" cy="130174"/>
          </a:xfrm>
        </p:spPr>
        <p:txBody>
          <a:bodyPr lIns="0" tIns="0" rIns="0" bIns="0">
            <a:noAutofit/>
          </a:bodyPr>
          <a:lstStyle>
            <a:lvl1pPr>
              <a:defRPr sz="12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976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hau_automotive_title_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B00AE-B47E-4764-8C3D-A095C553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866767"/>
            <a:ext cx="11287125" cy="643195"/>
          </a:xfrm>
        </p:spPr>
        <p:txBody>
          <a:bodyPr lIns="0" tIns="0" rIns="0" bIns="0" anchor="b">
            <a:noAutofit/>
          </a:bodyPr>
          <a:lstStyle>
            <a:lvl1pPr algn="l">
              <a:defRPr lang="en-US" sz="3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F44C9-CD6C-4FE8-AA9F-58A3AA53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602038"/>
            <a:ext cx="11287125" cy="64319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US" sz="2600" b="0" i="0" u="none" strike="noStrike" baseline="0" smtClean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8D0A21-3BC8-4F9F-891F-D1EA1F450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906" y="5618677"/>
            <a:ext cx="4015622" cy="11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19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hau_automotive_title_text_whi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B00AE-B47E-4764-8C3D-A095C553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866767"/>
            <a:ext cx="11306175" cy="1281112"/>
          </a:xfrm>
        </p:spPr>
        <p:txBody>
          <a:bodyPr lIns="0" tIns="0" rIns="0" bIns="0" anchor="t">
            <a:noAutofit/>
          </a:bodyPr>
          <a:lstStyle>
            <a:lvl1pPr algn="l">
              <a:defRPr lang="en-US" sz="3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906" y="5618677"/>
            <a:ext cx="4015622" cy="116237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463071"/>
            <a:ext cx="1659731" cy="5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hau_automotive_title_pic_log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4D5F8-8DAA-4FAD-8646-3FD36C7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807647"/>
            <a:ext cx="5437187" cy="1948849"/>
          </a:xfrm>
        </p:spPr>
        <p:txBody>
          <a:bodyPr lIns="0" tIns="0" rIns="180000" bIns="0" anchor="t">
            <a:noAutofit/>
          </a:bodyPr>
          <a:lstStyle>
            <a:lvl1pPr>
              <a:lnSpc>
                <a:spcPct val="100000"/>
              </a:lnSpc>
              <a:defRPr lang="de-DE" sz="4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803371-C67A-4B2D-98E0-0601219BA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3756496"/>
            <a:ext cx="5437187" cy="1062037"/>
          </a:xfrm>
        </p:spPr>
        <p:txBody>
          <a:bodyPr lIns="0" tIns="0" rIns="180000" bIns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0" i="0" u="none" strike="noStrike" baseline="0" smtClean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F472AAC-81A1-49BB-90C0-F258E9C35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  <p:sp>
        <p:nvSpPr>
          <p:cNvPr id="39" name="Bildplatzhalter 38"/>
          <p:cNvSpPr>
            <a:spLocks noGrp="1"/>
          </p:cNvSpPr>
          <p:nvPr>
            <p:ph type="pic" sz="quarter" idx="12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5216172 w 6096000"/>
              <a:gd name="connsiteY0" fmla="*/ 6192052 h 6857999"/>
              <a:gd name="connsiteX1" fmla="*/ 5237529 w 6096000"/>
              <a:gd name="connsiteY1" fmla="*/ 6202021 h 6857999"/>
              <a:gd name="connsiteX2" fmla="*/ 5244220 w 6096000"/>
              <a:gd name="connsiteY2" fmla="*/ 6230129 h 6857999"/>
              <a:gd name="connsiteX3" fmla="*/ 5237529 w 6096000"/>
              <a:gd name="connsiteY3" fmla="*/ 6257820 h 6857999"/>
              <a:gd name="connsiteX4" fmla="*/ 5216172 w 6096000"/>
              <a:gd name="connsiteY4" fmla="*/ 6267950 h 6857999"/>
              <a:gd name="connsiteX5" fmla="*/ 5195264 w 6096000"/>
              <a:gd name="connsiteY5" fmla="*/ 6257948 h 6857999"/>
              <a:gd name="connsiteX6" fmla="*/ 5188638 w 6096000"/>
              <a:gd name="connsiteY6" fmla="*/ 6229615 h 6857999"/>
              <a:gd name="connsiteX7" fmla="*/ 5195167 w 6096000"/>
              <a:gd name="connsiteY7" fmla="*/ 6201957 h 6857999"/>
              <a:gd name="connsiteX8" fmla="*/ 5216172 w 6096000"/>
              <a:gd name="connsiteY8" fmla="*/ 6192052 h 6857999"/>
              <a:gd name="connsiteX9" fmla="*/ 4873271 w 6096000"/>
              <a:gd name="connsiteY9" fmla="*/ 6192052 h 6857999"/>
              <a:gd name="connsiteX10" fmla="*/ 4894629 w 6096000"/>
              <a:gd name="connsiteY10" fmla="*/ 6202021 h 6857999"/>
              <a:gd name="connsiteX11" fmla="*/ 4901320 w 6096000"/>
              <a:gd name="connsiteY11" fmla="*/ 6230129 h 6857999"/>
              <a:gd name="connsiteX12" fmla="*/ 4894629 w 6096000"/>
              <a:gd name="connsiteY12" fmla="*/ 6257820 h 6857999"/>
              <a:gd name="connsiteX13" fmla="*/ 4873271 w 6096000"/>
              <a:gd name="connsiteY13" fmla="*/ 6267950 h 6857999"/>
              <a:gd name="connsiteX14" fmla="*/ 4852364 w 6096000"/>
              <a:gd name="connsiteY14" fmla="*/ 6257948 h 6857999"/>
              <a:gd name="connsiteX15" fmla="*/ 4845738 w 6096000"/>
              <a:gd name="connsiteY15" fmla="*/ 6229615 h 6857999"/>
              <a:gd name="connsiteX16" fmla="*/ 4852267 w 6096000"/>
              <a:gd name="connsiteY16" fmla="*/ 6201957 h 6857999"/>
              <a:gd name="connsiteX17" fmla="*/ 4873271 w 6096000"/>
              <a:gd name="connsiteY17" fmla="*/ 6192052 h 6857999"/>
              <a:gd name="connsiteX18" fmla="*/ 5615451 w 6096000"/>
              <a:gd name="connsiteY18" fmla="*/ 6189737 h 6857999"/>
              <a:gd name="connsiteX19" fmla="*/ 5632725 w 6096000"/>
              <a:gd name="connsiteY19" fmla="*/ 6196334 h 6857999"/>
              <a:gd name="connsiteX20" fmla="*/ 5639384 w 6096000"/>
              <a:gd name="connsiteY20" fmla="*/ 6214710 h 6857999"/>
              <a:gd name="connsiteX21" fmla="*/ 5639351 w 6096000"/>
              <a:gd name="connsiteY21" fmla="*/ 6216706 h 6857999"/>
              <a:gd name="connsiteX22" fmla="*/ 5639126 w 6096000"/>
              <a:gd name="connsiteY22" fmla="*/ 6219087 h 6857999"/>
              <a:gd name="connsiteX23" fmla="*/ 5588431 w 6096000"/>
              <a:gd name="connsiteY23" fmla="*/ 6219087 h 6857999"/>
              <a:gd name="connsiteX24" fmla="*/ 5595379 w 6096000"/>
              <a:gd name="connsiteY24" fmla="*/ 6198233 h 6857999"/>
              <a:gd name="connsiteX25" fmla="*/ 5615451 w 6096000"/>
              <a:gd name="connsiteY25" fmla="*/ 6189737 h 6857999"/>
              <a:gd name="connsiteX26" fmla="*/ 5431976 w 6096000"/>
              <a:gd name="connsiteY26" fmla="*/ 6171253 h 6857999"/>
              <a:gd name="connsiteX27" fmla="*/ 5475427 w 6096000"/>
              <a:gd name="connsiteY27" fmla="*/ 6288492 h 6857999"/>
              <a:gd name="connsiteX28" fmla="*/ 5506537 w 6096000"/>
              <a:gd name="connsiteY28" fmla="*/ 6288492 h 6857999"/>
              <a:gd name="connsiteX29" fmla="*/ 5549473 w 6096000"/>
              <a:gd name="connsiteY29" fmla="*/ 6171253 h 6857999"/>
              <a:gd name="connsiteX30" fmla="*/ 5521706 w 6096000"/>
              <a:gd name="connsiteY30" fmla="*/ 6171253 h 6857999"/>
              <a:gd name="connsiteX31" fmla="*/ 5490854 w 6096000"/>
              <a:gd name="connsiteY31" fmla="*/ 6263321 h 6857999"/>
              <a:gd name="connsiteX32" fmla="*/ 5459744 w 6096000"/>
              <a:gd name="connsiteY32" fmla="*/ 6171253 h 6857999"/>
              <a:gd name="connsiteX33" fmla="*/ 5387171 w 6096000"/>
              <a:gd name="connsiteY33" fmla="*/ 6171253 h 6857999"/>
              <a:gd name="connsiteX34" fmla="*/ 5387171 w 6096000"/>
              <a:gd name="connsiteY34" fmla="*/ 6288492 h 6857999"/>
              <a:gd name="connsiteX35" fmla="*/ 5412856 w 6096000"/>
              <a:gd name="connsiteY35" fmla="*/ 6288492 h 6857999"/>
              <a:gd name="connsiteX36" fmla="*/ 5412856 w 6096000"/>
              <a:gd name="connsiteY36" fmla="*/ 6171253 h 6857999"/>
              <a:gd name="connsiteX37" fmla="*/ 4604835 w 6096000"/>
              <a:gd name="connsiteY37" fmla="*/ 6171253 h 6857999"/>
              <a:gd name="connsiteX38" fmla="*/ 4604835 w 6096000"/>
              <a:gd name="connsiteY38" fmla="*/ 6245319 h 6857999"/>
              <a:gd name="connsiteX39" fmla="*/ 4614727 w 6096000"/>
              <a:gd name="connsiteY39" fmla="*/ 6279375 h 6857999"/>
              <a:gd name="connsiteX40" fmla="*/ 4645446 w 6096000"/>
              <a:gd name="connsiteY40" fmla="*/ 6291064 h 6857999"/>
              <a:gd name="connsiteX41" fmla="*/ 4668252 w 6096000"/>
              <a:gd name="connsiteY41" fmla="*/ 6286441 h 6857999"/>
              <a:gd name="connsiteX42" fmla="*/ 4682758 w 6096000"/>
              <a:gd name="connsiteY42" fmla="*/ 6274884 h 6857999"/>
              <a:gd name="connsiteX43" fmla="*/ 4682758 w 6096000"/>
              <a:gd name="connsiteY43" fmla="*/ 6288492 h 6857999"/>
              <a:gd name="connsiteX44" fmla="*/ 4707673 w 6096000"/>
              <a:gd name="connsiteY44" fmla="*/ 6288492 h 6857999"/>
              <a:gd name="connsiteX45" fmla="*/ 4707673 w 6096000"/>
              <a:gd name="connsiteY45" fmla="*/ 6171253 h 6857999"/>
              <a:gd name="connsiteX46" fmla="*/ 4681988 w 6096000"/>
              <a:gd name="connsiteY46" fmla="*/ 6171253 h 6857999"/>
              <a:gd name="connsiteX47" fmla="*/ 4681988 w 6096000"/>
              <a:gd name="connsiteY47" fmla="*/ 6256120 h 6857999"/>
              <a:gd name="connsiteX48" fmla="*/ 4670568 w 6096000"/>
              <a:gd name="connsiteY48" fmla="*/ 6263868 h 6857999"/>
              <a:gd name="connsiteX49" fmla="*/ 4654710 w 6096000"/>
              <a:gd name="connsiteY49" fmla="*/ 6267179 h 6857999"/>
              <a:gd name="connsiteX50" fmla="*/ 4635860 w 6096000"/>
              <a:gd name="connsiteY50" fmla="*/ 6261039 h 6857999"/>
              <a:gd name="connsiteX51" fmla="*/ 4630520 w 6096000"/>
              <a:gd name="connsiteY51" fmla="*/ 6242747 h 6857999"/>
              <a:gd name="connsiteX52" fmla="*/ 4630520 w 6096000"/>
              <a:gd name="connsiteY52" fmla="*/ 6171253 h 6857999"/>
              <a:gd name="connsiteX53" fmla="*/ 5615451 w 6096000"/>
              <a:gd name="connsiteY53" fmla="*/ 6168681 h 6857999"/>
              <a:gd name="connsiteX54" fmla="*/ 5585763 w 6096000"/>
              <a:gd name="connsiteY54" fmla="*/ 6177056 h 6857999"/>
              <a:gd name="connsiteX55" fmla="*/ 5568084 w 6096000"/>
              <a:gd name="connsiteY55" fmla="*/ 6199030 h 6857999"/>
              <a:gd name="connsiteX56" fmla="*/ 5562231 w 6096000"/>
              <a:gd name="connsiteY56" fmla="*/ 6229870 h 6857999"/>
              <a:gd name="connsiteX57" fmla="*/ 5575370 w 6096000"/>
              <a:gd name="connsiteY57" fmla="*/ 6274006 h 6857999"/>
              <a:gd name="connsiteX58" fmla="*/ 5618024 w 6096000"/>
              <a:gd name="connsiteY58" fmla="*/ 6291321 h 6857999"/>
              <a:gd name="connsiteX59" fmla="*/ 5643357 w 6096000"/>
              <a:gd name="connsiteY59" fmla="*/ 6286217 h 6857999"/>
              <a:gd name="connsiteX60" fmla="*/ 5660958 w 6096000"/>
              <a:gd name="connsiteY60" fmla="*/ 6274372 h 6857999"/>
              <a:gd name="connsiteX61" fmla="*/ 5648630 w 6096000"/>
              <a:gd name="connsiteY61" fmla="*/ 6257394 h 6857999"/>
              <a:gd name="connsiteX62" fmla="*/ 5633720 w 6096000"/>
              <a:gd name="connsiteY62" fmla="*/ 6266179 h 6857999"/>
              <a:gd name="connsiteX63" fmla="*/ 5618024 w 6096000"/>
              <a:gd name="connsiteY63" fmla="*/ 6268979 h 6857999"/>
              <a:gd name="connsiteX64" fmla="*/ 5595990 w 6096000"/>
              <a:gd name="connsiteY64" fmla="*/ 6260580 h 6857999"/>
              <a:gd name="connsiteX65" fmla="*/ 5588431 w 6096000"/>
              <a:gd name="connsiteY65" fmla="*/ 6238086 h 6857999"/>
              <a:gd name="connsiteX66" fmla="*/ 5661728 w 6096000"/>
              <a:gd name="connsiteY66" fmla="*/ 6238086 h 6857999"/>
              <a:gd name="connsiteX67" fmla="*/ 5663108 w 6096000"/>
              <a:gd name="connsiteY67" fmla="*/ 6228843 h 6857999"/>
              <a:gd name="connsiteX68" fmla="*/ 5663526 w 6096000"/>
              <a:gd name="connsiteY68" fmla="*/ 6218830 h 6857999"/>
              <a:gd name="connsiteX69" fmla="*/ 5658720 w 6096000"/>
              <a:gd name="connsiteY69" fmla="*/ 6194614 h 6857999"/>
              <a:gd name="connsiteX70" fmla="*/ 5643231 w 6096000"/>
              <a:gd name="connsiteY70" fmla="*/ 6176075 h 6857999"/>
              <a:gd name="connsiteX71" fmla="*/ 5615451 w 6096000"/>
              <a:gd name="connsiteY71" fmla="*/ 6168681 h 6857999"/>
              <a:gd name="connsiteX72" fmla="*/ 5216686 w 6096000"/>
              <a:gd name="connsiteY72" fmla="*/ 6168681 h 6857999"/>
              <a:gd name="connsiteX73" fmla="*/ 5175255 w 6096000"/>
              <a:gd name="connsiteY73" fmla="*/ 6186091 h 6857999"/>
              <a:gd name="connsiteX74" fmla="*/ 5162181 w 6096000"/>
              <a:gd name="connsiteY74" fmla="*/ 6230129 h 6857999"/>
              <a:gd name="connsiteX75" fmla="*/ 5175319 w 6096000"/>
              <a:gd name="connsiteY75" fmla="*/ 6273847 h 6857999"/>
              <a:gd name="connsiteX76" fmla="*/ 5215657 w 6096000"/>
              <a:gd name="connsiteY76" fmla="*/ 6291321 h 6857999"/>
              <a:gd name="connsiteX77" fmla="*/ 5257409 w 6096000"/>
              <a:gd name="connsiteY77" fmla="*/ 6273879 h 6857999"/>
              <a:gd name="connsiteX78" fmla="*/ 5270419 w 6096000"/>
              <a:gd name="connsiteY78" fmla="*/ 6229615 h 6857999"/>
              <a:gd name="connsiteX79" fmla="*/ 5257442 w 6096000"/>
              <a:gd name="connsiteY79" fmla="*/ 6186026 h 6857999"/>
              <a:gd name="connsiteX80" fmla="*/ 5216686 w 6096000"/>
              <a:gd name="connsiteY80" fmla="*/ 6168681 h 6857999"/>
              <a:gd name="connsiteX81" fmla="*/ 5016914 w 6096000"/>
              <a:gd name="connsiteY81" fmla="*/ 6168681 h 6857999"/>
              <a:gd name="connsiteX82" fmla="*/ 4996680 w 6096000"/>
              <a:gd name="connsiteY82" fmla="*/ 6173689 h 6857999"/>
              <a:gd name="connsiteX83" fmla="*/ 4983204 w 6096000"/>
              <a:gd name="connsiteY83" fmla="*/ 6184861 h 6857999"/>
              <a:gd name="connsiteX84" fmla="*/ 4983204 w 6096000"/>
              <a:gd name="connsiteY84" fmla="*/ 6171253 h 6857999"/>
              <a:gd name="connsiteX85" fmla="*/ 4958289 w 6096000"/>
              <a:gd name="connsiteY85" fmla="*/ 6171253 h 6857999"/>
              <a:gd name="connsiteX86" fmla="*/ 4958289 w 6096000"/>
              <a:gd name="connsiteY86" fmla="*/ 6288492 h 6857999"/>
              <a:gd name="connsiteX87" fmla="*/ 4983974 w 6096000"/>
              <a:gd name="connsiteY87" fmla="*/ 6288492 h 6857999"/>
              <a:gd name="connsiteX88" fmla="*/ 4983974 w 6096000"/>
              <a:gd name="connsiteY88" fmla="*/ 6203624 h 6857999"/>
              <a:gd name="connsiteX89" fmla="*/ 4995297 w 6096000"/>
              <a:gd name="connsiteY89" fmla="*/ 6195877 h 6857999"/>
              <a:gd name="connsiteX90" fmla="*/ 5010480 w 6096000"/>
              <a:gd name="connsiteY90" fmla="*/ 6192566 h 6857999"/>
              <a:gd name="connsiteX91" fmla="*/ 5025470 w 6096000"/>
              <a:gd name="connsiteY91" fmla="*/ 6196006 h 6857999"/>
              <a:gd name="connsiteX92" fmla="*/ 5034670 w 6096000"/>
              <a:gd name="connsiteY92" fmla="*/ 6205425 h 6857999"/>
              <a:gd name="connsiteX93" fmla="*/ 5034670 w 6096000"/>
              <a:gd name="connsiteY93" fmla="*/ 6288492 h 6857999"/>
              <a:gd name="connsiteX94" fmla="*/ 5060612 w 6096000"/>
              <a:gd name="connsiteY94" fmla="*/ 6288492 h 6857999"/>
              <a:gd name="connsiteX95" fmla="*/ 5060612 w 6096000"/>
              <a:gd name="connsiteY95" fmla="*/ 6203624 h 6857999"/>
              <a:gd name="connsiteX96" fmla="*/ 5071678 w 6096000"/>
              <a:gd name="connsiteY96" fmla="*/ 6195781 h 6857999"/>
              <a:gd name="connsiteX97" fmla="*/ 5087376 w 6096000"/>
              <a:gd name="connsiteY97" fmla="*/ 6192566 h 6857999"/>
              <a:gd name="connsiteX98" fmla="*/ 5104972 w 6096000"/>
              <a:gd name="connsiteY98" fmla="*/ 6198095 h 6857999"/>
              <a:gd name="connsiteX99" fmla="*/ 5110022 w 6096000"/>
              <a:gd name="connsiteY99" fmla="*/ 6214426 h 6857999"/>
              <a:gd name="connsiteX100" fmla="*/ 5110022 w 6096000"/>
              <a:gd name="connsiteY100" fmla="*/ 6288492 h 6857999"/>
              <a:gd name="connsiteX101" fmla="*/ 5135965 w 6096000"/>
              <a:gd name="connsiteY101" fmla="*/ 6288492 h 6857999"/>
              <a:gd name="connsiteX102" fmla="*/ 5135965 w 6096000"/>
              <a:gd name="connsiteY102" fmla="*/ 6212368 h 6857999"/>
              <a:gd name="connsiteX103" fmla="*/ 5126136 w 6096000"/>
              <a:gd name="connsiteY103" fmla="*/ 6179920 h 6857999"/>
              <a:gd name="connsiteX104" fmla="*/ 5094324 w 6096000"/>
              <a:gd name="connsiteY104" fmla="*/ 6168681 h 6857999"/>
              <a:gd name="connsiteX105" fmla="*/ 5069428 w 6096000"/>
              <a:gd name="connsiteY105" fmla="*/ 6174074 h 6857999"/>
              <a:gd name="connsiteX106" fmla="*/ 5053420 w 6096000"/>
              <a:gd name="connsiteY106" fmla="*/ 6186402 h 6857999"/>
              <a:gd name="connsiteX107" fmla="*/ 5039514 w 6096000"/>
              <a:gd name="connsiteY107" fmla="*/ 6173496 h 6857999"/>
              <a:gd name="connsiteX108" fmla="*/ 5016914 w 6096000"/>
              <a:gd name="connsiteY108" fmla="*/ 6168681 h 6857999"/>
              <a:gd name="connsiteX109" fmla="*/ 4873786 w 6096000"/>
              <a:gd name="connsiteY109" fmla="*/ 6168681 h 6857999"/>
              <a:gd name="connsiteX110" fmla="*/ 4832355 w 6096000"/>
              <a:gd name="connsiteY110" fmla="*/ 6186091 h 6857999"/>
              <a:gd name="connsiteX111" fmla="*/ 4819281 w 6096000"/>
              <a:gd name="connsiteY111" fmla="*/ 6230129 h 6857999"/>
              <a:gd name="connsiteX112" fmla="*/ 4832419 w 6096000"/>
              <a:gd name="connsiteY112" fmla="*/ 6273847 h 6857999"/>
              <a:gd name="connsiteX113" fmla="*/ 4872757 w 6096000"/>
              <a:gd name="connsiteY113" fmla="*/ 6291321 h 6857999"/>
              <a:gd name="connsiteX114" fmla="*/ 4914509 w 6096000"/>
              <a:gd name="connsiteY114" fmla="*/ 6273879 h 6857999"/>
              <a:gd name="connsiteX115" fmla="*/ 4927519 w 6096000"/>
              <a:gd name="connsiteY115" fmla="*/ 6229615 h 6857999"/>
              <a:gd name="connsiteX116" fmla="*/ 4914542 w 6096000"/>
              <a:gd name="connsiteY116" fmla="*/ 6186026 h 6857999"/>
              <a:gd name="connsiteX117" fmla="*/ 4873786 w 6096000"/>
              <a:gd name="connsiteY117" fmla="*/ 6168681 h 6857999"/>
              <a:gd name="connsiteX118" fmla="*/ 4507444 w 6096000"/>
              <a:gd name="connsiteY118" fmla="*/ 6143445 h 6857999"/>
              <a:gd name="connsiteX119" fmla="*/ 4533928 w 6096000"/>
              <a:gd name="connsiteY119" fmla="*/ 6222688 h 6857999"/>
              <a:gd name="connsiteX120" fmla="*/ 4480961 w 6096000"/>
              <a:gd name="connsiteY120" fmla="*/ 6222688 h 6857999"/>
              <a:gd name="connsiteX121" fmla="*/ 5337675 w 6096000"/>
              <a:gd name="connsiteY121" fmla="*/ 6138077 h 6857999"/>
              <a:gd name="connsiteX122" fmla="*/ 5311733 w 6096000"/>
              <a:gd name="connsiteY122" fmla="*/ 6142192 h 6857999"/>
              <a:gd name="connsiteX123" fmla="*/ 5311733 w 6096000"/>
              <a:gd name="connsiteY123" fmla="*/ 6171253 h 6857999"/>
              <a:gd name="connsiteX124" fmla="*/ 5290130 w 6096000"/>
              <a:gd name="connsiteY124" fmla="*/ 6173820 h 6857999"/>
              <a:gd name="connsiteX125" fmla="*/ 5290130 w 6096000"/>
              <a:gd name="connsiteY125" fmla="*/ 6193337 h 6857999"/>
              <a:gd name="connsiteX126" fmla="*/ 5311733 w 6096000"/>
              <a:gd name="connsiteY126" fmla="*/ 6193337 h 6857999"/>
              <a:gd name="connsiteX127" fmla="*/ 5311733 w 6096000"/>
              <a:gd name="connsiteY127" fmla="*/ 6255601 h 6857999"/>
              <a:gd name="connsiteX128" fmla="*/ 5319215 w 6096000"/>
              <a:gd name="connsiteY128" fmla="*/ 6281366 h 6857999"/>
              <a:gd name="connsiteX129" fmla="*/ 5343848 w 6096000"/>
              <a:gd name="connsiteY129" fmla="*/ 6291321 h 6857999"/>
              <a:gd name="connsiteX130" fmla="*/ 5357124 w 6096000"/>
              <a:gd name="connsiteY130" fmla="*/ 6290005 h 6857999"/>
              <a:gd name="connsiteX131" fmla="*/ 5368279 w 6096000"/>
              <a:gd name="connsiteY131" fmla="*/ 6286955 h 6857999"/>
              <a:gd name="connsiteX132" fmla="*/ 5366993 w 6096000"/>
              <a:gd name="connsiteY132" fmla="*/ 6264349 h 6857999"/>
              <a:gd name="connsiteX133" fmla="*/ 5359407 w 6096000"/>
              <a:gd name="connsiteY133" fmla="*/ 6266568 h 6857999"/>
              <a:gd name="connsiteX134" fmla="*/ 5351820 w 6096000"/>
              <a:gd name="connsiteY134" fmla="*/ 6267436 h 6857999"/>
              <a:gd name="connsiteX135" fmla="*/ 5341179 w 6096000"/>
              <a:gd name="connsiteY135" fmla="*/ 6263512 h 6857999"/>
              <a:gd name="connsiteX136" fmla="*/ 5337675 w 6096000"/>
              <a:gd name="connsiteY136" fmla="*/ 6252256 h 6857999"/>
              <a:gd name="connsiteX137" fmla="*/ 5337675 w 6096000"/>
              <a:gd name="connsiteY137" fmla="*/ 6193337 h 6857999"/>
              <a:gd name="connsiteX138" fmla="*/ 5366479 w 6096000"/>
              <a:gd name="connsiteY138" fmla="*/ 6193337 h 6857999"/>
              <a:gd name="connsiteX139" fmla="*/ 5366479 w 6096000"/>
              <a:gd name="connsiteY139" fmla="*/ 6171253 h 6857999"/>
              <a:gd name="connsiteX140" fmla="*/ 5337675 w 6096000"/>
              <a:gd name="connsiteY140" fmla="*/ 6171253 h 6857999"/>
              <a:gd name="connsiteX141" fmla="*/ 4775700 w 6096000"/>
              <a:gd name="connsiteY141" fmla="*/ 6138077 h 6857999"/>
              <a:gd name="connsiteX142" fmla="*/ 4749758 w 6096000"/>
              <a:gd name="connsiteY142" fmla="*/ 6142192 h 6857999"/>
              <a:gd name="connsiteX143" fmla="*/ 4749758 w 6096000"/>
              <a:gd name="connsiteY143" fmla="*/ 6171253 h 6857999"/>
              <a:gd name="connsiteX144" fmla="*/ 4728155 w 6096000"/>
              <a:gd name="connsiteY144" fmla="*/ 6173820 h 6857999"/>
              <a:gd name="connsiteX145" fmla="*/ 4728155 w 6096000"/>
              <a:gd name="connsiteY145" fmla="*/ 6193337 h 6857999"/>
              <a:gd name="connsiteX146" fmla="*/ 4749758 w 6096000"/>
              <a:gd name="connsiteY146" fmla="*/ 6193337 h 6857999"/>
              <a:gd name="connsiteX147" fmla="*/ 4749758 w 6096000"/>
              <a:gd name="connsiteY147" fmla="*/ 6255601 h 6857999"/>
              <a:gd name="connsiteX148" fmla="*/ 4757240 w 6096000"/>
              <a:gd name="connsiteY148" fmla="*/ 6281366 h 6857999"/>
              <a:gd name="connsiteX149" fmla="*/ 4781873 w 6096000"/>
              <a:gd name="connsiteY149" fmla="*/ 6291321 h 6857999"/>
              <a:gd name="connsiteX150" fmla="*/ 4795149 w 6096000"/>
              <a:gd name="connsiteY150" fmla="*/ 6290005 h 6857999"/>
              <a:gd name="connsiteX151" fmla="*/ 4806304 w 6096000"/>
              <a:gd name="connsiteY151" fmla="*/ 6286955 h 6857999"/>
              <a:gd name="connsiteX152" fmla="*/ 4805018 w 6096000"/>
              <a:gd name="connsiteY152" fmla="*/ 6264349 h 6857999"/>
              <a:gd name="connsiteX153" fmla="*/ 4797432 w 6096000"/>
              <a:gd name="connsiteY153" fmla="*/ 6266568 h 6857999"/>
              <a:gd name="connsiteX154" fmla="*/ 4789845 w 6096000"/>
              <a:gd name="connsiteY154" fmla="*/ 6267436 h 6857999"/>
              <a:gd name="connsiteX155" fmla="*/ 4779204 w 6096000"/>
              <a:gd name="connsiteY155" fmla="*/ 6263512 h 6857999"/>
              <a:gd name="connsiteX156" fmla="*/ 4775700 w 6096000"/>
              <a:gd name="connsiteY156" fmla="*/ 6252256 h 6857999"/>
              <a:gd name="connsiteX157" fmla="*/ 4775700 w 6096000"/>
              <a:gd name="connsiteY157" fmla="*/ 6193337 h 6857999"/>
              <a:gd name="connsiteX158" fmla="*/ 4804504 w 6096000"/>
              <a:gd name="connsiteY158" fmla="*/ 6193337 h 6857999"/>
              <a:gd name="connsiteX159" fmla="*/ 4804504 w 6096000"/>
              <a:gd name="connsiteY159" fmla="*/ 6171253 h 6857999"/>
              <a:gd name="connsiteX160" fmla="*/ 4775700 w 6096000"/>
              <a:gd name="connsiteY160" fmla="*/ 6171253 h 6857999"/>
              <a:gd name="connsiteX161" fmla="*/ 4490989 w 6096000"/>
              <a:gd name="connsiteY161" fmla="*/ 6114674 h 6857999"/>
              <a:gd name="connsiteX162" fmla="*/ 4429537 w 6096000"/>
              <a:gd name="connsiteY162" fmla="*/ 6288492 h 6857999"/>
              <a:gd name="connsiteX163" fmla="*/ 4459363 w 6096000"/>
              <a:gd name="connsiteY163" fmla="*/ 6288492 h 6857999"/>
              <a:gd name="connsiteX164" fmla="*/ 4473504 w 6096000"/>
              <a:gd name="connsiteY164" fmla="*/ 6246058 h 6857999"/>
              <a:gd name="connsiteX165" fmla="*/ 4541127 w 6096000"/>
              <a:gd name="connsiteY165" fmla="*/ 6246058 h 6857999"/>
              <a:gd name="connsiteX166" fmla="*/ 4555269 w 6096000"/>
              <a:gd name="connsiteY166" fmla="*/ 6288492 h 6857999"/>
              <a:gd name="connsiteX167" fmla="*/ 4585353 w 6096000"/>
              <a:gd name="connsiteY167" fmla="*/ 6288492 h 6857999"/>
              <a:gd name="connsiteX168" fmla="*/ 4523643 w 6096000"/>
              <a:gd name="connsiteY168" fmla="*/ 6114674 h 6857999"/>
              <a:gd name="connsiteX169" fmla="*/ 5399756 w 6096000"/>
              <a:gd name="connsiteY169" fmla="*/ 6113388 h 6857999"/>
              <a:gd name="connsiteX170" fmla="*/ 5387841 w 6096000"/>
              <a:gd name="connsiteY170" fmla="*/ 6117371 h 6857999"/>
              <a:gd name="connsiteX171" fmla="*/ 5383056 w 6096000"/>
              <a:gd name="connsiteY171" fmla="*/ 6129831 h 6857999"/>
              <a:gd name="connsiteX172" fmla="*/ 5387841 w 6096000"/>
              <a:gd name="connsiteY172" fmla="*/ 6142260 h 6857999"/>
              <a:gd name="connsiteX173" fmla="*/ 5399756 w 6096000"/>
              <a:gd name="connsiteY173" fmla="*/ 6146017 h 6857999"/>
              <a:gd name="connsiteX174" fmla="*/ 5411061 w 6096000"/>
              <a:gd name="connsiteY174" fmla="*/ 6142260 h 6857999"/>
              <a:gd name="connsiteX175" fmla="*/ 5416200 w 6096000"/>
              <a:gd name="connsiteY175" fmla="*/ 6129831 h 6857999"/>
              <a:gd name="connsiteX176" fmla="*/ 5411061 w 6096000"/>
              <a:gd name="connsiteY176" fmla="*/ 6117371 h 6857999"/>
              <a:gd name="connsiteX177" fmla="*/ 5399756 w 6096000"/>
              <a:gd name="connsiteY177" fmla="*/ 6113388 h 6857999"/>
              <a:gd name="connsiteX178" fmla="*/ 3639747 w 6096000"/>
              <a:gd name="connsiteY178" fmla="*/ 6064248 h 6857999"/>
              <a:gd name="connsiteX179" fmla="*/ 3664476 w 6096000"/>
              <a:gd name="connsiteY179" fmla="*/ 6064248 h 6857999"/>
              <a:gd name="connsiteX180" fmla="*/ 3664476 w 6096000"/>
              <a:gd name="connsiteY180" fmla="*/ 6167435 h 6857999"/>
              <a:gd name="connsiteX181" fmla="*/ 3621613 w 6096000"/>
              <a:gd name="connsiteY181" fmla="*/ 6167435 h 6857999"/>
              <a:gd name="connsiteX182" fmla="*/ 3621613 w 6096000"/>
              <a:gd name="connsiteY182" fmla="*/ 6084886 h 6857999"/>
              <a:gd name="connsiteX183" fmla="*/ 3639747 w 6096000"/>
              <a:gd name="connsiteY183" fmla="*/ 6064248 h 6857999"/>
              <a:gd name="connsiteX184" fmla="*/ 2791362 w 6096000"/>
              <a:gd name="connsiteY184" fmla="*/ 6064248 h 6857999"/>
              <a:gd name="connsiteX185" fmla="*/ 2817703 w 6096000"/>
              <a:gd name="connsiteY185" fmla="*/ 6064248 h 6857999"/>
              <a:gd name="connsiteX186" fmla="*/ 2835812 w 6096000"/>
              <a:gd name="connsiteY186" fmla="*/ 6084886 h 6857999"/>
              <a:gd name="connsiteX187" fmla="*/ 2835812 w 6096000"/>
              <a:gd name="connsiteY187" fmla="*/ 6146798 h 6857999"/>
              <a:gd name="connsiteX188" fmla="*/ 2822642 w 6096000"/>
              <a:gd name="connsiteY188" fmla="*/ 6167435 h 6857999"/>
              <a:gd name="connsiteX189" fmla="*/ 2791362 w 6096000"/>
              <a:gd name="connsiteY189" fmla="*/ 6167435 h 6857999"/>
              <a:gd name="connsiteX190" fmla="*/ 2791362 w 6096000"/>
              <a:gd name="connsiteY190" fmla="*/ 6064248 h 6857999"/>
              <a:gd name="connsiteX191" fmla="*/ 2586038 w 6096000"/>
              <a:gd name="connsiteY191" fmla="*/ 6037262 h 6857999"/>
              <a:gd name="connsiteX192" fmla="*/ 2312988 w 6096000"/>
              <a:gd name="connsiteY192" fmla="*/ 6136976 h 6857999"/>
              <a:gd name="connsiteX193" fmla="*/ 2425134 w 6096000"/>
              <a:gd name="connsiteY193" fmla="*/ 6192554 h 6857999"/>
              <a:gd name="connsiteX194" fmla="*/ 2538904 w 6096000"/>
              <a:gd name="connsiteY194" fmla="*/ 6146784 h 6857999"/>
              <a:gd name="connsiteX195" fmla="*/ 2586038 w 6096000"/>
              <a:gd name="connsiteY195" fmla="*/ 6037262 h 6857999"/>
              <a:gd name="connsiteX196" fmla="*/ 3806826 w 6096000"/>
              <a:gd name="connsiteY196" fmla="*/ 6005512 h 6857999"/>
              <a:gd name="connsiteX197" fmla="*/ 3806826 w 6096000"/>
              <a:gd name="connsiteY197" fmla="*/ 6306240 h 6857999"/>
              <a:gd name="connsiteX198" fmla="*/ 3813341 w 6096000"/>
              <a:gd name="connsiteY198" fmla="*/ 6353637 h 6857999"/>
              <a:gd name="connsiteX199" fmla="*/ 3857317 w 6096000"/>
              <a:gd name="connsiteY199" fmla="*/ 6389593 h 6857999"/>
              <a:gd name="connsiteX200" fmla="*/ 3885005 w 6096000"/>
              <a:gd name="connsiteY200" fmla="*/ 6392862 h 6857999"/>
              <a:gd name="connsiteX201" fmla="*/ 3977843 w 6096000"/>
              <a:gd name="connsiteY201" fmla="*/ 6392862 h 6857999"/>
              <a:gd name="connsiteX202" fmla="*/ 4007160 w 6096000"/>
              <a:gd name="connsiteY202" fmla="*/ 6389593 h 6857999"/>
              <a:gd name="connsiteX203" fmla="*/ 4051136 w 6096000"/>
              <a:gd name="connsiteY203" fmla="*/ 6353637 h 6857999"/>
              <a:gd name="connsiteX204" fmla="*/ 4057651 w 6096000"/>
              <a:gd name="connsiteY204" fmla="*/ 6306240 h 6857999"/>
              <a:gd name="connsiteX205" fmla="*/ 4057651 w 6096000"/>
              <a:gd name="connsiteY205" fmla="*/ 6005512 h 6857999"/>
              <a:gd name="connsiteX206" fmla="*/ 3955041 w 6096000"/>
              <a:gd name="connsiteY206" fmla="*/ 6005512 h 6857999"/>
              <a:gd name="connsiteX207" fmla="*/ 3955041 w 6096000"/>
              <a:gd name="connsiteY207" fmla="*/ 6304605 h 6857999"/>
              <a:gd name="connsiteX208" fmla="*/ 3932238 w 6096000"/>
              <a:gd name="connsiteY208" fmla="*/ 6325852 h 6857999"/>
              <a:gd name="connsiteX209" fmla="*/ 3930610 w 6096000"/>
              <a:gd name="connsiteY209" fmla="*/ 6325852 h 6857999"/>
              <a:gd name="connsiteX210" fmla="*/ 3909436 w 6096000"/>
              <a:gd name="connsiteY210" fmla="*/ 6304605 h 6857999"/>
              <a:gd name="connsiteX211" fmla="*/ 3909436 w 6096000"/>
              <a:gd name="connsiteY211" fmla="*/ 6005512 h 6857999"/>
              <a:gd name="connsiteX212" fmla="*/ 3806826 w 6096000"/>
              <a:gd name="connsiteY212" fmla="*/ 6005512 h 6857999"/>
              <a:gd name="connsiteX213" fmla="*/ 3566969 w 6096000"/>
              <a:gd name="connsiteY213" fmla="*/ 6005512 h 6857999"/>
              <a:gd name="connsiteX214" fmla="*/ 3509963 w 6096000"/>
              <a:gd name="connsiteY214" fmla="*/ 6069253 h 6857999"/>
              <a:gd name="connsiteX215" fmla="*/ 3509963 w 6096000"/>
              <a:gd name="connsiteY215" fmla="*/ 6392862 h 6857999"/>
              <a:gd name="connsiteX216" fmla="*/ 3614202 w 6096000"/>
              <a:gd name="connsiteY216" fmla="*/ 6392862 h 6857999"/>
              <a:gd name="connsiteX217" fmla="*/ 3614202 w 6096000"/>
              <a:gd name="connsiteY217" fmla="*/ 6232692 h 6857999"/>
              <a:gd name="connsiteX218" fmla="*/ 3656549 w 6096000"/>
              <a:gd name="connsiteY218" fmla="*/ 6232692 h 6857999"/>
              <a:gd name="connsiteX219" fmla="*/ 3656549 w 6096000"/>
              <a:gd name="connsiteY219" fmla="*/ 6392862 h 6857999"/>
              <a:gd name="connsiteX220" fmla="*/ 3760788 w 6096000"/>
              <a:gd name="connsiteY220" fmla="*/ 6392862 h 6857999"/>
              <a:gd name="connsiteX221" fmla="*/ 3760788 w 6096000"/>
              <a:gd name="connsiteY221" fmla="*/ 6005512 h 6857999"/>
              <a:gd name="connsiteX222" fmla="*/ 3566969 w 6096000"/>
              <a:gd name="connsiteY222" fmla="*/ 6005512 h 6857999"/>
              <a:gd name="connsiteX223" fmla="*/ 3209926 w 6096000"/>
              <a:gd name="connsiteY223" fmla="*/ 6005512 h 6857999"/>
              <a:gd name="connsiteX224" fmla="*/ 3209926 w 6096000"/>
              <a:gd name="connsiteY224" fmla="*/ 6392862 h 6857999"/>
              <a:gd name="connsiteX225" fmla="*/ 3314131 w 6096000"/>
              <a:gd name="connsiteY225" fmla="*/ 6392862 h 6857999"/>
              <a:gd name="connsiteX226" fmla="*/ 3314131 w 6096000"/>
              <a:gd name="connsiteY226" fmla="*/ 6232692 h 6857999"/>
              <a:gd name="connsiteX227" fmla="*/ 3359721 w 6096000"/>
              <a:gd name="connsiteY227" fmla="*/ 6232692 h 6857999"/>
              <a:gd name="connsiteX228" fmla="*/ 3359721 w 6096000"/>
              <a:gd name="connsiteY228" fmla="*/ 6392862 h 6857999"/>
              <a:gd name="connsiteX229" fmla="*/ 3463926 w 6096000"/>
              <a:gd name="connsiteY229" fmla="*/ 6392862 h 6857999"/>
              <a:gd name="connsiteX230" fmla="*/ 3463926 w 6096000"/>
              <a:gd name="connsiteY230" fmla="*/ 6005512 h 6857999"/>
              <a:gd name="connsiteX231" fmla="*/ 3359721 w 6096000"/>
              <a:gd name="connsiteY231" fmla="*/ 6005512 h 6857999"/>
              <a:gd name="connsiteX232" fmla="*/ 3359721 w 6096000"/>
              <a:gd name="connsiteY232" fmla="*/ 6165682 h 6857999"/>
              <a:gd name="connsiteX233" fmla="*/ 3314131 w 6096000"/>
              <a:gd name="connsiteY233" fmla="*/ 6165682 h 6857999"/>
              <a:gd name="connsiteX234" fmla="*/ 3314131 w 6096000"/>
              <a:gd name="connsiteY234" fmla="*/ 6005512 h 6857999"/>
              <a:gd name="connsiteX235" fmla="*/ 3209926 w 6096000"/>
              <a:gd name="connsiteY235" fmla="*/ 6005512 h 6857999"/>
              <a:gd name="connsiteX236" fmla="*/ 2987676 w 6096000"/>
              <a:gd name="connsiteY236" fmla="*/ 6005512 h 6857999"/>
              <a:gd name="connsiteX237" fmla="*/ 2987676 w 6096000"/>
              <a:gd name="connsiteY237" fmla="*/ 6392862 h 6857999"/>
              <a:gd name="connsiteX238" fmla="*/ 3163889 w 6096000"/>
              <a:gd name="connsiteY238" fmla="*/ 6392862 h 6857999"/>
              <a:gd name="connsiteX239" fmla="*/ 3163889 w 6096000"/>
              <a:gd name="connsiteY239" fmla="*/ 6317680 h 6857999"/>
              <a:gd name="connsiteX240" fmla="*/ 3092099 w 6096000"/>
              <a:gd name="connsiteY240" fmla="*/ 6317680 h 6857999"/>
              <a:gd name="connsiteX241" fmla="*/ 3092099 w 6096000"/>
              <a:gd name="connsiteY241" fmla="*/ 6232692 h 6857999"/>
              <a:gd name="connsiteX242" fmla="*/ 3152468 w 6096000"/>
              <a:gd name="connsiteY242" fmla="*/ 6232692 h 6857999"/>
              <a:gd name="connsiteX243" fmla="*/ 3152468 w 6096000"/>
              <a:gd name="connsiteY243" fmla="*/ 6165682 h 6857999"/>
              <a:gd name="connsiteX244" fmla="*/ 3092099 w 6096000"/>
              <a:gd name="connsiteY244" fmla="*/ 6165682 h 6857999"/>
              <a:gd name="connsiteX245" fmla="*/ 3092099 w 6096000"/>
              <a:gd name="connsiteY245" fmla="*/ 6080694 h 6857999"/>
              <a:gd name="connsiteX246" fmla="*/ 3163889 w 6096000"/>
              <a:gd name="connsiteY246" fmla="*/ 6080694 h 6857999"/>
              <a:gd name="connsiteX247" fmla="*/ 3163889 w 6096000"/>
              <a:gd name="connsiteY247" fmla="*/ 6005512 h 6857999"/>
              <a:gd name="connsiteX248" fmla="*/ 2987676 w 6096000"/>
              <a:gd name="connsiteY248" fmla="*/ 6005512 h 6857999"/>
              <a:gd name="connsiteX249" fmla="*/ 2690813 w 6096000"/>
              <a:gd name="connsiteY249" fmla="*/ 6005512 h 6857999"/>
              <a:gd name="connsiteX250" fmla="*/ 2690813 w 6096000"/>
              <a:gd name="connsiteY250" fmla="*/ 6392862 h 6857999"/>
              <a:gd name="connsiteX251" fmla="*/ 2793407 w 6096000"/>
              <a:gd name="connsiteY251" fmla="*/ 6392862 h 6857999"/>
              <a:gd name="connsiteX252" fmla="*/ 2793407 w 6096000"/>
              <a:gd name="connsiteY252" fmla="*/ 6232692 h 6857999"/>
              <a:gd name="connsiteX253" fmla="*/ 2819462 w 6096000"/>
              <a:gd name="connsiteY253" fmla="*/ 6232692 h 6857999"/>
              <a:gd name="connsiteX254" fmla="*/ 2837375 w 6096000"/>
              <a:gd name="connsiteY254" fmla="*/ 6252305 h 6857999"/>
              <a:gd name="connsiteX255" fmla="*/ 2837375 w 6096000"/>
              <a:gd name="connsiteY255" fmla="*/ 6392862 h 6857999"/>
              <a:gd name="connsiteX256" fmla="*/ 2943226 w 6096000"/>
              <a:gd name="connsiteY256" fmla="*/ 6392862 h 6857999"/>
              <a:gd name="connsiteX257" fmla="*/ 2943226 w 6096000"/>
              <a:gd name="connsiteY257" fmla="*/ 6258842 h 6857999"/>
              <a:gd name="connsiteX258" fmla="*/ 2891115 w 6096000"/>
              <a:gd name="connsiteY258" fmla="*/ 6196736 h 6857999"/>
              <a:gd name="connsiteX259" fmla="*/ 2943226 w 6096000"/>
              <a:gd name="connsiteY259" fmla="*/ 6134629 h 6857999"/>
              <a:gd name="connsiteX260" fmla="*/ 2943226 w 6096000"/>
              <a:gd name="connsiteY260" fmla="*/ 6069253 h 6857999"/>
              <a:gd name="connsiteX261" fmla="*/ 2889486 w 6096000"/>
              <a:gd name="connsiteY261" fmla="*/ 6005512 h 6857999"/>
              <a:gd name="connsiteX262" fmla="*/ 2690813 w 6096000"/>
              <a:gd name="connsiteY262" fmla="*/ 6005512 h 6857999"/>
              <a:gd name="connsiteX263" fmla="*/ 4235451 w 6096000"/>
              <a:gd name="connsiteY263" fmla="*/ 5845175 h 6857999"/>
              <a:gd name="connsiteX264" fmla="*/ 4235451 w 6096000"/>
              <a:gd name="connsiteY264" fmla="*/ 6550025 h 6857999"/>
              <a:gd name="connsiteX265" fmla="*/ 4262439 w 6096000"/>
              <a:gd name="connsiteY265" fmla="*/ 6550025 h 6857999"/>
              <a:gd name="connsiteX266" fmla="*/ 4262439 w 6096000"/>
              <a:gd name="connsiteY266" fmla="*/ 5845175 h 6857999"/>
              <a:gd name="connsiteX267" fmla="*/ 2341563 w 6096000"/>
              <a:gd name="connsiteY267" fmla="*/ 5829300 h 6857999"/>
              <a:gd name="connsiteX268" fmla="*/ 2237600 w 6096000"/>
              <a:gd name="connsiteY268" fmla="*/ 5899877 h 6857999"/>
              <a:gd name="connsiteX269" fmla="*/ 2219732 w 6096000"/>
              <a:gd name="connsiteY269" fmla="*/ 6018052 h 6857999"/>
              <a:gd name="connsiteX270" fmla="*/ 2291206 w 6096000"/>
              <a:gd name="connsiteY270" fmla="*/ 6119813 h 6857999"/>
              <a:gd name="connsiteX271" fmla="*/ 2341563 w 6096000"/>
              <a:gd name="connsiteY271" fmla="*/ 5829300 h 6857999"/>
              <a:gd name="connsiteX272" fmla="*/ 2493306 w 6096000"/>
              <a:gd name="connsiteY272" fmla="*/ 5803951 h 6857999"/>
              <a:gd name="connsiteX273" fmla="*/ 2373313 w 6096000"/>
              <a:gd name="connsiteY273" fmla="*/ 5817061 h 6857999"/>
              <a:gd name="connsiteX274" fmla="*/ 2595461 w 6096000"/>
              <a:gd name="connsiteY274" fmla="*/ 6005512 h 6857999"/>
              <a:gd name="connsiteX275" fmla="*/ 2579246 w 6096000"/>
              <a:gd name="connsiteY275" fmla="*/ 5861306 h 6857999"/>
              <a:gd name="connsiteX276" fmla="*/ 2493306 w 6096000"/>
              <a:gd name="connsiteY276" fmla="*/ 5803951 h 6857999"/>
              <a:gd name="connsiteX277" fmla="*/ 0 w 6096000"/>
              <a:gd name="connsiteY277" fmla="*/ 0 h 6857999"/>
              <a:gd name="connsiteX278" fmla="*/ 6096000 w 6096000"/>
              <a:gd name="connsiteY278" fmla="*/ 0 h 6857999"/>
              <a:gd name="connsiteX279" fmla="*/ 6096000 w 6096000"/>
              <a:gd name="connsiteY279" fmla="*/ 6857999 h 6857999"/>
              <a:gd name="connsiteX280" fmla="*/ 0 w 6096000"/>
              <a:gd name="connsiteY28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096000" h="6857999">
                <a:moveTo>
                  <a:pt x="5216172" y="6192052"/>
                </a:moveTo>
                <a:cubicBezTo>
                  <a:pt x="5225896" y="6192127"/>
                  <a:pt x="5233015" y="6195450"/>
                  <a:pt x="5237529" y="6202021"/>
                </a:cubicBezTo>
                <a:cubicBezTo>
                  <a:pt x="5242043" y="6208593"/>
                  <a:pt x="5244273" y="6217962"/>
                  <a:pt x="5244220" y="6230129"/>
                </a:cubicBezTo>
                <a:cubicBezTo>
                  <a:pt x="5244273" y="6241948"/>
                  <a:pt x="5242043" y="6251179"/>
                  <a:pt x="5237529" y="6257820"/>
                </a:cubicBezTo>
                <a:cubicBezTo>
                  <a:pt x="5233015" y="6264461"/>
                  <a:pt x="5225896" y="6267838"/>
                  <a:pt x="5216172" y="6267950"/>
                </a:cubicBezTo>
                <a:cubicBezTo>
                  <a:pt x="5206693" y="6267881"/>
                  <a:pt x="5199724" y="6264547"/>
                  <a:pt x="5195264" y="6257948"/>
                </a:cubicBezTo>
                <a:cubicBezTo>
                  <a:pt x="5190804" y="6251350"/>
                  <a:pt x="5188595" y="6241906"/>
                  <a:pt x="5188638" y="6229615"/>
                </a:cubicBezTo>
                <a:cubicBezTo>
                  <a:pt x="5188579" y="6217694"/>
                  <a:pt x="5190755" y="6208475"/>
                  <a:pt x="5195167" y="6201957"/>
                </a:cubicBezTo>
                <a:cubicBezTo>
                  <a:pt x="5199579" y="6195439"/>
                  <a:pt x="5206581" y="6192137"/>
                  <a:pt x="5216172" y="6192052"/>
                </a:cubicBezTo>
                <a:close/>
                <a:moveTo>
                  <a:pt x="4873271" y="6192052"/>
                </a:moveTo>
                <a:cubicBezTo>
                  <a:pt x="4882996" y="6192127"/>
                  <a:pt x="4890115" y="6195450"/>
                  <a:pt x="4894629" y="6202021"/>
                </a:cubicBezTo>
                <a:cubicBezTo>
                  <a:pt x="4899143" y="6208593"/>
                  <a:pt x="4901373" y="6217962"/>
                  <a:pt x="4901320" y="6230129"/>
                </a:cubicBezTo>
                <a:cubicBezTo>
                  <a:pt x="4901373" y="6241948"/>
                  <a:pt x="4899143" y="6251179"/>
                  <a:pt x="4894629" y="6257820"/>
                </a:cubicBezTo>
                <a:cubicBezTo>
                  <a:pt x="4890115" y="6264461"/>
                  <a:pt x="4882996" y="6267838"/>
                  <a:pt x="4873271" y="6267950"/>
                </a:cubicBezTo>
                <a:cubicBezTo>
                  <a:pt x="4863793" y="6267881"/>
                  <a:pt x="4856824" y="6264547"/>
                  <a:pt x="4852364" y="6257948"/>
                </a:cubicBezTo>
                <a:cubicBezTo>
                  <a:pt x="4847904" y="6251350"/>
                  <a:pt x="4845695" y="6241906"/>
                  <a:pt x="4845738" y="6229615"/>
                </a:cubicBezTo>
                <a:cubicBezTo>
                  <a:pt x="4845679" y="6217694"/>
                  <a:pt x="4847855" y="6208475"/>
                  <a:pt x="4852267" y="6201957"/>
                </a:cubicBezTo>
                <a:cubicBezTo>
                  <a:pt x="4856679" y="6195439"/>
                  <a:pt x="4863681" y="6192137"/>
                  <a:pt x="4873271" y="6192052"/>
                </a:cubicBezTo>
                <a:close/>
                <a:moveTo>
                  <a:pt x="5615451" y="6189737"/>
                </a:moveTo>
                <a:cubicBezTo>
                  <a:pt x="5622640" y="6189796"/>
                  <a:pt x="5628398" y="6191995"/>
                  <a:pt x="5632725" y="6196334"/>
                </a:cubicBezTo>
                <a:cubicBezTo>
                  <a:pt x="5637051" y="6200673"/>
                  <a:pt x="5639271" y="6206799"/>
                  <a:pt x="5639384" y="6214710"/>
                </a:cubicBezTo>
                <a:cubicBezTo>
                  <a:pt x="5639389" y="6215247"/>
                  <a:pt x="5639378" y="6215912"/>
                  <a:pt x="5639351" y="6216706"/>
                </a:cubicBezTo>
                <a:cubicBezTo>
                  <a:pt x="5639324" y="6217499"/>
                  <a:pt x="5639249" y="6218293"/>
                  <a:pt x="5639126" y="6219087"/>
                </a:cubicBezTo>
                <a:lnTo>
                  <a:pt x="5588431" y="6219087"/>
                </a:lnTo>
                <a:cubicBezTo>
                  <a:pt x="5588849" y="6210655"/>
                  <a:pt x="5591165" y="6203704"/>
                  <a:pt x="5595379" y="6198233"/>
                </a:cubicBezTo>
                <a:cubicBezTo>
                  <a:pt x="5599592" y="6192762"/>
                  <a:pt x="5606283" y="6189930"/>
                  <a:pt x="5615451" y="6189737"/>
                </a:cubicBezTo>
                <a:close/>
                <a:moveTo>
                  <a:pt x="5431976" y="6171253"/>
                </a:moveTo>
                <a:lnTo>
                  <a:pt x="5475427" y="6288492"/>
                </a:lnTo>
                <a:lnTo>
                  <a:pt x="5506537" y="6288492"/>
                </a:lnTo>
                <a:lnTo>
                  <a:pt x="5549473" y="6171253"/>
                </a:lnTo>
                <a:lnTo>
                  <a:pt x="5521706" y="6171253"/>
                </a:lnTo>
                <a:lnTo>
                  <a:pt x="5490854" y="6263321"/>
                </a:lnTo>
                <a:lnTo>
                  <a:pt x="5459744" y="6171253"/>
                </a:lnTo>
                <a:close/>
                <a:moveTo>
                  <a:pt x="5387171" y="6171253"/>
                </a:moveTo>
                <a:lnTo>
                  <a:pt x="5387171" y="6288492"/>
                </a:lnTo>
                <a:lnTo>
                  <a:pt x="5412856" y="6288492"/>
                </a:lnTo>
                <a:lnTo>
                  <a:pt x="5412856" y="6171253"/>
                </a:lnTo>
                <a:close/>
                <a:moveTo>
                  <a:pt x="4604835" y="6171253"/>
                </a:moveTo>
                <a:lnTo>
                  <a:pt x="4604835" y="6245319"/>
                </a:lnTo>
                <a:cubicBezTo>
                  <a:pt x="4604792" y="6260272"/>
                  <a:pt x="4608089" y="6271624"/>
                  <a:pt x="4614727" y="6279375"/>
                </a:cubicBezTo>
                <a:cubicBezTo>
                  <a:pt x="4621366" y="6287125"/>
                  <a:pt x="4631605" y="6291022"/>
                  <a:pt x="4645446" y="6291064"/>
                </a:cubicBezTo>
                <a:cubicBezTo>
                  <a:pt x="4654351" y="6290968"/>
                  <a:pt x="4661953" y="6289427"/>
                  <a:pt x="4668252" y="6286441"/>
                </a:cubicBezTo>
                <a:cubicBezTo>
                  <a:pt x="4674551" y="6283455"/>
                  <a:pt x="4679387" y="6279603"/>
                  <a:pt x="4682758" y="6274884"/>
                </a:cubicBezTo>
                <a:lnTo>
                  <a:pt x="4682758" y="6288492"/>
                </a:lnTo>
                <a:lnTo>
                  <a:pt x="4707673" y="6288492"/>
                </a:lnTo>
                <a:lnTo>
                  <a:pt x="4707673" y="6171253"/>
                </a:lnTo>
                <a:lnTo>
                  <a:pt x="4681988" y="6171253"/>
                </a:lnTo>
                <a:lnTo>
                  <a:pt x="4681988" y="6256120"/>
                </a:lnTo>
                <a:cubicBezTo>
                  <a:pt x="4679194" y="6259169"/>
                  <a:pt x="4675388" y="6261751"/>
                  <a:pt x="4670568" y="6263868"/>
                </a:cubicBezTo>
                <a:cubicBezTo>
                  <a:pt x="4665749" y="6265984"/>
                  <a:pt x="4660463" y="6267088"/>
                  <a:pt x="4654710" y="6267179"/>
                </a:cubicBezTo>
                <a:cubicBezTo>
                  <a:pt x="4645821" y="6267173"/>
                  <a:pt x="4639538" y="6265127"/>
                  <a:pt x="4635860" y="6261039"/>
                </a:cubicBezTo>
                <a:cubicBezTo>
                  <a:pt x="4632182" y="6256951"/>
                  <a:pt x="4630402" y="6250854"/>
                  <a:pt x="4630520" y="6242747"/>
                </a:cubicBezTo>
                <a:lnTo>
                  <a:pt x="4630520" y="6171253"/>
                </a:lnTo>
                <a:close/>
                <a:moveTo>
                  <a:pt x="5615451" y="6168681"/>
                </a:moveTo>
                <a:cubicBezTo>
                  <a:pt x="5603538" y="6168812"/>
                  <a:pt x="5593642" y="6171604"/>
                  <a:pt x="5585763" y="6177056"/>
                </a:cubicBezTo>
                <a:cubicBezTo>
                  <a:pt x="5577883" y="6182509"/>
                  <a:pt x="5571990" y="6189833"/>
                  <a:pt x="5568084" y="6199030"/>
                </a:cubicBezTo>
                <a:cubicBezTo>
                  <a:pt x="5564177" y="6208226"/>
                  <a:pt x="5562226" y="6218507"/>
                  <a:pt x="5562231" y="6229870"/>
                </a:cubicBezTo>
                <a:cubicBezTo>
                  <a:pt x="5562096" y="6248077"/>
                  <a:pt x="5566476" y="6262789"/>
                  <a:pt x="5575370" y="6274006"/>
                </a:cubicBezTo>
                <a:cubicBezTo>
                  <a:pt x="5584264" y="6285224"/>
                  <a:pt x="5598482" y="6290996"/>
                  <a:pt x="5618024" y="6291321"/>
                </a:cubicBezTo>
                <a:cubicBezTo>
                  <a:pt x="5627406" y="6291177"/>
                  <a:pt x="5635850" y="6289475"/>
                  <a:pt x="5643357" y="6286217"/>
                </a:cubicBezTo>
                <a:cubicBezTo>
                  <a:pt x="5650864" y="6282959"/>
                  <a:pt x="5656731" y="6279010"/>
                  <a:pt x="5660958" y="6274372"/>
                </a:cubicBezTo>
                <a:lnTo>
                  <a:pt x="5648630" y="6257394"/>
                </a:lnTo>
                <a:cubicBezTo>
                  <a:pt x="5644049" y="6261368"/>
                  <a:pt x="5639079" y="6264297"/>
                  <a:pt x="5633720" y="6266179"/>
                </a:cubicBezTo>
                <a:cubicBezTo>
                  <a:pt x="5628360" y="6268062"/>
                  <a:pt x="5623128" y="6268995"/>
                  <a:pt x="5618024" y="6268979"/>
                </a:cubicBezTo>
                <a:cubicBezTo>
                  <a:pt x="5608154" y="6268866"/>
                  <a:pt x="5600810" y="6266067"/>
                  <a:pt x="5595990" y="6260580"/>
                </a:cubicBezTo>
                <a:cubicBezTo>
                  <a:pt x="5591170" y="6255093"/>
                  <a:pt x="5588650" y="6247595"/>
                  <a:pt x="5588431" y="6238086"/>
                </a:cubicBezTo>
                <a:lnTo>
                  <a:pt x="5661728" y="6238086"/>
                </a:lnTo>
                <a:cubicBezTo>
                  <a:pt x="5662365" y="6235518"/>
                  <a:pt x="5662825" y="6232438"/>
                  <a:pt x="5663108" y="6228843"/>
                </a:cubicBezTo>
                <a:cubicBezTo>
                  <a:pt x="5663392" y="6225249"/>
                  <a:pt x="5663531" y="6221911"/>
                  <a:pt x="5663526" y="6218830"/>
                </a:cubicBezTo>
                <a:cubicBezTo>
                  <a:pt x="5663570" y="6210267"/>
                  <a:pt x="5661969" y="6202196"/>
                  <a:pt x="5658720" y="6194614"/>
                </a:cubicBezTo>
                <a:cubicBezTo>
                  <a:pt x="5655472" y="6187033"/>
                  <a:pt x="5650309" y="6180853"/>
                  <a:pt x="5643231" y="6176075"/>
                </a:cubicBezTo>
                <a:cubicBezTo>
                  <a:pt x="5636154" y="6171298"/>
                  <a:pt x="5626894" y="6168833"/>
                  <a:pt x="5615451" y="6168681"/>
                </a:cubicBezTo>
                <a:close/>
                <a:moveTo>
                  <a:pt x="5216686" y="6168681"/>
                </a:moveTo>
                <a:cubicBezTo>
                  <a:pt x="5197874" y="6169022"/>
                  <a:pt x="5184063" y="6174825"/>
                  <a:pt x="5175255" y="6186091"/>
                </a:cubicBezTo>
                <a:cubicBezTo>
                  <a:pt x="5166447" y="6197356"/>
                  <a:pt x="5162089" y="6212036"/>
                  <a:pt x="5162181" y="6230129"/>
                </a:cubicBezTo>
                <a:cubicBezTo>
                  <a:pt x="5162142" y="6247988"/>
                  <a:pt x="5166522" y="6262560"/>
                  <a:pt x="5175319" y="6273847"/>
                </a:cubicBezTo>
                <a:cubicBezTo>
                  <a:pt x="5184116" y="6285134"/>
                  <a:pt x="5197562" y="6290958"/>
                  <a:pt x="5215657" y="6291321"/>
                </a:cubicBezTo>
                <a:cubicBezTo>
                  <a:pt x="5234705" y="6290985"/>
                  <a:pt x="5248623" y="6285171"/>
                  <a:pt x="5257409" y="6273879"/>
                </a:cubicBezTo>
                <a:cubicBezTo>
                  <a:pt x="5266196" y="6262587"/>
                  <a:pt x="5270533" y="6247832"/>
                  <a:pt x="5270419" y="6229615"/>
                </a:cubicBezTo>
                <a:cubicBezTo>
                  <a:pt x="5270495" y="6211767"/>
                  <a:pt x="5266169" y="6197238"/>
                  <a:pt x="5257442" y="6186026"/>
                </a:cubicBezTo>
                <a:cubicBezTo>
                  <a:pt x="5248714" y="6174815"/>
                  <a:pt x="5235129" y="6169033"/>
                  <a:pt x="5216686" y="6168681"/>
                </a:cubicBezTo>
                <a:close/>
                <a:moveTo>
                  <a:pt x="5016914" y="6168681"/>
                </a:moveTo>
                <a:cubicBezTo>
                  <a:pt x="5008963" y="6168841"/>
                  <a:pt x="5002218" y="6170511"/>
                  <a:pt x="4996680" y="6173689"/>
                </a:cubicBezTo>
                <a:cubicBezTo>
                  <a:pt x="4991142" y="6176867"/>
                  <a:pt x="4986650" y="6180591"/>
                  <a:pt x="4983204" y="6184861"/>
                </a:cubicBezTo>
                <a:lnTo>
                  <a:pt x="4983204" y="6171253"/>
                </a:lnTo>
                <a:lnTo>
                  <a:pt x="4958289" y="6171253"/>
                </a:lnTo>
                <a:lnTo>
                  <a:pt x="4958289" y="6288492"/>
                </a:lnTo>
                <a:lnTo>
                  <a:pt x="4983974" y="6288492"/>
                </a:lnTo>
                <a:lnTo>
                  <a:pt x="4983974" y="6203624"/>
                </a:lnTo>
                <a:cubicBezTo>
                  <a:pt x="4987169" y="6200576"/>
                  <a:pt x="4990944" y="6197993"/>
                  <a:pt x="4995297" y="6195877"/>
                </a:cubicBezTo>
                <a:cubicBezTo>
                  <a:pt x="4999650" y="6193761"/>
                  <a:pt x="5004711" y="6192657"/>
                  <a:pt x="5010480" y="6192566"/>
                </a:cubicBezTo>
                <a:cubicBezTo>
                  <a:pt x="5016506" y="6192603"/>
                  <a:pt x="5021503" y="6193750"/>
                  <a:pt x="5025470" y="6196006"/>
                </a:cubicBezTo>
                <a:cubicBezTo>
                  <a:pt x="5029437" y="6198261"/>
                  <a:pt x="5032504" y="6201401"/>
                  <a:pt x="5034670" y="6205425"/>
                </a:cubicBezTo>
                <a:lnTo>
                  <a:pt x="5034670" y="6288492"/>
                </a:lnTo>
                <a:lnTo>
                  <a:pt x="5060612" y="6288492"/>
                </a:lnTo>
                <a:lnTo>
                  <a:pt x="5060612" y="6203624"/>
                </a:lnTo>
                <a:cubicBezTo>
                  <a:pt x="5063464" y="6200463"/>
                  <a:pt x="5067153" y="6197849"/>
                  <a:pt x="5071678" y="6195781"/>
                </a:cubicBezTo>
                <a:cubicBezTo>
                  <a:pt x="5076203" y="6193712"/>
                  <a:pt x="5081436" y="6192641"/>
                  <a:pt x="5087376" y="6192566"/>
                </a:cubicBezTo>
                <a:cubicBezTo>
                  <a:pt x="5095638" y="6192577"/>
                  <a:pt x="5101503" y="6194420"/>
                  <a:pt x="5104972" y="6198095"/>
                </a:cubicBezTo>
                <a:cubicBezTo>
                  <a:pt x="5108440" y="6201771"/>
                  <a:pt x="5110124" y="6207214"/>
                  <a:pt x="5110022" y="6214426"/>
                </a:cubicBezTo>
                <a:lnTo>
                  <a:pt x="5110022" y="6288492"/>
                </a:lnTo>
                <a:lnTo>
                  <a:pt x="5135965" y="6288492"/>
                </a:lnTo>
                <a:lnTo>
                  <a:pt x="5135965" y="6212368"/>
                </a:lnTo>
                <a:cubicBezTo>
                  <a:pt x="5136062" y="6198176"/>
                  <a:pt x="5132785" y="6187360"/>
                  <a:pt x="5126136" y="6179920"/>
                </a:cubicBezTo>
                <a:cubicBezTo>
                  <a:pt x="5119487" y="6172480"/>
                  <a:pt x="5108883" y="6168734"/>
                  <a:pt x="5094324" y="6168681"/>
                </a:cubicBezTo>
                <a:cubicBezTo>
                  <a:pt x="5084545" y="6168841"/>
                  <a:pt x="5076246" y="6170639"/>
                  <a:pt x="5069428" y="6174074"/>
                </a:cubicBezTo>
                <a:cubicBezTo>
                  <a:pt x="5062610" y="6177509"/>
                  <a:pt x="5057274" y="6181619"/>
                  <a:pt x="5053420" y="6186402"/>
                </a:cubicBezTo>
                <a:cubicBezTo>
                  <a:pt x="5049830" y="6180944"/>
                  <a:pt x="5045195" y="6176642"/>
                  <a:pt x="5039514" y="6173496"/>
                </a:cubicBezTo>
                <a:cubicBezTo>
                  <a:pt x="5033833" y="6170350"/>
                  <a:pt x="5026299" y="6168745"/>
                  <a:pt x="5016914" y="6168681"/>
                </a:cubicBezTo>
                <a:close/>
                <a:moveTo>
                  <a:pt x="4873786" y="6168681"/>
                </a:moveTo>
                <a:cubicBezTo>
                  <a:pt x="4854974" y="6169022"/>
                  <a:pt x="4841163" y="6174825"/>
                  <a:pt x="4832355" y="6186091"/>
                </a:cubicBezTo>
                <a:cubicBezTo>
                  <a:pt x="4823547" y="6197356"/>
                  <a:pt x="4819189" y="6212036"/>
                  <a:pt x="4819281" y="6230129"/>
                </a:cubicBezTo>
                <a:cubicBezTo>
                  <a:pt x="4819242" y="6247988"/>
                  <a:pt x="4823622" y="6262560"/>
                  <a:pt x="4832419" y="6273847"/>
                </a:cubicBezTo>
                <a:cubicBezTo>
                  <a:pt x="4841216" y="6285134"/>
                  <a:pt x="4854662" y="6290958"/>
                  <a:pt x="4872757" y="6291321"/>
                </a:cubicBezTo>
                <a:cubicBezTo>
                  <a:pt x="4891805" y="6290985"/>
                  <a:pt x="4905723" y="6285171"/>
                  <a:pt x="4914509" y="6273879"/>
                </a:cubicBezTo>
                <a:cubicBezTo>
                  <a:pt x="4923296" y="6262587"/>
                  <a:pt x="4927633" y="6247832"/>
                  <a:pt x="4927519" y="6229615"/>
                </a:cubicBezTo>
                <a:cubicBezTo>
                  <a:pt x="4927595" y="6211767"/>
                  <a:pt x="4923270" y="6197238"/>
                  <a:pt x="4914542" y="6186026"/>
                </a:cubicBezTo>
                <a:cubicBezTo>
                  <a:pt x="4905814" y="6174815"/>
                  <a:pt x="4892229" y="6169033"/>
                  <a:pt x="4873786" y="6168681"/>
                </a:cubicBezTo>
                <a:close/>
                <a:moveTo>
                  <a:pt x="4507444" y="6143445"/>
                </a:moveTo>
                <a:lnTo>
                  <a:pt x="4533928" y="6222688"/>
                </a:lnTo>
                <a:lnTo>
                  <a:pt x="4480961" y="6222688"/>
                </a:lnTo>
                <a:close/>
                <a:moveTo>
                  <a:pt x="5337675" y="6138077"/>
                </a:moveTo>
                <a:lnTo>
                  <a:pt x="5311733" y="6142192"/>
                </a:lnTo>
                <a:lnTo>
                  <a:pt x="5311733" y="6171253"/>
                </a:lnTo>
                <a:lnTo>
                  <a:pt x="5290130" y="6173820"/>
                </a:lnTo>
                <a:lnTo>
                  <a:pt x="5290130" y="6193337"/>
                </a:lnTo>
                <a:lnTo>
                  <a:pt x="5311733" y="6193337"/>
                </a:lnTo>
                <a:lnTo>
                  <a:pt x="5311733" y="6255601"/>
                </a:lnTo>
                <a:cubicBezTo>
                  <a:pt x="5311642" y="6266312"/>
                  <a:pt x="5314136" y="6274901"/>
                  <a:pt x="5319215" y="6281366"/>
                </a:cubicBezTo>
                <a:cubicBezTo>
                  <a:pt x="5324294" y="6287832"/>
                  <a:pt x="5332505" y="6291150"/>
                  <a:pt x="5343848" y="6291321"/>
                </a:cubicBezTo>
                <a:cubicBezTo>
                  <a:pt x="5348321" y="6291284"/>
                  <a:pt x="5352747" y="6290845"/>
                  <a:pt x="5357124" y="6290005"/>
                </a:cubicBezTo>
                <a:cubicBezTo>
                  <a:pt x="5361502" y="6289165"/>
                  <a:pt x="5365220" y="6288148"/>
                  <a:pt x="5368279" y="6286955"/>
                </a:cubicBezTo>
                <a:lnTo>
                  <a:pt x="5366993" y="6264349"/>
                </a:lnTo>
                <a:cubicBezTo>
                  <a:pt x="5364625" y="6265265"/>
                  <a:pt x="5362096" y="6266005"/>
                  <a:pt x="5359407" y="6266568"/>
                </a:cubicBezTo>
                <a:cubicBezTo>
                  <a:pt x="5356717" y="6267130"/>
                  <a:pt x="5354188" y="6267420"/>
                  <a:pt x="5351820" y="6267436"/>
                </a:cubicBezTo>
                <a:cubicBezTo>
                  <a:pt x="5347068" y="6267415"/>
                  <a:pt x="5343521" y="6266107"/>
                  <a:pt x="5341179" y="6263512"/>
                </a:cubicBezTo>
                <a:cubicBezTo>
                  <a:pt x="5338838" y="6260918"/>
                  <a:pt x="5337670" y="6257166"/>
                  <a:pt x="5337675" y="6252256"/>
                </a:cubicBezTo>
                <a:lnTo>
                  <a:pt x="5337675" y="6193337"/>
                </a:lnTo>
                <a:lnTo>
                  <a:pt x="5366479" y="6193337"/>
                </a:lnTo>
                <a:lnTo>
                  <a:pt x="5366479" y="6171253"/>
                </a:lnTo>
                <a:lnTo>
                  <a:pt x="5337675" y="6171253"/>
                </a:lnTo>
                <a:close/>
                <a:moveTo>
                  <a:pt x="4775700" y="6138077"/>
                </a:moveTo>
                <a:lnTo>
                  <a:pt x="4749758" y="6142192"/>
                </a:lnTo>
                <a:lnTo>
                  <a:pt x="4749758" y="6171253"/>
                </a:lnTo>
                <a:lnTo>
                  <a:pt x="4728155" y="6173820"/>
                </a:lnTo>
                <a:lnTo>
                  <a:pt x="4728155" y="6193337"/>
                </a:lnTo>
                <a:lnTo>
                  <a:pt x="4749758" y="6193337"/>
                </a:lnTo>
                <a:lnTo>
                  <a:pt x="4749758" y="6255601"/>
                </a:lnTo>
                <a:cubicBezTo>
                  <a:pt x="4749667" y="6266312"/>
                  <a:pt x="4752161" y="6274901"/>
                  <a:pt x="4757240" y="6281366"/>
                </a:cubicBezTo>
                <a:cubicBezTo>
                  <a:pt x="4762319" y="6287832"/>
                  <a:pt x="4770530" y="6291150"/>
                  <a:pt x="4781873" y="6291321"/>
                </a:cubicBezTo>
                <a:cubicBezTo>
                  <a:pt x="4786346" y="6291284"/>
                  <a:pt x="4790772" y="6290845"/>
                  <a:pt x="4795149" y="6290005"/>
                </a:cubicBezTo>
                <a:cubicBezTo>
                  <a:pt x="4799527" y="6289165"/>
                  <a:pt x="4803245" y="6288148"/>
                  <a:pt x="4806304" y="6286955"/>
                </a:cubicBezTo>
                <a:lnTo>
                  <a:pt x="4805018" y="6264349"/>
                </a:lnTo>
                <a:cubicBezTo>
                  <a:pt x="4802650" y="6265265"/>
                  <a:pt x="4800121" y="6266005"/>
                  <a:pt x="4797432" y="6266568"/>
                </a:cubicBezTo>
                <a:cubicBezTo>
                  <a:pt x="4794742" y="6267130"/>
                  <a:pt x="4792213" y="6267420"/>
                  <a:pt x="4789845" y="6267436"/>
                </a:cubicBezTo>
                <a:cubicBezTo>
                  <a:pt x="4785093" y="6267415"/>
                  <a:pt x="4781546" y="6266107"/>
                  <a:pt x="4779204" y="6263512"/>
                </a:cubicBezTo>
                <a:cubicBezTo>
                  <a:pt x="4776863" y="6260918"/>
                  <a:pt x="4775695" y="6257166"/>
                  <a:pt x="4775700" y="6252256"/>
                </a:cubicBezTo>
                <a:lnTo>
                  <a:pt x="4775700" y="6193337"/>
                </a:lnTo>
                <a:lnTo>
                  <a:pt x="4804504" y="6193337"/>
                </a:lnTo>
                <a:lnTo>
                  <a:pt x="4804504" y="6171253"/>
                </a:lnTo>
                <a:lnTo>
                  <a:pt x="4775700" y="6171253"/>
                </a:lnTo>
                <a:close/>
                <a:moveTo>
                  <a:pt x="4490989" y="6114674"/>
                </a:moveTo>
                <a:lnTo>
                  <a:pt x="4429537" y="6288492"/>
                </a:lnTo>
                <a:lnTo>
                  <a:pt x="4459363" y="6288492"/>
                </a:lnTo>
                <a:lnTo>
                  <a:pt x="4473504" y="6246058"/>
                </a:lnTo>
                <a:lnTo>
                  <a:pt x="4541127" y="6246058"/>
                </a:lnTo>
                <a:lnTo>
                  <a:pt x="4555269" y="6288492"/>
                </a:lnTo>
                <a:lnTo>
                  <a:pt x="4585353" y="6288492"/>
                </a:lnTo>
                <a:lnTo>
                  <a:pt x="4523643" y="6114674"/>
                </a:lnTo>
                <a:close/>
                <a:moveTo>
                  <a:pt x="5399756" y="6113388"/>
                </a:moveTo>
                <a:cubicBezTo>
                  <a:pt x="5394901" y="6113367"/>
                  <a:pt x="5390930" y="6114694"/>
                  <a:pt x="5387841" y="6117371"/>
                </a:cubicBezTo>
                <a:cubicBezTo>
                  <a:pt x="5384753" y="6120047"/>
                  <a:pt x="5383158" y="6124200"/>
                  <a:pt x="5383056" y="6129831"/>
                </a:cubicBezTo>
                <a:cubicBezTo>
                  <a:pt x="5383158" y="6135564"/>
                  <a:pt x="5384753" y="6139707"/>
                  <a:pt x="5387841" y="6142260"/>
                </a:cubicBezTo>
                <a:cubicBezTo>
                  <a:pt x="5390930" y="6144813"/>
                  <a:pt x="5394901" y="6146065"/>
                  <a:pt x="5399756" y="6146017"/>
                </a:cubicBezTo>
                <a:cubicBezTo>
                  <a:pt x="5404038" y="6146065"/>
                  <a:pt x="5407806" y="6144813"/>
                  <a:pt x="5411061" y="6142260"/>
                </a:cubicBezTo>
                <a:cubicBezTo>
                  <a:pt x="5414315" y="6139707"/>
                  <a:pt x="5416028" y="6135564"/>
                  <a:pt x="5416200" y="6129831"/>
                </a:cubicBezTo>
                <a:cubicBezTo>
                  <a:pt x="5416028" y="6124200"/>
                  <a:pt x="5414315" y="6120047"/>
                  <a:pt x="5411061" y="6117371"/>
                </a:cubicBezTo>
                <a:cubicBezTo>
                  <a:pt x="5407806" y="6114694"/>
                  <a:pt x="5404038" y="6113367"/>
                  <a:pt x="5399756" y="6113388"/>
                </a:cubicBezTo>
                <a:close/>
                <a:moveTo>
                  <a:pt x="3639747" y="6064248"/>
                </a:moveTo>
                <a:cubicBezTo>
                  <a:pt x="3641396" y="6064248"/>
                  <a:pt x="3664476" y="6064248"/>
                  <a:pt x="3664476" y="6064248"/>
                </a:cubicBezTo>
                <a:lnTo>
                  <a:pt x="3664476" y="6167435"/>
                </a:lnTo>
                <a:cubicBezTo>
                  <a:pt x="3621613" y="6167435"/>
                  <a:pt x="3621613" y="6167435"/>
                  <a:pt x="3621613" y="6167435"/>
                </a:cubicBezTo>
                <a:cubicBezTo>
                  <a:pt x="3621613" y="6167435"/>
                  <a:pt x="3621613" y="6088325"/>
                  <a:pt x="3621613" y="6084886"/>
                </a:cubicBezTo>
                <a:cubicBezTo>
                  <a:pt x="3621613" y="6069408"/>
                  <a:pt x="3626559" y="6064248"/>
                  <a:pt x="3639747" y="6064248"/>
                </a:cubicBezTo>
                <a:close/>
                <a:moveTo>
                  <a:pt x="2791362" y="6064248"/>
                </a:moveTo>
                <a:cubicBezTo>
                  <a:pt x="2791362" y="6064248"/>
                  <a:pt x="2816056" y="6064248"/>
                  <a:pt x="2817703" y="6064248"/>
                </a:cubicBezTo>
                <a:cubicBezTo>
                  <a:pt x="2830873" y="6064248"/>
                  <a:pt x="2835812" y="6071127"/>
                  <a:pt x="2835812" y="6084886"/>
                </a:cubicBezTo>
                <a:lnTo>
                  <a:pt x="2835812" y="6146798"/>
                </a:lnTo>
                <a:cubicBezTo>
                  <a:pt x="2835812" y="6158836"/>
                  <a:pt x="2830873" y="6167435"/>
                  <a:pt x="2822642" y="6167435"/>
                </a:cubicBezTo>
                <a:cubicBezTo>
                  <a:pt x="2791362" y="6167435"/>
                  <a:pt x="2791362" y="6167435"/>
                  <a:pt x="2791362" y="6167435"/>
                </a:cubicBezTo>
                <a:cubicBezTo>
                  <a:pt x="2791362" y="6064248"/>
                  <a:pt x="2791362" y="6064248"/>
                  <a:pt x="2791362" y="6064248"/>
                </a:cubicBezTo>
                <a:close/>
                <a:moveTo>
                  <a:pt x="2586038" y="6037262"/>
                </a:moveTo>
                <a:cubicBezTo>
                  <a:pt x="2508024" y="6104283"/>
                  <a:pt x="2418632" y="6138611"/>
                  <a:pt x="2312988" y="6136976"/>
                </a:cubicBezTo>
                <a:cubicBezTo>
                  <a:pt x="2348745" y="6159861"/>
                  <a:pt x="2382876" y="6182746"/>
                  <a:pt x="2425134" y="6192554"/>
                </a:cubicBezTo>
                <a:cubicBezTo>
                  <a:pt x="2469017" y="6202362"/>
                  <a:pt x="2511274" y="6184381"/>
                  <a:pt x="2538904" y="6146784"/>
                </a:cubicBezTo>
                <a:cubicBezTo>
                  <a:pt x="2560033" y="6112456"/>
                  <a:pt x="2574661" y="6076494"/>
                  <a:pt x="2586038" y="6037262"/>
                </a:cubicBezTo>
                <a:close/>
                <a:moveTo>
                  <a:pt x="3806826" y="6005512"/>
                </a:moveTo>
                <a:cubicBezTo>
                  <a:pt x="3806826" y="6005512"/>
                  <a:pt x="3806826" y="6302971"/>
                  <a:pt x="3806826" y="6306240"/>
                </a:cubicBezTo>
                <a:cubicBezTo>
                  <a:pt x="3806826" y="6325852"/>
                  <a:pt x="3806826" y="6338927"/>
                  <a:pt x="3813341" y="6353637"/>
                </a:cubicBezTo>
                <a:cubicBezTo>
                  <a:pt x="3821485" y="6371615"/>
                  <a:pt x="3837772" y="6386325"/>
                  <a:pt x="3857317" y="6389593"/>
                </a:cubicBezTo>
                <a:cubicBezTo>
                  <a:pt x="3863832" y="6391228"/>
                  <a:pt x="3873604" y="6392862"/>
                  <a:pt x="3885005" y="6392862"/>
                </a:cubicBezTo>
                <a:cubicBezTo>
                  <a:pt x="3977843" y="6392862"/>
                  <a:pt x="3977843" y="6392862"/>
                  <a:pt x="3977843" y="6392862"/>
                </a:cubicBezTo>
                <a:cubicBezTo>
                  <a:pt x="3989244" y="6392862"/>
                  <a:pt x="3999017" y="6391228"/>
                  <a:pt x="4007160" y="6389593"/>
                </a:cubicBezTo>
                <a:cubicBezTo>
                  <a:pt x="4025076" y="6384690"/>
                  <a:pt x="4042992" y="6371615"/>
                  <a:pt x="4051136" y="6353637"/>
                </a:cubicBezTo>
                <a:cubicBezTo>
                  <a:pt x="4056022" y="6338927"/>
                  <a:pt x="4057651" y="6325852"/>
                  <a:pt x="4057651" y="6306240"/>
                </a:cubicBezTo>
                <a:cubicBezTo>
                  <a:pt x="4057651" y="6302971"/>
                  <a:pt x="4057651" y="6005512"/>
                  <a:pt x="4057651" y="6005512"/>
                </a:cubicBezTo>
                <a:cubicBezTo>
                  <a:pt x="3955041" y="6005512"/>
                  <a:pt x="3955041" y="6005512"/>
                  <a:pt x="3955041" y="6005512"/>
                </a:cubicBezTo>
                <a:cubicBezTo>
                  <a:pt x="3955041" y="6005512"/>
                  <a:pt x="3955041" y="6301336"/>
                  <a:pt x="3955041" y="6304605"/>
                </a:cubicBezTo>
                <a:cubicBezTo>
                  <a:pt x="3955041" y="6312777"/>
                  <a:pt x="3948526" y="6325852"/>
                  <a:pt x="3932238" y="6325852"/>
                </a:cubicBezTo>
                <a:cubicBezTo>
                  <a:pt x="3932238" y="6325852"/>
                  <a:pt x="3932238" y="6325852"/>
                  <a:pt x="3930610" y="6325852"/>
                </a:cubicBezTo>
                <a:cubicBezTo>
                  <a:pt x="3914322" y="6325852"/>
                  <a:pt x="3909436" y="6312777"/>
                  <a:pt x="3909436" y="6304605"/>
                </a:cubicBezTo>
                <a:cubicBezTo>
                  <a:pt x="3909436" y="6301336"/>
                  <a:pt x="3909436" y="6005512"/>
                  <a:pt x="3909436" y="6005512"/>
                </a:cubicBezTo>
                <a:cubicBezTo>
                  <a:pt x="3806826" y="6005512"/>
                  <a:pt x="3806826" y="6005512"/>
                  <a:pt x="3806826" y="6005512"/>
                </a:cubicBezTo>
                <a:close/>
                <a:moveTo>
                  <a:pt x="3566969" y="6005512"/>
                </a:moveTo>
                <a:cubicBezTo>
                  <a:pt x="3532765" y="6007147"/>
                  <a:pt x="3509963" y="6034931"/>
                  <a:pt x="3509963" y="6069253"/>
                </a:cubicBezTo>
                <a:cubicBezTo>
                  <a:pt x="3509963" y="6392862"/>
                  <a:pt x="3509963" y="6392862"/>
                  <a:pt x="3509963" y="6392862"/>
                </a:cubicBezTo>
                <a:cubicBezTo>
                  <a:pt x="3614202" y="6392862"/>
                  <a:pt x="3614202" y="6392862"/>
                  <a:pt x="3614202" y="6392862"/>
                </a:cubicBezTo>
                <a:cubicBezTo>
                  <a:pt x="3614202" y="6386325"/>
                  <a:pt x="3614202" y="6232692"/>
                  <a:pt x="3614202" y="6232692"/>
                </a:cubicBezTo>
                <a:cubicBezTo>
                  <a:pt x="3656549" y="6232692"/>
                  <a:pt x="3656549" y="6232692"/>
                  <a:pt x="3656549" y="6232692"/>
                </a:cubicBezTo>
                <a:cubicBezTo>
                  <a:pt x="3656549" y="6392862"/>
                  <a:pt x="3656549" y="6392862"/>
                  <a:pt x="3656549" y="6392862"/>
                </a:cubicBezTo>
                <a:cubicBezTo>
                  <a:pt x="3760788" y="6392862"/>
                  <a:pt x="3760788" y="6392862"/>
                  <a:pt x="3760788" y="6392862"/>
                </a:cubicBezTo>
                <a:cubicBezTo>
                  <a:pt x="3760788" y="6005512"/>
                  <a:pt x="3760788" y="6005512"/>
                  <a:pt x="3760788" y="6005512"/>
                </a:cubicBezTo>
                <a:cubicBezTo>
                  <a:pt x="3760788" y="6005512"/>
                  <a:pt x="3578370" y="6005512"/>
                  <a:pt x="3566969" y="6005512"/>
                </a:cubicBezTo>
                <a:close/>
                <a:moveTo>
                  <a:pt x="3209926" y="6005512"/>
                </a:moveTo>
                <a:cubicBezTo>
                  <a:pt x="3209926" y="6005512"/>
                  <a:pt x="3209926" y="6386325"/>
                  <a:pt x="3209926" y="6392862"/>
                </a:cubicBezTo>
                <a:cubicBezTo>
                  <a:pt x="3214811" y="6392862"/>
                  <a:pt x="3314131" y="6392862"/>
                  <a:pt x="3314131" y="6392862"/>
                </a:cubicBezTo>
                <a:cubicBezTo>
                  <a:pt x="3314131" y="6232692"/>
                  <a:pt x="3314131" y="6232692"/>
                  <a:pt x="3314131" y="6232692"/>
                </a:cubicBezTo>
                <a:cubicBezTo>
                  <a:pt x="3359721" y="6232692"/>
                  <a:pt x="3359721" y="6232692"/>
                  <a:pt x="3359721" y="6232692"/>
                </a:cubicBezTo>
                <a:cubicBezTo>
                  <a:pt x="3359721" y="6392862"/>
                  <a:pt x="3359721" y="6392862"/>
                  <a:pt x="3359721" y="6392862"/>
                </a:cubicBezTo>
                <a:cubicBezTo>
                  <a:pt x="3359721" y="6392862"/>
                  <a:pt x="3459041" y="6392862"/>
                  <a:pt x="3463926" y="6392862"/>
                </a:cubicBezTo>
                <a:cubicBezTo>
                  <a:pt x="3463926" y="6386325"/>
                  <a:pt x="3463926" y="6005512"/>
                  <a:pt x="3463926" y="6005512"/>
                </a:cubicBezTo>
                <a:lnTo>
                  <a:pt x="3359721" y="6005512"/>
                </a:lnTo>
                <a:cubicBezTo>
                  <a:pt x="3359721" y="6165682"/>
                  <a:pt x="3359721" y="6165682"/>
                  <a:pt x="3359721" y="6165682"/>
                </a:cubicBezTo>
                <a:cubicBezTo>
                  <a:pt x="3314131" y="6165682"/>
                  <a:pt x="3314131" y="6165682"/>
                  <a:pt x="3314131" y="6165682"/>
                </a:cubicBezTo>
                <a:cubicBezTo>
                  <a:pt x="3314131" y="6005512"/>
                  <a:pt x="3314131" y="6005512"/>
                  <a:pt x="3314131" y="6005512"/>
                </a:cubicBezTo>
                <a:cubicBezTo>
                  <a:pt x="3209926" y="6005512"/>
                  <a:pt x="3209926" y="6005512"/>
                  <a:pt x="3209926" y="6005512"/>
                </a:cubicBezTo>
                <a:close/>
                <a:moveTo>
                  <a:pt x="2987676" y="6005512"/>
                </a:moveTo>
                <a:cubicBezTo>
                  <a:pt x="2987676" y="6005512"/>
                  <a:pt x="2987676" y="6386325"/>
                  <a:pt x="2987676" y="6392862"/>
                </a:cubicBezTo>
                <a:cubicBezTo>
                  <a:pt x="2992571" y="6392862"/>
                  <a:pt x="3163889" y="6392862"/>
                  <a:pt x="3163889" y="6392862"/>
                </a:cubicBezTo>
                <a:cubicBezTo>
                  <a:pt x="3163889" y="6317680"/>
                  <a:pt x="3163889" y="6317680"/>
                  <a:pt x="3163889" y="6317680"/>
                </a:cubicBezTo>
                <a:cubicBezTo>
                  <a:pt x="3092099" y="6317680"/>
                  <a:pt x="3092099" y="6317680"/>
                  <a:pt x="3092099" y="6317680"/>
                </a:cubicBezTo>
                <a:cubicBezTo>
                  <a:pt x="3092099" y="6232692"/>
                  <a:pt x="3092099" y="6232692"/>
                  <a:pt x="3092099" y="6232692"/>
                </a:cubicBezTo>
                <a:cubicBezTo>
                  <a:pt x="3152468" y="6232692"/>
                  <a:pt x="3152468" y="6232692"/>
                  <a:pt x="3152468" y="6232692"/>
                </a:cubicBezTo>
                <a:cubicBezTo>
                  <a:pt x="3152468" y="6165682"/>
                  <a:pt x="3152468" y="6165682"/>
                  <a:pt x="3152468" y="6165682"/>
                </a:cubicBezTo>
                <a:cubicBezTo>
                  <a:pt x="3092099" y="6165682"/>
                  <a:pt x="3092099" y="6165682"/>
                  <a:pt x="3092099" y="6165682"/>
                </a:cubicBezTo>
                <a:lnTo>
                  <a:pt x="3092099" y="6080694"/>
                </a:lnTo>
                <a:cubicBezTo>
                  <a:pt x="3163889" y="6080694"/>
                  <a:pt x="3163889" y="6080694"/>
                  <a:pt x="3163889" y="6080694"/>
                </a:cubicBezTo>
                <a:cubicBezTo>
                  <a:pt x="3163889" y="6005512"/>
                  <a:pt x="3163889" y="6005512"/>
                  <a:pt x="3163889" y="6005512"/>
                </a:cubicBezTo>
                <a:cubicBezTo>
                  <a:pt x="2987676" y="6005512"/>
                  <a:pt x="2987676" y="6005512"/>
                  <a:pt x="2987676" y="6005512"/>
                </a:cubicBezTo>
                <a:close/>
                <a:moveTo>
                  <a:pt x="2690813" y="6005512"/>
                </a:moveTo>
                <a:cubicBezTo>
                  <a:pt x="2690813" y="6392862"/>
                  <a:pt x="2690813" y="6392862"/>
                  <a:pt x="2690813" y="6392862"/>
                </a:cubicBezTo>
                <a:cubicBezTo>
                  <a:pt x="2793407" y="6392862"/>
                  <a:pt x="2793407" y="6392862"/>
                  <a:pt x="2793407" y="6392862"/>
                </a:cubicBezTo>
                <a:cubicBezTo>
                  <a:pt x="2793407" y="6232692"/>
                  <a:pt x="2793407" y="6232692"/>
                  <a:pt x="2793407" y="6232692"/>
                </a:cubicBezTo>
                <a:cubicBezTo>
                  <a:pt x="2793407" y="6232692"/>
                  <a:pt x="2819462" y="6232692"/>
                  <a:pt x="2819462" y="6232692"/>
                </a:cubicBezTo>
                <a:cubicBezTo>
                  <a:pt x="2832490" y="6232692"/>
                  <a:pt x="2837375" y="6237595"/>
                  <a:pt x="2837375" y="6252305"/>
                </a:cubicBezTo>
                <a:cubicBezTo>
                  <a:pt x="2837375" y="6392862"/>
                  <a:pt x="2837375" y="6392862"/>
                  <a:pt x="2837375" y="6392862"/>
                </a:cubicBezTo>
                <a:cubicBezTo>
                  <a:pt x="2943226" y="6392862"/>
                  <a:pt x="2943226" y="6392862"/>
                  <a:pt x="2943226" y="6392862"/>
                </a:cubicBezTo>
                <a:cubicBezTo>
                  <a:pt x="2943226" y="6391228"/>
                  <a:pt x="2943226" y="6271918"/>
                  <a:pt x="2943226" y="6258842"/>
                </a:cubicBezTo>
                <a:cubicBezTo>
                  <a:pt x="2943226" y="6226155"/>
                  <a:pt x="2915542" y="6200004"/>
                  <a:pt x="2891115" y="6196736"/>
                </a:cubicBezTo>
                <a:cubicBezTo>
                  <a:pt x="2915542" y="6193467"/>
                  <a:pt x="2943226" y="6168951"/>
                  <a:pt x="2943226" y="6134629"/>
                </a:cubicBezTo>
                <a:cubicBezTo>
                  <a:pt x="2943226" y="6118285"/>
                  <a:pt x="2943226" y="6069253"/>
                  <a:pt x="2943226" y="6069253"/>
                </a:cubicBezTo>
                <a:cubicBezTo>
                  <a:pt x="2941598" y="6034931"/>
                  <a:pt x="2915542" y="6005512"/>
                  <a:pt x="2889486" y="6005512"/>
                </a:cubicBezTo>
                <a:cubicBezTo>
                  <a:pt x="2869945" y="6005512"/>
                  <a:pt x="2690813" y="6005512"/>
                  <a:pt x="2690813" y="6005512"/>
                </a:cubicBezTo>
                <a:close/>
                <a:moveTo>
                  <a:pt x="4235451" y="5845175"/>
                </a:moveTo>
                <a:lnTo>
                  <a:pt x="4235451" y="6550025"/>
                </a:lnTo>
                <a:lnTo>
                  <a:pt x="4262439" y="6550025"/>
                </a:lnTo>
                <a:lnTo>
                  <a:pt x="4262439" y="5845175"/>
                </a:lnTo>
                <a:close/>
                <a:moveTo>
                  <a:pt x="2341563" y="5829300"/>
                </a:moveTo>
                <a:cubicBezTo>
                  <a:pt x="2305826" y="5848996"/>
                  <a:pt x="2268464" y="5868692"/>
                  <a:pt x="2237600" y="5899877"/>
                </a:cubicBezTo>
                <a:cubicBezTo>
                  <a:pt x="2209985" y="5929421"/>
                  <a:pt x="2201863" y="5980301"/>
                  <a:pt x="2219732" y="6018052"/>
                </a:cubicBezTo>
                <a:cubicBezTo>
                  <a:pt x="2235976" y="6055802"/>
                  <a:pt x="2261967" y="6088628"/>
                  <a:pt x="2291206" y="6119813"/>
                </a:cubicBezTo>
                <a:cubicBezTo>
                  <a:pt x="2270089" y="6016410"/>
                  <a:pt x="2292830" y="5913007"/>
                  <a:pt x="2341563" y="5829300"/>
                </a:cubicBezTo>
                <a:close/>
                <a:moveTo>
                  <a:pt x="2493306" y="5803951"/>
                </a:moveTo>
                <a:cubicBezTo>
                  <a:pt x="2451146" y="5802312"/>
                  <a:pt x="2412230" y="5807228"/>
                  <a:pt x="2373313" y="5817061"/>
                </a:cubicBezTo>
                <a:cubicBezTo>
                  <a:pt x="2462497" y="5844919"/>
                  <a:pt x="2551680" y="5920299"/>
                  <a:pt x="2595461" y="6005512"/>
                </a:cubicBezTo>
                <a:cubicBezTo>
                  <a:pt x="2598704" y="5956351"/>
                  <a:pt x="2600326" y="5903912"/>
                  <a:pt x="2579246" y="5861306"/>
                </a:cubicBezTo>
                <a:cubicBezTo>
                  <a:pt x="2563031" y="5828532"/>
                  <a:pt x="2528979" y="5807228"/>
                  <a:pt x="2493306" y="5803951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5" name="AutoShape 25"/>
          <p:cNvSpPr>
            <a:spLocks noChangeAspect="1" noChangeArrowheads="1" noTextEdit="1"/>
          </p:cNvSpPr>
          <p:nvPr/>
        </p:nvSpPr>
        <p:spPr bwMode="auto">
          <a:xfrm>
            <a:off x="8883650" y="6062663"/>
            <a:ext cx="87788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48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hau_automotive_title_pic_logo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133907" y="5619750"/>
            <a:ext cx="4058093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A4D5F8-8DAA-4FAD-8646-3FD36C7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807647"/>
            <a:ext cx="5399087" cy="1948849"/>
          </a:xfrm>
        </p:spPr>
        <p:txBody>
          <a:bodyPr lIns="0" tIns="0" rIns="180000" bIns="0" anchor="t">
            <a:noAutofit/>
          </a:bodyPr>
          <a:lstStyle>
            <a:lvl1pPr>
              <a:lnSpc>
                <a:spcPct val="100000"/>
              </a:lnSpc>
              <a:defRPr lang="de-DE" sz="4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803371-C67A-4B2D-98E0-0601219BA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3756496"/>
            <a:ext cx="5399087" cy="1062037"/>
          </a:xfrm>
        </p:spPr>
        <p:txBody>
          <a:bodyPr lIns="0" tIns="0" rIns="180000" bIns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0" i="0" u="none" strike="noStrike" baseline="0" smtClean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5216172 w 6096000"/>
              <a:gd name="connsiteY0" fmla="*/ 6192052 h 6857999"/>
              <a:gd name="connsiteX1" fmla="*/ 5237529 w 6096000"/>
              <a:gd name="connsiteY1" fmla="*/ 6202021 h 6857999"/>
              <a:gd name="connsiteX2" fmla="*/ 5244220 w 6096000"/>
              <a:gd name="connsiteY2" fmla="*/ 6230129 h 6857999"/>
              <a:gd name="connsiteX3" fmla="*/ 5237529 w 6096000"/>
              <a:gd name="connsiteY3" fmla="*/ 6257820 h 6857999"/>
              <a:gd name="connsiteX4" fmla="*/ 5216172 w 6096000"/>
              <a:gd name="connsiteY4" fmla="*/ 6267950 h 6857999"/>
              <a:gd name="connsiteX5" fmla="*/ 5195264 w 6096000"/>
              <a:gd name="connsiteY5" fmla="*/ 6257948 h 6857999"/>
              <a:gd name="connsiteX6" fmla="*/ 5188638 w 6096000"/>
              <a:gd name="connsiteY6" fmla="*/ 6229615 h 6857999"/>
              <a:gd name="connsiteX7" fmla="*/ 5195167 w 6096000"/>
              <a:gd name="connsiteY7" fmla="*/ 6201957 h 6857999"/>
              <a:gd name="connsiteX8" fmla="*/ 5216172 w 6096000"/>
              <a:gd name="connsiteY8" fmla="*/ 6192052 h 6857999"/>
              <a:gd name="connsiteX9" fmla="*/ 4873271 w 6096000"/>
              <a:gd name="connsiteY9" fmla="*/ 6192052 h 6857999"/>
              <a:gd name="connsiteX10" fmla="*/ 4894629 w 6096000"/>
              <a:gd name="connsiteY10" fmla="*/ 6202021 h 6857999"/>
              <a:gd name="connsiteX11" fmla="*/ 4901320 w 6096000"/>
              <a:gd name="connsiteY11" fmla="*/ 6230129 h 6857999"/>
              <a:gd name="connsiteX12" fmla="*/ 4894629 w 6096000"/>
              <a:gd name="connsiteY12" fmla="*/ 6257820 h 6857999"/>
              <a:gd name="connsiteX13" fmla="*/ 4873271 w 6096000"/>
              <a:gd name="connsiteY13" fmla="*/ 6267950 h 6857999"/>
              <a:gd name="connsiteX14" fmla="*/ 4852364 w 6096000"/>
              <a:gd name="connsiteY14" fmla="*/ 6257948 h 6857999"/>
              <a:gd name="connsiteX15" fmla="*/ 4845738 w 6096000"/>
              <a:gd name="connsiteY15" fmla="*/ 6229615 h 6857999"/>
              <a:gd name="connsiteX16" fmla="*/ 4852267 w 6096000"/>
              <a:gd name="connsiteY16" fmla="*/ 6201957 h 6857999"/>
              <a:gd name="connsiteX17" fmla="*/ 4873271 w 6096000"/>
              <a:gd name="connsiteY17" fmla="*/ 6192052 h 6857999"/>
              <a:gd name="connsiteX18" fmla="*/ 5615451 w 6096000"/>
              <a:gd name="connsiteY18" fmla="*/ 6189737 h 6857999"/>
              <a:gd name="connsiteX19" fmla="*/ 5632725 w 6096000"/>
              <a:gd name="connsiteY19" fmla="*/ 6196334 h 6857999"/>
              <a:gd name="connsiteX20" fmla="*/ 5639384 w 6096000"/>
              <a:gd name="connsiteY20" fmla="*/ 6214710 h 6857999"/>
              <a:gd name="connsiteX21" fmla="*/ 5639351 w 6096000"/>
              <a:gd name="connsiteY21" fmla="*/ 6216706 h 6857999"/>
              <a:gd name="connsiteX22" fmla="*/ 5639126 w 6096000"/>
              <a:gd name="connsiteY22" fmla="*/ 6219087 h 6857999"/>
              <a:gd name="connsiteX23" fmla="*/ 5588431 w 6096000"/>
              <a:gd name="connsiteY23" fmla="*/ 6219087 h 6857999"/>
              <a:gd name="connsiteX24" fmla="*/ 5595379 w 6096000"/>
              <a:gd name="connsiteY24" fmla="*/ 6198233 h 6857999"/>
              <a:gd name="connsiteX25" fmla="*/ 5615451 w 6096000"/>
              <a:gd name="connsiteY25" fmla="*/ 6189737 h 6857999"/>
              <a:gd name="connsiteX26" fmla="*/ 5431976 w 6096000"/>
              <a:gd name="connsiteY26" fmla="*/ 6171253 h 6857999"/>
              <a:gd name="connsiteX27" fmla="*/ 5475427 w 6096000"/>
              <a:gd name="connsiteY27" fmla="*/ 6288492 h 6857999"/>
              <a:gd name="connsiteX28" fmla="*/ 5506537 w 6096000"/>
              <a:gd name="connsiteY28" fmla="*/ 6288492 h 6857999"/>
              <a:gd name="connsiteX29" fmla="*/ 5549473 w 6096000"/>
              <a:gd name="connsiteY29" fmla="*/ 6171253 h 6857999"/>
              <a:gd name="connsiteX30" fmla="*/ 5521706 w 6096000"/>
              <a:gd name="connsiteY30" fmla="*/ 6171253 h 6857999"/>
              <a:gd name="connsiteX31" fmla="*/ 5490854 w 6096000"/>
              <a:gd name="connsiteY31" fmla="*/ 6263321 h 6857999"/>
              <a:gd name="connsiteX32" fmla="*/ 5459744 w 6096000"/>
              <a:gd name="connsiteY32" fmla="*/ 6171253 h 6857999"/>
              <a:gd name="connsiteX33" fmla="*/ 5387171 w 6096000"/>
              <a:gd name="connsiteY33" fmla="*/ 6171253 h 6857999"/>
              <a:gd name="connsiteX34" fmla="*/ 5387171 w 6096000"/>
              <a:gd name="connsiteY34" fmla="*/ 6288492 h 6857999"/>
              <a:gd name="connsiteX35" fmla="*/ 5412856 w 6096000"/>
              <a:gd name="connsiteY35" fmla="*/ 6288492 h 6857999"/>
              <a:gd name="connsiteX36" fmla="*/ 5412856 w 6096000"/>
              <a:gd name="connsiteY36" fmla="*/ 6171253 h 6857999"/>
              <a:gd name="connsiteX37" fmla="*/ 4604835 w 6096000"/>
              <a:gd name="connsiteY37" fmla="*/ 6171253 h 6857999"/>
              <a:gd name="connsiteX38" fmla="*/ 4604835 w 6096000"/>
              <a:gd name="connsiteY38" fmla="*/ 6245319 h 6857999"/>
              <a:gd name="connsiteX39" fmla="*/ 4614727 w 6096000"/>
              <a:gd name="connsiteY39" fmla="*/ 6279375 h 6857999"/>
              <a:gd name="connsiteX40" fmla="*/ 4645446 w 6096000"/>
              <a:gd name="connsiteY40" fmla="*/ 6291064 h 6857999"/>
              <a:gd name="connsiteX41" fmla="*/ 4668252 w 6096000"/>
              <a:gd name="connsiteY41" fmla="*/ 6286441 h 6857999"/>
              <a:gd name="connsiteX42" fmla="*/ 4682758 w 6096000"/>
              <a:gd name="connsiteY42" fmla="*/ 6274884 h 6857999"/>
              <a:gd name="connsiteX43" fmla="*/ 4682758 w 6096000"/>
              <a:gd name="connsiteY43" fmla="*/ 6288492 h 6857999"/>
              <a:gd name="connsiteX44" fmla="*/ 4707673 w 6096000"/>
              <a:gd name="connsiteY44" fmla="*/ 6288492 h 6857999"/>
              <a:gd name="connsiteX45" fmla="*/ 4707673 w 6096000"/>
              <a:gd name="connsiteY45" fmla="*/ 6171253 h 6857999"/>
              <a:gd name="connsiteX46" fmla="*/ 4681988 w 6096000"/>
              <a:gd name="connsiteY46" fmla="*/ 6171253 h 6857999"/>
              <a:gd name="connsiteX47" fmla="*/ 4681988 w 6096000"/>
              <a:gd name="connsiteY47" fmla="*/ 6256120 h 6857999"/>
              <a:gd name="connsiteX48" fmla="*/ 4670568 w 6096000"/>
              <a:gd name="connsiteY48" fmla="*/ 6263868 h 6857999"/>
              <a:gd name="connsiteX49" fmla="*/ 4654710 w 6096000"/>
              <a:gd name="connsiteY49" fmla="*/ 6267179 h 6857999"/>
              <a:gd name="connsiteX50" fmla="*/ 4635860 w 6096000"/>
              <a:gd name="connsiteY50" fmla="*/ 6261039 h 6857999"/>
              <a:gd name="connsiteX51" fmla="*/ 4630520 w 6096000"/>
              <a:gd name="connsiteY51" fmla="*/ 6242747 h 6857999"/>
              <a:gd name="connsiteX52" fmla="*/ 4630520 w 6096000"/>
              <a:gd name="connsiteY52" fmla="*/ 6171253 h 6857999"/>
              <a:gd name="connsiteX53" fmla="*/ 5615451 w 6096000"/>
              <a:gd name="connsiteY53" fmla="*/ 6168681 h 6857999"/>
              <a:gd name="connsiteX54" fmla="*/ 5585763 w 6096000"/>
              <a:gd name="connsiteY54" fmla="*/ 6177056 h 6857999"/>
              <a:gd name="connsiteX55" fmla="*/ 5568084 w 6096000"/>
              <a:gd name="connsiteY55" fmla="*/ 6199030 h 6857999"/>
              <a:gd name="connsiteX56" fmla="*/ 5562231 w 6096000"/>
              <a:gd name="connsiteY56" fmla="*/ 6229870 h 6857999"/>
              <a:gd name="connsiteX57" fmla="*/ 5575370 w 6096000"/>
              <a:gd name="connsiteY57" fmla="*/ 6274006 h 6857999"/>
              <a:gd name="connsiteX58" fmla="*/ 5618024 w 6096000"/>
              <a:gd name="connsiteY58" fmla="*/ 6291321 h 6857999"/>
              <a:gd name="connsiteX59" fmla="*/ 5643357 w 6096000"/>
              <a:gd name="connsiteY59" fmla="*/ 6286217 h 6857999"/>
              <a:gd name="connsiteX60" fmla="*/ 5660958 w 6096000"/>
              <a:gd name="connsiteY60" fmla="*/ 6274372 h 6857999"/>
              <a:gd name="connsiteX61" fmla="*/ 5648630 w 6096000"/>
              <a:gd name="connsiteY61" fmla="*/ 6257394 h 6857999"/>
              <a:gd name="connsiteX62" fmla="*/ 5633720 w 6096000"/>
              <a:gd name="connsiteY62" fmla="*/ 6266179 h 6857999"/>
              <a:gd name="connsiteX63" fmla="*/ 5618024 w 6096000"/>
              <a:gd name="connsiteY63" fmla="*/ 6268979 h 6857999"/>
              <a:gd name="connsiteX64" fmla="*/ 5595990 w 6096000"/>
              <a:gd name="connsiteY64" fmla="*/ 6260580 h 6857999"/>
              <a:gd name="connsiteX65" fmla="*/ 5588431 w 6096000"/>
              <a:gd name="connsiteY65" fmla="*/ 6238086 h 6857999"/>
              <a:gd name="connsiteX66" fmla="*/ 5661728 w 6096000"/>
              <a:gd name="connsiteY66" fmla="*/ 6238086 h 6857999"/>
              <a:gd name="connsiteX67" fmla="*/ 5663108 w 6096000"/>
              <a:gd name="connsiteY67" fmla="*/ 6228843 h 6857999"/>
              <a:gd name="connsiteX68" fmla="*/ 5663526 w 6096000"/>
              <a:gd name="connsiteY68" fmla="*/ 6218830 h 6857999"/>
              <a:gd name="connsiteX69" fmla="*/ 5658720 w 6096000"/>
              <a:gd name="connsiteY69" fmla="*/ 6194614 h 6857999"/>
              <a:gd name="connsiteX70" fmla="*/ 5643231 w 6096000"/>
              <a:gd name="connsiteY70" fmla="*/ 6176075 h 6857999"/>
              <a:gd name="connsiteX71" fmla="*/ 5615451 w 6096000"/>
              <a:gd name="connsiteY71" fmla="*/ 6168681 h 6857999"/>
              <a:gd name="connsiteX72" fmla="*/ 5216686 w 6096000"/>
              <a:gd name="connsiteY72" fmla="*/ 6168681 h 6857999"/>
              <a:gd name="connsiteX73" fmla="*/ 5175255 w 6096000"/>
              <a:gd name="connsiteY73" fmla="*/ 6186091 h 6857999"/>
              <a:gd name="connsiteX74" fmla="*/ 5162181 w 6096000"/>
              <a:gd name="connsiteY74" fmla="*/ 6230129 h 6857999"/>
              <a:gd name="connsiteX75" fmla="*/ 5175319 w 6096000"/>
              <a:gd name="connsiteY75" fmla="*/ 6273847 h 6857999"/>
              <a:gd name="connsiteX76" fmla="*/ 5215657 w 6096000"/>
              <a:gd name="connsiteY76" fmla="*/ 6291321 h 6857999"/>
              <a:gd name="connsiteX77" fmla="*/ 5257409 w 6096000"/>
              <a:gd name="connsiteY77" fmla="*/ 6273879 h 6857999"/>
              <a:gd name="connsiteX78" fmla="*/ 5270419 w 6096000"/>
              <a:gd name="connsiteY78" fmla="*/ 6229615 h 6857999"/>
              <a:gd name="connsiteX79" fmla="*/ 5257442 w 6096000"/>
              <a:gd name="connsiteY79" fmla="*/ 6186026 h 6857999"/>
              <a:gd name="connsiteX80" fmla="*/ 5216686 w 6096000"/>
              <a:gd name="connsiteY80" fmla="*/ 6168681 h 6857999"/>
              <a:gd name="connsiteX81" fmla="*/ 5016914 w 6096000"/>
              <a:gd name="connsiteY81" fmla="*/ 6168681 h 6857999"/>
              <a:gd name="connsiteX82" fmla="*/ 4996680 w 6096000"/>
              <a:gd name="connsiteY82" fmla="*/ 6173689 h 6857999"/>
              <a:gd name="connsiteX83" fmla="*/ 4983204 w 6096000"/>
              <a:gd name="connsiteY83" fmla="*/ 6184861 h 6857999"/>
              <a:gd name="connsiteX84" fmla="*/ 4983204 w 6096000"/>
              <a:gd name="connsiteY84" fmla="*/ 6171253 h 6857999"/>
              <a:gd name="connsiteX85" fmla="*/ 4958289 w 6096000"/>
              <a:gd name="connsiteY85" fmla="*/ 6171253 h 6857999"/>
              <a:gd name="connsiteX86" fmla="*/ 4958289 w 6096000"/>
              <a:gd name="connsiteY86" fmla="*/ 6288492 h 6857999"/>
              <a:gd name="connsiteX87" fmla="*/ 4983974 w 6096000"/>
              <a:gd name="connsiteY87" fmla="*/ 6288492 h 6857999"/>
              <a:gd name="connsiteX88" fmla="*/ 4983974 w 6096000"/>
              <a:gd name="connsiteY88" fmla="*/ 6203624 h 6857999"/>
              <a:gd name="connsiteX89" fmla="*/ 4995297 w 6096000"/>
              <a:gd name="connsiteY89" fmla="*/ 6195877 h 6857999"/>
              <a:gd name="connsiteX90" fmla="*/ 5010480 w 6096000"/>
              <a:gd name="connsiteY90" fmla="*/ 6192566 h 6857999"/>
              <a:gd name="connsiteX91" fmla="*/ 5025470 w 6096000"/>
              <a:gd name="connsiteY91" fmla="*/ 6196006 h 6857999"/>
              <a:gd name="connsiteX92" fmla="*/ 5034670 w 6096000"/>
              <a:gd name="connsiteY92" fmla="*/ 6205425 h 6857999"/>
              <a:gd name="connsiteX93" fmla="*/ 5034670 w 6096000"/>
              <a:gd name="connsiteY93" fmla="*/ 6288492 h 6857999"/>
              <a:gd name="connsiteX94" fmla="*/ 5060612 w 6096000"/>
              <a:gd name="connsiteY94" fmla="*/ 6288492 h 6857999"/>
              <a:gd name="connsiteX95" fmla="*/ 5060612 w 6096000"/>
              <a:gd name="connsiteY95" fmla="*/ 6203624 h 6857999"/>
              <a:gd name="connsiteX96" fmla="*/ 5071678 w 6096000"/>
              <a:gd name="connsiteY96" fmla="*/ 6195781 h 6857999"/>
              <a:gd name="connsiteX97" fmla="*/ 5087376 w 6096000"/>
              <a:gd name="connsiteY97" fmla="*/ 6192566 h 6857999"/>
              <a:gd name="connsiteX98" fmla="*/ 5104972 w 6096000"/>
              <a:gd name="connsiteY98" fmla="*/ 6198095 h 6857999"/>
              <a:gd name="connsiteX99" fmla="*/ 5110022 w 6096000"/>
              <a:gd name="connsiteY99" fmla="*/ 6214426 h 6857999"/>
              <a:gd name="connsiteX100" fmla="*/ 5110022 w 6096000"/>
              <a:gd name="connsiteY100" fmla="*/ 6288492 h 6857999"/>
              <a:gd name="connsiteX101" fmla="*/ 5135965 w 6096000"/>
              <a:gd name="connsiteY101" fmla="*/ 6288492 h 6857999"/>
              <a:gd name="connsiteX102" fmla="*/ 5135965 w 6096000"/>
              <a:gd name="connsiteY102" fmla="*/ 6212368 h 6857999"/>
              <a:gd name="connsiteX103" fmla="*/ 5126136 w 6096000"/>
              <a:gd name="connsiteY103" fmla="*/ 6179920 h 6857999"/>
              <a:gd name="connsiteX104" fmla="*/ 5094324 w 6096000"/>
              <a:gd name="connsiteY104" fmla="*/ 6168681 h 6857999"/>
              <a:gd name="connsiteX105" fmla="*/ 5069428 w 6096000"/>
              <a:gd name="connsiteY105" fmla="*/ 6174074 h 6857999"/>
              <a:gd name="connsiteX106" fmla="*/ 5053420 w 6096000"/>
              <a:gd name="connsiteY106" fmla="*/ 6186402 h 6857999"/>
              <a:gd name="connsiteX107" fmla="*/ 5039514 w 6096000"/>
              <a:gd name="connsiteY107" fmla="*/ 6173496 h 6857999"/>
              <a:gd name="connsiteX108" fmla="*/ 5016914 w 6096000"/>
              <a:gd name="connsiteY108" fmla="*/ 6168681 h 6857999"/>
              <a:gd name="connsiteX109" fmla="*/ 4873786 w 6096000"/>
              <a:gd name="connsiteY109" fmla="*/ 6168681 h 6857999"/>
              <a:gd name="connsiteX110" fmla="*/ 4832355 w 6096000"/>
              <a:gd name="connsiteY110" fmla="*/ 6186091 h 6857999"/>
              <a:gd name="connsiteX111" fmla="*/ 4819281 w 6096000"/>
              <a:gd name="connsiteY111" fmla="*/ 6230129 h 6857999"/>
              <a:gd name="connsiteX112" fmla="*/ 4832419 w 6096000"/>
              <a:gd name="connsiteY112" fmla="*/ 6273847 h 6857999"/>
              <a:gd name="connsiteX113" fmla="*/ 4872757 w 6096000"/>
              <a:gd name="connsiteY113" fmla="*/ 6291321 h 6857999"/>
              <a:gd name="connsiteX114" fmla="*/ 4914509 w 6096000"/>
              <a:gd name="connsiteY114" fmla="*/ 6273879 h 6857999"/>
              <a:gd name="connsiteX115" fmla="*/ 4927519 w 6096000"/>
              <a:gd name="connsiteY115" fmla="*/ 6229615 h 6857999"/>
              <a:gd name="connsiteX116" fmla="*/ 4914542 w 6096000"/>
              <a:gd name="connsiteY116" fmla="*/ 6186026 h 6857999"/>
              <a:gd name="connsiteX117" fmla="*/ 4873786 w 6096000"/>
              <a:gd name="connsiteY117" fmla="*/ 6168681 h 6857999"/>
              <a:gd name="connsiteX118" fmla="*/ 4507444 w 6096000"/>
              <a:gd name="connsiteY118" fmla="*/ 6143445 h 6857999"/>
              <a:gd name="connsiteX119" fmla="*/ 4533928 w 6096000"/>
              <a:gd name="connsiteY119" fmla="*/ 6222688 h 6857999"/>
              <a:gd name="connsiteX120" fmla="*/ 4480961 w 6096000"/>
              <a:gd name="connsiteY120" fmla="*/ 6222688 h 6857999"/>
              <a:gd name="connsiteX121" fmla="*/ 5337675 w 6096000"/>
              <a:gd name="connsiteY121" fmla="*/ 6138077 h 6857999"/>
              <a:gd name="connsiteX122" fmla="*/ 5311733 w 6096000"/>
              <a:gd name="connsiteY122" fmla="*/ 6142192 h 6857999"/>
              <a:gd name="connsiteX123" fmla="*/ 5311733 w 6096000"/>
              <a:gd name="connsiteY123" fmla="*/ 6171253 h 6857999"/>
              <a:gd name="connsiteX124" fmla="*/ 5290130 w 6096000"/>
              <a:gd name="connsiteY124" fmla="*/ 6173820 h 6857999"/>
              <a:gd name="connsiteX125" fmla="*/ 5290130 w 6096000"/>
              <a:gd name="connsiteY125" fmla="*/ 6193337 h 6857999"/>
              <a:gd name="connsiteX126" fmla="*/ 5311733 w 6096000"/>
              <a:gd name="connsiteY126" fmla="*/ 6193337 h 6857999"/>
              <a:gd name="connsiteX127" fmla="*/ 5311733 w 6096000"/>
              <a:gd name="connsiteY127" fmla="*/ 6255601 h 6857999"/>
              <a:gd name="connsiteX128" fmla="*/ 5319215 w 6096000"/>
              <a:gd name="connsiteY128" fmla="*/ 6281366 h 6857999"/>
              <a:gd name="connsiteX129" fmla="*/ 5343848 w 6096000"/>
              <a:gd name="connsiteY129" fmla="*/ 6291321 h 6857999"/>
              <a:gd name="connsiteX130" fmla="*/ 5357124 w 6096000"/>
              <a:gd name="connsiteY130" fmla="*/ 6290005 h 6857999"/>
              <a:gd name="connsiteX131" fmla="*/ 5368279 w 6096000"/>
              <a:gd name="connsiteY131" fmla="*/ 6286955 h 6857999"/>
              <a:gd name="connsiteX132" fmla="*/ 5366993 w 6096000"/>
              <a:gd name="connsiteY132" fmla="*/ 6264349 h 6857999"/>
              <a:gd name="connsiteX133" fmla="*/ 5359407 w 6096000"/>
              <a:gd name="connsiteY133" fmla="*/ 6266568 h 6857999"/>
              <a:gd name="connsiteX134" fmla="*/ 5351820 w 6096000"/>
              <a:gd name="connsiteY134" fmla="*/ 6267436 h 6857999"/>
              <a:gd name="connsiteX135" fmla="*/ 5341179 w 6096000"/>
              <a:gd name="connsiteY135" fmla="*/ 6263512 h 6857999"/>
              <a:gd name="connsiteX136" fmla="*/ 5337675 w 6096000"/>
              <a:gd name="connsiteY136" fmla="*/ 6252256 h 6857999"/>
              <a:gd name="connsiteX137" fmla="*/ 5337675 w 6096000"/>
              <a:gd name="connsiteY137" fmla="*/ 6193337 h 6857999"/>
              <a:gd name="connsiteX138" fmla="*/ 5366479 w 6096000"/>
              <a:gd name="connsiteY138" fmla="*/ 6193337 h 6857999"/>
              <a:gd name="connsiteX139" fmla="*/ 5366479 w 6096000"/>
              <a:gd name="connsiteY139" fmla="*/ 6171253 h 6857999"/>
              <a:gd name="connsiteX140" fmla="*/ 5337675 w 6096000"/>
              <a:gd name="connsiteY140" fmla="*/ 6171253 h 6857999"/>
              <a:gd name="connsiteX141" fmla="*/ 4775700 w 6096000"/>
              <a:gd name="connsiteY141" fmla="*/ 6138077 h 6857999"/>
              <a:gd name="connsiteX142" fmla="*/ 4749758 w 6096000"/>
              <a:gd name="connsiteY142" fmla="*/ 6142192 h 6857999"/>
              <a:gd name="connsiteX143" fmla="*/ 4749758 w 6096000"/>
              <a:gd name="connsiteY143" fmla="*/ 6171253 h 6857999"/>
              <a:gd name="connsiteX144" fmla="*/ 4728155 w 6096000"/>
              <a:gd name="connsiteY144" fmla="*/ 6173820 h 6857999"/>
              <a:gd name="connsiteX145" fmla="*/ 4728155 w 6096000"/>
              <a:gd name="connsiteY145" fmla="*/ 6193337 h 6857999"/>
              <a:gd name="connsiteX146" fmla="*/ 4749758 w 6096000"/>
              <a:gd name="connsiteY146" fmla="*/ 6193337 h 6857999"/>
              <a:gd name="connsiteX147" fmla="*/ 4749758 w 6096000"/>
              <a:gd name="connsiteY147" fmla="*/ 6255601 h 6857999"/>
              <a:gd name="connsiteX148" fmla="*/ 4757240 w 6096000"/>
              <a:gd name="connsiteY148" fmla="*/ 6281366 h 6857999"/>
              <a:gd name="connsiteX149" fmla="*/ 4781873 w 6096000"/>
              <a:gd name="connsiteY149" fmla="*/ 6291321 h 6857999"/>
              <a:gd name="connsiteX150" fmla="*/ 4795149 w 6096000"/>
              <a:gd name="connsiteY150" fmla="*/ 6290005 h 6857999"/>
              <a:gd name="connsiteX151" fmla="*/ 4806304 w 6096000"/>
              <a:gd name="connsiteY151" fmla="*/ 6286955 h 6857999"/>
              <a:gd name="connsiteX152" fmla="*/ 4805018 w 6096000"/>
              <a:gd name="connsiteY152" fmla="*/ 6264349 h 6857999"/>
              <a:gd name="connsiteX153" fmla="*/ 4797432 w 6096000"/>
              <a:gd name="connsiteY153" fmla="*/ 6266568 h 6857999"/>
              <a:gd name="connsiteX154" fmla="*/ 4789845 w 6096000"/>
              <a:gd name="connsiteY154" fmla="*/ 6267436 h 6857999"/>
              <a:gd name="connsiteX155" fmla="*/ 4779204 w 6096000"/>
              <a:gd name="connsiteY155" fmla="*/ 6263512 h 6857999"/>
              <a:gd name="connsiteX156" fmla="*/ 4775700 w 6096000"/>
              <a:gd name="connsiteY156" fmla="*/ 6252256 h 6857999"/>
              <a:gd name="connsiteX157" fmla="*/ 4775700 w 6096000"/>
              <a:gd name="connsiteY157" fmla="*/ 6193337 h 6857999"/>
              <a:gd name="connsiteX158" fmla="*/ 4804504 w 6096000"/>
              <a:gd name="connsiteY158" fmla="*/ 6193337 h 6857999"/>
              <a:gd name="connsiteX159" fmla="*/ 4804504 w 6096000"/>
              <a:gd name="connsiteY159" fmla="*/ 6171253 h 6857999"/>
              <a:gd name="connsiteX160" fmla="*/ 4775700 w 6096000"/>
              <a:gd name="connsiteY160" fmla="*/ 6171253 h 6857999"/>
              <a:gd name="connsiteX161" fmla="*/ 4490989 w 6096000"/>
              <a:gd name="connsiteY161" fmla="*/ 6114674 h 6857999"/>
              <a:gd name="connsiteX162" fmla="*/ 4429537 w 6096000"/>
              <a:gd name="connsiteY162" fmla="*/ 6288492 h 6857999"/>
              <a:gd name="connsiteX163" fmla="*/ 4459363 w 6096000"/>
              <a:gd name="connsiteY163" fmla="*/ 6288492 h 6857999"/>
              <a:gd name="connsiteX164" fmla="*/ 4473504 w 6096000"/>
              <a:gd name="connsiteY164" fmla="*/ 6246058 h 6857999"/>
              <a:gd name="connsiteX165" fmla="*/ 4541127 w 6096000"/>
              <a:gd name="connsiteY165" fmla="*/ 6246058 h 6857999"/>
              <a:gd name="connsiteX166" fmla="*/ 4555269 w 6096000"/>
              <a:gd name="connsiteY166" fmla="*/ 6288492 h 6857999"/>
              <a:gd name="connsiteX167" fmla="*/ 4585353 w 6096000"/>
              <a:gd name="connsiteY167" fmla="*/ 6288492 h 6857999"/>
              <a:gd name="connsiteX168" fmla="*/ 4523643 w 6096000"/>
              <a:gd name="connsiteY168" fmla="*/ 6114674 h 6857999"/>
              <a:gd name="connsiteX169" fmla="*/ 5399756 w 6096000"/>
              <a:gd name="connsiteY169" fmla="*/ 6113388 h 6857999"/>
              <a:gd name="connsiteX170" fmla="*/ 5387841 w 6096000"/>
              <a:gd name="connsiteY170" fmla="*/ 6117371 h 6857999"/>
              <a:gd name="connsiteX171" fmla="*/ 5383056 w 6096000"/>
              <a:gd name="connsiteY171" fmla="*/ 6129831 h 6857999"/>
              <a:gd name="connsiteX172" fmla="*/ 5387841 w 6096000"/>
              <a:gd name="connsiteY172" fmla="*/ 6142260 h 6857999"/>
              <a:gd name="connsiteX173" fmla="*/ 5399756 w 6096000"/>
              <a:gd name="connsiteY173" fmla="*/ 6146017 h 6857999"/>
              <a:gd name="connsiteX174" fmla="*/ 5411061 w 6096000"/>
              <a:gd name="connsiteY174" fmla="*/ 6142260 h 6857999"/>
              <a:gd name="connsiteX175" fmla="*/ 5416200 w 6096000"/>
              <a:gd name="connsiteY175" fmla="*/ 6129831 h 6857999"/>
              <a:gd name="connsiteX176" fmla="*/ 5411061 w 6096000"/>
              <a:gd name="connsiteY176" fmla="*/ 6117371 h 6857999"/>
              <a:gd name="connsiteX177" fmla="*/ 5399756 w 6096000"/>
              <a:gd name="connsiteY177" fmla="*/ 6113388 h 6857999"/>
              <a:gd name="connsiteX178" fmla="*/ 3639747 w 6096000"/>
              <a:gd name="connsiteY178" fmla="*/ 6064248 h 6857999"/>
              <a:gd name="connsiteX179" fmla="*/ 3664476 w 6096000"/>
              <a:gd name="connsiteY179" fmla="*/ 6064248 h 6857999"/>
              <a:gd name="connsiteX180" fmla="*/ 3664476 w 6096000"/>
              <a:gd name="connsiteY180" fmla="*/ 6167435 h 6857999"/>
              <a:gd name="connsiteX181" fmla="*/ 3621613 w 6096000"/>
              <a:gd name="connsiteY181" fmla="*/ 6167435 h 6857999"/>
              <a:gd name="connsiteX182" fmla="*/ 3621613 w 6096000"/>
              <a:gd name="connsiteY182" fmla="*/ 6084886 h 6857999"/>
              <a:gd name="connsiteX183" fmla="*/ 3639747 w 6096000"/>
              <a:gd name="connsiteY183" fmla="*/ 6064248 h 6857999"/>
              <a:gd name="connsiteX184" fmla="*/ 2791362 w 6096000"/>
              <a:gd name="connsiteY184" fmla="*/ 6064248 h 6857999"/>
              <a:gd name="connsiteX185" fmla="*/ 2817703 w 6096000"/>
              <a:gd name="connsiteY185" fmla="*/ 6064248 h 6857999"/>
              <a:gd name="connsiteX186" fmla="*/ 2835812 w 6096000"/>
              <a:gd name="connsiteY186" fmla="*/ 6084886 h 6857999"/>
              <a:gd name="connsiteX187" fmla="*/ 2835812 w 6096000"/>
              <a:gd name="connsiteY187" fmla="*/ 6146798 h 6857999"/>
              <a:gd name="connsiteX188" fmla="*/ 2822642 w 6096000"/>
              <a:gd name="connsiteY188" fmla="*/ 6167435 h 6857999"/>
              <a:gd name="connsiteX189" fmla="*/ 2791362 w 6096000"/>
              <a:gd name="connsiteY189" fmla="*/ 6167435 h 6857999"/>
              <a:gd name="connsiteX190" fmla="*/ 2791362 w 6096000"/>
              <a:gd name="connsiteY190" fmla="*/ 6064248 h 6857999"/>
              <a:gd name="connsiteX191" fmla="*/ 2586038 w 6096000"/>
              <a:gd name="connsiteY191" fmla="*/ 6037262 h 6857999"/>
              <a:gd name="connsiteX192" fmla="*/ 2312988 w 6096000"/>
              <a:gd name="connsiteY192" fmla="*/ 6136976 h 6857999"/>
              <a:gd name="connsiteX193" fmla="*/ 2425134 w 6096000"/>
              <a:gd name="connsiteY193" fmla="*/ 6192554 h 6857999"/>
              <a:gd name="connsiteX194" fmla="*/ 2538904 w 6096000"/>
              <a:gd name="connsiteY194" fmla="*/ 6146784 h 6857999"/>
              <a:gd name="connsiteX195" fmla="*/ 2586038 w 6096000"/>
              <a:gd name="connsiteY195" fmla="*/ 6037262 h 6857999"/>
              <a:gd name="connsiteX196" fmla="*/ 3806826 w 6096000"/>
              <a:gd name="connsiteY196" fmla="*/ 6005512 h 6857999"/>
              <a:gd name="connsiteX197" fmla="*/ 3806826 w 6096000"/>
              <a:gd name="connsiteY197" fmla="*/ 6306240 h 6857999"/>
              <a:gd name="connsiteX198" fmla="*/ 3813341 w 6096000"/>
              <a:gd name="connsiteY198" fmla="*/ 6353637 h 6857999"/>
              <a:gd name="connsiteX199" fmla="*/ 3857317 w 6096000"/>
              <a:gd name="connsiteY199" fmla="*/ 6389593 h 6857999"/>
              <a:gd name="connsiteX200" fmla="*/ 3885005 w 6096000"/>
              <a:gd name="connsiteY200" fmla="*/ 6392862 h 6857999"/>
              <a:gd name="connsiteX201" fmla="*/ 3977843 w 6096000"/>
              <a:gd name="connsiteY201" fmla="*/ 6392862 h 6857999"/>
              <a:gd name="connsiteX202" fmla="*/ 4007160 w 6096000"/>
              <a:gd name="connsiteY202" fmla="*/ 6389593 h 6857999"/>
              <a:gd name="connsiteX203" fmla="*/ 4051136 w 6096000"/>
              <a:gd name="connsiteY203" fmla="*/ 6353637 h 6857999"/>
              <a:gd name="connsiteX204" fmla="*/ 4057651 w 6096000"/>
              <a:gd name="connsiteY204" fmla="*/ 6306240 h 6857999"/>
              <a:gd name="connsiteX205" fmla="*/ 4057651 w 6096000"/>
              <a:gd name="connsiteY205" fmla="*/ 6005512 h 6857999"/>
              <a:gd name="connsiteX206" fmla="*/ 3955041 w 6096000"/>
              <a:gd name="connsiteY206" fmla="*/ 6005512 h 6857999"/>
              <a:gd name="connsiteX207" fmla="*/ 3955041 w 6096000"/>
              <a:gd name="connsiteY207" fmla="*/ 6304605 h 6857999"/>
              <a:gd name="connsiteX208" fmla="*/ 3932238 w 6096000"/>
              <a:gd name="connsiteY208" fmla="*/ 6325852 h 6857999"/>
              <a:gd name="connsiteX209" fmla="*/ 3930610 w 6096000"/>
              <a:gd name="connsiteY209" fmla="*/ 6325852 h 6857999"/>
              <a:gd name="connsiteX210" fmla="*/ 3909436 w 6096000"/>
              <a:gd name="connsiteY210" fmla="*/ 6304605 h 6857999"/>
              <a:gd name="connsiteX211" fmla="*/ 3909436 w 6096000"/>
              <a:gd name="connsiteY211" fmla="*/ 6005512 h 6857999"/>
              <a:gd name="connsiteX212" fmla="*/ 3806826 w 6096000"/>
              <a:gd name="connsiteY212" fmla="*/ 6005512 h 6857999"/>
              <a:gd name="connsiteX213" fmla="*/ 3566969 w 6096000"/>
              <a:gd name="connsiteY213" fmla="*/ 6005512 h 6857999"/>
              <a:gd name="connsiteX214" fmla="*/ 3509963 w 6096000"/>
              <a:gd name="connsiteY214" fmla="*/ 6069253 h 6857999"/>
              <a:gd name="connsiteX215" fmla="*/ 3509963 w 6096000"/>
              <a:gd name="connsiteY215" fmla="*/ 6392862 h 6857999"/>
              <a:gd name="connsiteX216" fmla="*/ 3614202 w 6096000"/>
              <a:gd name="connsiteY216" fmla="*/ 6392862 h 6857999"/>
              <a:gd name="connsiteX217" fmla="*/ 3614202 w 6096000"/>
              <a:gd name="connsiteY217" fmla="*/ 6232692 h 6857999"/>
              <a:gd name="connsiteX218" fmla="*/ 3656549 w 6096000"/>
              <a:gd name="connsiteY218" fmla="*/ 6232692 h 6857999"/>
              <a:gd name="connsiteX219" fmla="*/ 3656549 w 6096000"/>
              <a:gd name="connsiteY219" fmla="*/ 6392862 h 6857999"/>
              <a:gd name="connsiteX220" fmla="*/ 3760788 w 6096000"/>
              <a:gd name="connsiteY220" fmla="*/ 6392862 h 6857999"/>
              <a:gd name="connsiteX221" fmla="*/ 3760788 w 6096000"/>
              <a:gd name="connsiteY221" fmla="*/ 6005512 h 6857999"/>
              <a:gd name="connsiteX222" fmla="*/ 3566969 w 6096000"/>
              <a:gd name="connsiteY222" fmla="*/ 6005512 h 6857999"/>
              <a:gd name="connsiteX223" fmla="*/ 3209926 w 6096000"/>
              <a:gd name="connsiteY223" fmla="*/ 6005512 h 6857999"/>
              <a:gd name="connsiteX224" fmla="*/ 3209926 w 6096000"/>
              <a:gd name="connsiteY224" fmla="*/ 6392862 h 6857999"/>
              <a:gd name="connsiteX225" fmla="*/ 3314131 w 6096000"/>
              <a:gd name="connsiteY225" fmla="*/ 6392862 h 6857999"/>
              <a:gd name="connsiteX226" fmla="*/ 3314131 w 6096000"/>
              <a:gd name="connsiteY226" fmla="*/ 6232692 h 6857999"/>
              <a:gd name="connsiteX227" fmla="*/ 3359721 w 6096000"/>
              <a:gd name="connsiteY227" fmla="*/ 6232692 h 6857999"/>
              <a:gd name="connsiteX228" fmla="*/ 3359721 w 6096000"/>
              <a:gd name="connsiteY228" fmla="*/ 6392862 h 6857999"/>
              <a:gd name="connsiteX229" fmla="*/ 3463926 w 6096000"/>
              <a:gd name="connsiteY229" fmla="*/ 6392862 h 6857999"/>
              <a:gd name="connsiteX230" fmla="*/ 3463926 w 6096000"/>
              <a:gd name="connsiteY230" fmla="*/ 6005512 h 6857999"/>
              <a:gd name="connsiteX231" fmla="*/ 3359721 w 6096000"/>
              <a:gd name="connsiteY231" fmla="*/ 6005512 h 6857999"/>
              <a:gd name="connsiteX232" fmla="*/ 3359721 w 6096000"/>
              <a:gd name="connsiteY232" fmla="*/ 6165682 h 6857999"/>
              <a:gd name="connsiteX233" fmla="*/ 3314131 w 6096000"/>
              <a:gd name="connsiteY233" fmla="*/ 6165682 h 6857999"/>
              <a:gd name="connsiteX234" fmla="*/ 3314131 w 6096000"/>
              <a:gd name="connsiteY234" fmla="*/ 6005512 h 6857999"/>
              <a:gd name="connsiteX235" fmla="*/ 3209926 w 6096000"/>
              <a:gd name="connsiteY235" fmla="*/ 6005512 h 6857999"/>
              <a:gd name="connsiteX236" fmla="*/ 2987676 w 6096000"/>
              <a:gd name="connsiteY236" fmla="*/ 6005512 h 6857999"/>
              <a:gd name="connsiteX237" fmla="*/ 2987676 w 6096000"/>
              <a:gd name="connsiteY237" fmla="*/ 6392862 h 6857999"/>
              <a:gd name="connsiteX238" fmla="*/ 3163889 w 6096000"/>
              <a:gd name="connsiteY238" fmla="*/ 6392862 h 6857999"/>
              <a:gd name="connsiteX239" fmla="*/ 3163889 w 6096000"/>
              <a:gd name="connsiteY239" fmla="*/ 6317680 h 6857999"/>
              <a:gd name="connsiteX240" fmla="*/ 3092099 w 6096000"/>
              <a:gd name="connsiteY240" fmla="*/ 6317680 h 6857999"/>
              <a:gd name="connsiteX241" fmla="*/ 3092099 w 6096000"/>
              <a:gd name="connsiteY241" fmla="*/ 6232692 h 6857999"/>
              <a:gd name="connsiteX242" fmla="*/ 3152468 w 6096000"/>
              <a:gd name="connsiteY242" fmla="*/ 6232692 h 6857999"/>
              <a:gd name="connsiteX243" fmla="*/ 3152468 w 6096000"/>
              <a:gd name="connsiteY243" fmla="*/ 6165682 h 6857999"/>
              <a:gd name="connsiteX244" fmla="*/ 3092099 w 6096000"/>
              <a:gd name="connsiteY244" fmla="*/ 6165682 h 6857999"/>
              <a:gd name="connsiteX245" fmla="*/ 3092099 w 6096000"/>
              <a:gd name="connsiteY245" fmla="*/ 6080694 h 6857999"/>
              <a:gd name="connsiteX246" fmla="*/ 3163889 w 6096000"/>
              <a:gd name="connsiteY246" fmla="*/ 6080694 h 6857999"/>
              <a:gd name="connsiteX247" fmla="*/ 3163889 w 6096000"/>
              <a:gd name="connsiteY247" fmla="*/ 6005512 h 6857999"/>
              <a:gd name="connsiteX248" fmla="*/ 2987676 w 6096000"/>
              <a:gd name="connsiteY248" fmla="*/ 6005512 h 6857999"/>
              <a:gd name="connsiteX249" fmla="*/ 2690813 w 6096000"/>
              <a:gd name="connsiteY249" fmla="*/ 6005512 h 6857999"/>
              <a:gd name="connsiteX250" fmla="*/ 2690813 w 6096000"/>
              <a:gd name="connsiteY250" fmla="*/ 6392862 h 6857999"/>
              <a:gd name="connsiteX251" fmla="*/ 2793407 w 6096000"/>
              <a:gd name="connsiteY251" fmla="*/ 6392862 h 6857999"/>
              <a:gd name="connsiteX252" fmla="*/ 2793407 w 6096000"/>
              <a:gd name="connsiteY252" fmla="*/ 6232692 h 6857999"/>
              <a:gd name="connsiteX253" fmla="*/ 2819462 w 6096000"/>
              <a:gd name="connsiteY253" fmla="*/ 6232692 h 6857999"/>
              <a:gd name="connsiteX254" fmla="*/ 2837375 w 6096000"/>
              <a:gd name="connsiteY254" fmla="*/ 6252305 h 6857999"/>
              <a:gd name="connsiteX255" fmla="*/ 2837375 w 6096000"/>
              <a:gd name="connsiteY255" fmla="*/ 6392862 h 6857999"/>
              <a:gd name="connsiteX256" fmla="*/ 2943226 w 6096000"/>
              <a:gd name="connsiteY256" fmla="*/ 6392862 h 6857999"/>
              <a:gd name="connsiteX257" fmla="*/ 2943226 w 6096000"/>
              <a:gd name="connsiteY257" fmla="*/ 6258842 h 6857999"/>
              <a:gd name="connsiteX258" fmla="*/ 2891115 w 6096000"/>
              <a:gd name="connsiteY258" fmla="*/ 6196736 h 6857999"/>
              <a:gd name="connsiteX259" fmla="*/ 2943226 w 6096000"/>
              <a:gd name="connsiteY259" fmla="*/ 6134629 h 6857999"/>
              <a:gd name="connsiteX260" fmla="*/ 2943226 w 6096000"/>
              <a:gd name="connsiteY260" fmla="*/ 6069253 h 6857999"/>
              <a:gd name="connsiteX261" fmla="*/ 2889486 w 6096000"/>
              <a:gd name="connsiteY261" fmla="*/ 6005512 h 6857999"/>
              <a:gd name="connsiteX262" fmla="*/ 2690813 w 6096000"/>
              <a:gd name="connsiteY262" fmla="*/ 6005512 h 6857999"/>
              <a:gd name="connsiteX263" fmla="*/ 4235451 w 6096000"/>
              <a:gd name="connsiteY263" fmla="*/ 5845175 h 6857999"/>
              <a:gd name="connsiteX264" fmla="*/ 4235451 w 6096000"/>
              <a:gd name="connsiteY264" fmla="*/ 6550025 h 6857999"/>
              <a:gd name="connsiteX265" fmla="*/ 4262439 w 6096000"/>
              <a:gd name="connsiteY265" fmla="*/ 6550025 h 6857999"/>
              <a:gd name="connsiteX266" fmla="*/ 4262439 w 6096000"/>
              <a:gd name="connsiteY266" fmla="*/ 5845175 h 6857999"/>
              <a:gd name="connsiteX267" fmla="*/ 2341563 w 6096000"/>
              <a:gd name="connsiteY267" fmla="*/ 5829300 h 6857999"/>
              <a:gd name="connsiteX268" fmla="*/ 2237600 w 6096000"/>
              <a:gd name="connsiteY268" fmla="*/ 5899877 h 6857999"/>
              <a:gd name="connsiteX269" fmla="*/ 2219732 w 6096000"/>
              <a:gd name="connsiteY269" fmla="*/ 6018052 h 6857999"/>
              <a:gd name="connsiteX270" fmla="*/ 2291206 w 6096000"/>
              <a:gd name="connsiteY270" fmla="*/ 6119813 h 6857999"/>
              <a:gd name="connsiteX271" fmla="*/ 2341563 w 6096000"/>
              <a:gd name="connsiteY271" fmla="*/ 5829300 h 6857999"/>
              <a:gd name="connsiteX272" fmla="*/ 2493306 w 6096000"/>
              <a:gd name="connsiteY272" fmla="*/ 5803951 h 6857999"/>
              <a:gd name="connsiteX273" fmla="*/ 2373313 w 6096000"/>
              <a:gd name="connsiteY273" fmla="*/ 5817061 h 6857999"/>
              <a:gd name="connsiteX274" fmla="*/ 2595461 w 6096000"/>
              <a:gd name="connsiteY274" fmla="*/ 6005512 h 6857999"/>
              <a:gd name="connsiteX275" fmla="*/ 2579246 w 6096000"/>
              <a:gd name="connsiteY275" fmla="*/ 5861306 h 6857999"/>
              <a:gd name="connsiteX276" fmla="*/ 2493306 w 6096000"/>
              <a:gd name="connsiteY276" fmla="*/ 5803951 h 6857999"/>
              <a:gd name="connsiteX277" fmla="*/ 0 w 6096000"/>
              <a:gd name="connsiteY277" fmla="*/ 0 h 6857999"/>
              <a:gd name="connsiteX278" fmla="*/ 6096000 w 6096000"/>
              <a:gd name="connsiteY278" fmla="*/ 0 h 6857999"/>
              <a:gd name="connsiteX279" fmla="*/ 6096000 w 6096000"/>
              <a:gd name="connsiteY279" fmla="*/ 6857999 h 6857999"/>
              <a:gd name="connsiteX280" fmla="*/ 0 w 6096000"/>
              <a:gd name="connsiteY28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096000" h="6857999">
                <a:moveTo>
                  <a:pt x="5216172" y="6192052"/>
                </a:moveTo>
                <a:cubicBezTo>
                  <a:pt x="5225896" y="6192127"/>
                  <a:pt x="5233015" y="6195450"/>
                  <a:pt x="5237529" y="6202021"/>
                </a:cubicBezTo>
                <a:cubicBezTo>
                  <a:pt x="5242043" y="6208593"/>
                  <a:pt x="5244273" y="6217962"/>
                  <a:pt x="5244220" y="6230129"/>
                </a:cubicBezTo>
                <a:cubicBezTo>
                  <a:pt x="5244273" y="6241948"/>
                  <a:pt x="5242043" y="6251179"/>
                  <a:pt x="5237529" y="6257820"/>
                </a:cubicBezTo>
                <a:cubicBezTo>
                  <a:pt x="5233015" y="6264461"/>
                  <a:pt x="5225896" y="6267838"/>
                  <a:pt x="5216172" y="6267950"/>
                </a:cubicBezTo>
                <a:cubicBezTo>
                  <a:pt x="5206693" y="6267881"/>
                  <a:pt x="5199724" y="6264547"/>
                  <a:pt x="5195264" y="6257948"/>
                </a:cubicBezTo>
                <a:cubicBezTo>
                  <a:pt x="5190804" y="6251350"/>
                  <a:pt x="5188595" y="6241906"/>
                  <a:pt x="5188638" y="6229615"/>
                </a:cubicBezTo>
                <a:cubicBezTo>
                  <a:pt x="5188579" y="6217694"/>
                  <a:pt x="5190755" y="6208475"/>
                  <a:pt x="5195167" y="6201957"/>
                </a:cubicBezTo>
                <a:cubicBezTo>
                  <a:pt x="5199579" y="6195439"/>
                  <a:pt x="5206581" y="6192137"/>
                  <a:pt x="5216172" y="6192052"/>
                </a:cubicBezTo>
                <a:close/>
                <a:moveTo>
                  <a:pt x="4873271" y="6192052"/>
                </a:moveTo>
                <a:cubicBezTo>
                  <a:pt x="4882996" y="6192127"/>
                  <a:pt x="4890115" y="6195450"/>
                  <a:pt x="4894629" y="6202021"/>
                </a:cubicBezTo>
                <a:cubicBezTo>
                  <a:pt x="4899143" y="6208593"/>
                  <a:pt x="4901373" y="6217962"/>
                  <a:pt x="4901320" y="6230129"/>
                </a:cubicBezTo>
                <a:cubicBezTo>
                  <a:pt x="4901373" y="6241948"/>
                  <a:pt x="4899143" y="6251179"/>
                  <a:pt x="4894629" y="6257820"/>
                </a:cubicBezTo>
                <a:cubicBezTo>
                  <a:pt x="4890115" y="6264461"/>
                  <a:pt x="4882996" y="6267838"/>
                  <a:pt x="4873271" y="6267950"/>
                </a:cubicBezTo>
                <a:cubicBezTo>
                  <a:pt x="4863793" y="6267881"/>
                  <a:pt x="4856824" y="6264547"/>
                  <a:pt x="4852364" y="6257948"/>
                </a:cubicBezTo>
                <a:cubicBezTo>
                  <a:pt x="4847904" y="6251350"/>
                  <a:pt x="4845695" y="6241906"/>
                  <a:pt x="4845738" y="6229615"/>
                </a:cubicBezTo>
                <a:cubicBezTo>
                  <a:pt x="4845679" y="6217694"/>
                  <a:pt x="4847855" y="6208475"/>
                  <a:pt x="4852267" y="6201957"/>
                </a:cubicBezTo>
                <a:cubicBezTo>
                  <a:pt x="4856679" y="6195439"/>
                  <a:pt x="4863681" y="6192137"/>
                  <a:pt x="4873271" y="6192052"/>
                </a:cubicBezTo>
                <a:close/>
                <a:moveTo>
                  <a:pt x="5615451" y="6189737"/>
                </a:moveTo>
                <a:cubicBezTo>
                  <a:pt x="5622640" y="6189796"/>
                  <a:pt x="5628398" y="6191995"/>
                  <a:pt x="5632725" y="6196334"/>
                </a:cubicBezTo>
                <a:cubicBezTo>
                  <a:pt x="5637051" y="6200673"/>
                  <a:pt x="5639271" y="6206799"/>
                  <a:pt x="5639384" y="6214710"/>
                </a:cubicBezTo>
                <a:cubicBezTo>
                  <a:pt x="5639389" y="6215247"/>
                  <a:pt x="5639378" y="6215912"/>
                  <a:pt x="5639351" y="6216706"/>
                </a:cubicBezTo>
                <a:cubicBezTo>
                  <a:pt x="5639324" y="6217499"/>
                  <a:pt x="5639249" y="6218293"/>
                  <a:pt x="5639126" y="6219087"/>
                </a:cubicBezTo>
                <a:lnTo>
                  <a:pt x="5588431" y="6219087"/>
                </a:lnTo>
                <a:cubicBezTo>
                  <a:pt x="5588849" y="6210655"/>
                  <a:pt x="5591165" y="6203704"/>
                  <a:pt x="5595379" y="6198233"/>
                </a:cubicBezTo>
                <a:cubicBezTo>
                  <a:pt x="5599592" y="6192762"/>
                  <a:pt x="5606283" y="6189930"/>
                  <a:pt x="5615451" y="6189737"/>
                </a:cubicBezTo>
                <a:close/>
                <a:moveTo>
                  <a:pt x="5431976" y="6171253"/>
                </a:moveTo>
                <a:lnTo>
                  <a:pt x="5475427" y="6288492"/>
                </a:lnTo>
                <a:lnTo>
                  <a:pt x="5506537" y="6288492"/>
                </a:lnTo>
                <a:lnTo>
                  <a:pt x="5549473" y="6171253"/>
                </a:lnTo>
                <a:lnTo>
                  <a:pt x="5521706" y="6171253"/>
                </a:lnTo>
                <a:lnTo>
                  <a:pt x="5490854" y="6263321"/>
                </a:lnTo>
                <a:lnTo>
                  <a:pt x="5459744" y="6171253"/>
                </a:lnTo>
                <a:close/>
                <a:moveTo>
                  <a:pt x="5387171" y="6171253"/>
                </a:moveTo>
                <a:lnTo>
                  <a:pt x="5387171" y="6288492"/>
                </a:lnTo>
                <a:lnTo>
                  <a:pt x="5412856" y="6288492"/>
                </a:lnTo>
                <a:lnTo>
                  <a:pt x="5412856" y="6171253"/>
                </a:lnTo>
                <a:close/>
                <a:moveTo>
                  <a:pt x="4604835" y="6171253"/>
                </a:moveTo>
                <a:lnTo>
                  <a:pt x="4604835" y="6245319"/>
                </a:lnTo>
                <a:cubicBezTo>
                  <a:pt x="4604792" y="6260272"/>
                  <a:pt x="4608089" y="6271624"/>
                  <a:pt x="4614727" y="6279375"/>
                </a:cubicBezTo>
                <a:cubicBezTo>
                  <a:pt x="4621366" y="6287125"/>
                  <a:pt x="4631605" y="6291022"/>
                  <a:pt x="4645446" y="6291064"/>
                </a:cubicBezTo>
                <a:cubicBezTo>
                  <a:pt x="4654351" y="6290968"/>
                  <a:pt x="4661953" y="6289427"/>
                  <a:pt x="4668252" y="6286441"/>
                </a:cubicBezTo>
                <a:cubicBezTo>
                  <a:pt x="4674551" y="6283455"/>
                  <a:pt x="4679387" y="6279603"/>
                  <a:pt x="4682758" y="6274884"/>
                </a:cubicBezTo>
                <a:lnTo>
                  <a:pt x="4682758" y="6288492"/>
                </a:lnTo>
                <a:lnTo>
                  <a:pt x="4707673" y="6288492"/>
                </a:lnTo>
                <a:lnTo>
                  <a:pt x="4707673" y="6171253"/>
                </a:lnTo>
                <a:lnTo>
                  <a:pt x="4681988" y="6171253"/>
                </a:lnTo>
                <a:lnTo>
                  <a:pt x="4681988" y="6256120"/>
                </a:lnTo>
                <a:cubicBezTo>
                  <a:pt x="4679194" y="6259169"/>
                  <a:pt x="4675388" y="6261751"/>
                  <a:pt x="4670568" y="6263868"/>
                </a:cubicBezTo>
                <a:cubicBezTo>
                  <a:pt x="4665749" y="6265984"/>
                  <a:pt x="4660463" y="6267088"/>
                  <a:pt x="4654710" y="6267179"/>
                </a:cubicBezTo>
                <a:cubicBezTo>
                  <a:pt x="4645821" y="6267173"/>
                  <a:pt x="4639538" y="6265127"/>
                  <a:pt x="4635860" y="6261039"/>
                </a:cubicBezTo>
                <a:cubicBezTo>
                  <a:pt x="4632182" y="6256951"/>
                  <a:pt x="4630402" y="6250854"/>
                  <a:pt x="4630520" y="6242747"/>
                </a:cubicBezTo>
                <a:lnTo>
                  <a:pt x="4630520" y="6171253"/>
                </a:lnTo>
                <a:close/>
                <a:moveTo>
                  <a:pt x="5615451" y="6168681"/>
                </a:moveTo>
                <a:cubicBezTo>
                  <a:pt x="5603538" y="6168812"/>
                  <a:pt x="5593642" y="6171604"/>
                  <a:pt x="5585763" y="6177056"/>
                </a:cubicBezTo>
                <a:cubicBezTo>
                  <a:pt x="5577883" y="6182509"/>
                  <a:pt x="5571990" y="6189833"/>
                  <a:pt x="5568084" y="6199030"/>
                </a:cubicBezTo>
                <a:cubicBezTo>
                  <a:pt x="5564177" y="6208226"/>
                  <a:pt x="5562226" y="6218507"/>
                  <a:pt x="5562231" y="6229870"/>
                </a:cubicBezTo>
                <a:cubicBezTo>
                  <a:pt x="5562096" y="6248077"/>
                  <a:pt x="5566476" y="6262789"/>
                  <a:pt x="5575370" y="6274006"/>
                </a:cubicBezTo>
                <a:cubicBezTo>
                  <a:pt x="5584264" y="6285224"/>
                  <a:pt x="5598482" y="6290996"/>
                  <a:pt x="5618024" y="6291321"/>
                </a:cubicBezTo>
                <a:cubicBezTo>
                  <a:pt x="5627406" y="6291177"/>
                  <a:pt x="5635850" y="6289475"/>
                  <a:pt x="5643357" y="6286217"/>
                </a:cubicBezTo>
                <a:cubicBezTo>
                  <a:pt x="5650864" y="6282959"/>
                  <a:pt x="5656731" y="6279010"/>
                  <a:pt x="5660958" y="6274372"/>
                </a:cubicBezTo>
                <a:lnTo>
                  <a:pt x="5648630" y="6257394"/>
                </a:lnTo>
                <a:cubicBezTo>
                  <a:pt x="5644049" y="6261368"/>
                  <a:pt x="5639079" y="6264297"/>
                  <a:pt x="5633720" y="6266179"/>
                </a:cubicBezTo>
                <a:cubicBezTo>
                  <a:pt x="5628360" y="6268062"/>
                  <a:pt x="5623128" y="6268995"/>
                  <a:pt x="5618024" y="6268979"/>
                </a:cubicBezTo>
                <a:cubicBezTo>
                  <a:pt x="5608154" y="6268866"/>
                  <a:pt x="5600810" y="6266067"/>
                  <a:pt x="5595990" y="6260580"/>
                </a:cubicBezTo>
                <a:cubicBezTo>
                  <a:pt x="5591170" y="6255093"/>
                  <a:pt x="5588650" y="6247595"/>
                  <a:pt x="5588431" y="6238086"/>
                </a:cubicBezTo>
                <a:lnTo>
                  <a:pt x="5661728" y="6238086"/>
                </a:lnTo>
                <a:cubicBezTo>
                  <a:pt x="5662365" y="6235518"/>
                  <a:pt x="5662825" y="6232438"/>
                  <a:pt x="5663108" y="6228843"/>
                </a:cubicBezTo>
                <a:cubicBezTo>
                  <a:pt x="5663392" y="6225249"/>
                  <a:pt x="5663531" y="6221911"/>
                  <a:pt x="5663526" y="6218830"/>
                </a:cubicBezTo>
                <a:cubicBezTo>
                  <a:pt x="5663570" y="6210267"/>
                  <a:pt x="5661969" y="6202196"/>
                  <a:pt x="5658720" y="6194614"/>
                </a:cubicBezTo>
                <a:cubicBezTo>
                  <a:pt x="5655472" y="6187033"/>
                  <a:pt x="5650309" y="6180853"/>
                  <a:pt x="5643231" y="6176075"/>
                </a:cubicBezTo>
                <a:cubicBezTo>
                  <a:pt x="5636154" y="6171298"/>
                  <a:pt x="5626894" y="6168833"/>
                  <a:pt x="5615451" y="6168681"/>
                </a:cubicBezTo>
                <a:close/>
                <a:moveTo>
                  <a:pt x="5216686" y="6168681"/>
                </a:moveTo>
                <a:cubicBezTo>
                  <a:pt x="5197874" y="6169022"/>
                  <a:pt x="5184063" y="6174825"/>
                  <a:pt x="5175255" y="6186091"/>
                </a:cubicBezTo>
                <a:cubicBezTo>
                  <a:pt x="5166447" y="6197356"/>
                  <a:pt x="5162089" y="6212036"/>
                  <a:pt x="5162181" y="6230129"/>
                </a:cubicBezTo>
                <a:cubicBezTo>
                  <a:pt x="5162142" y="6247988"/>
                  <a:pt x="5166522" y="6262560"/>
                  <a:pt x="5175319" y="6273847"/>
                </a:cubicBezTo>
                <a:cubicBezTo>
                  <a:pt x="5184116" y="6285134"/>
                  <a:pt x="5197562" y="6290958"/>
                  <a:pt x="5215657" y="6291321"/>
                </a:cubicBezTo>
                <a:cubicBezTo>
                  <a:pt x="5234705" y="6290985"/>
                  <a:pt x="5248623" y="6285171"/>
                  <a:pt x="5257409" y="6273879"/>
                </a:cubicBezTo>
                <a:cubicBezTo>
                  <a:pt x="5266196" y="6262587"/>
                  <a:pt x="5270533" y="6247832"/>
                  <a:pt x="5270419" y="6229615"/>
                </a:cubicBezTo>
                <a:cubicBezTo>
                  <a:pt x="5270495" y="6211767"/>
                  <a:pt x="5266169" y="6197238"/>
                  <a:pt x="5257442" y="6186026"/>
                </a:cubicBezTo>
                <a:cubicBezTo>
                  <a:pt x="5248714" y="6174815"/>
                  <a:pt x="5235129" y="6169033"/>
                  <a:pt x="5216686" y="6168681"/>
                </a:cubicBezTo>
                <a:close/>
                <a:moveTo>
                  <a:pt x="5016914" y="6168681"/>
                </a:moveTo>
                <a:cubicBezTo>
                  <a:pt x="5008963" y="6168841"/>
                  <a:pt x="5002218" y="6170511"/>
                  <a:pt x="4996680" y="6173689"/>
                </a:cubicBezTo>
                <a:cubicBezTo>
                  <a:pt x="4991142" y="6176867"/>
                  <a:pt x="4986650" y="6180591"/>
                  <a:pt x="4983204" y="6184861"/>
                </a:cubicBezTo>
                <a:lnTo>
                  <a:pt x="4983204" y="6171253"/>
                </a:lnTo>
                <a:lnTo>
                  <a:pt x="4958289" y="6171253"/>
                </a:lnTo>
                <a:lnTo>
                  <a:pt x="4958289" y="6288492"/>
                </a:lnTo>
                <a:lnTo>
                  <a:pt x="4983974" y="6288492"/>
                </a:lnTo>
                <a:lnTo>
                  <a:pt x="4983974" y="6203624"/>
                </a:lnTo>
                <a:cubicBezTo>
                  <a:pt x="4987169" y="6200576"/>
                  <a:pt x="4990944" y="6197993"/>
                  <a:pt x="4995297" y="6195877"/>
                </a:cubicBezTo>
                <a:cubicBezTo>
                  <a:pt x="4999650" y="6193761"/>
                  <a:pt x="5004711" y="6192657"/>
                  <a:pt x="5010480" y="6192566"/>
                </a:cubicBezTo>
                <a:cubicBezTo>
                  <a:pt x="5016506" y="6192603"/>
                  <a:pt x="5021503" y="6193750"/>
                  <a:pt x="5025470" y="6196006"/>
                </a:cubicBezTo>
                <a:cubicBezTo>
                  <a:pt x="5029437" y="6198261"/>
                  <a:pt x="5032504" y="6201401"/>
                  <a:pt x="5034670" y="6205425"/>
                </a:cubicBezTo>
                <a:lnTo>
                  <a:pt x="5034670" y="6288492"/>
                </a:lnTo>
                <a:lnTo>
                  <a:pt x="5060612" y="6288492"/>
                </a:lnTo>
                <a:lnTo>
                  <a:pt x="5060612" y="6203624"/>
                </a:lnTo>
                <a:cubicBezTo>
                  <a:pt x="5063464" y="6200463"/>
                  <a:pt x="5067153" y="6197849"/>
                  <a:pt x="5071678" y="6195781"/>
                </a:cubicBezTo>
                <a:cubicBezTo>
                  <a:pt x="5076203" y="6193712"/>
                  <a:pt x="5081436" y="6192641"/>
                  <a:pt x="5087376" y="6192566"/>
                </a:cubicBezTo>
                <a:cubicBezTo>
                  <a:pt x="5095638" y="6192577"/>
                  <a:pt x="5101503" y="6194420"/>
                  <a:pt x="5104972" y="6198095"/>
                </a:cubicBezTo>
                <a:cubicBezTo>
                  <a:pt x="5108440" y="6201771"/>
                  <a:pt x="5110124" y="6207214"/>
                  <a:pt x="5110022" y="6214426"/>
                </a:cubicBezTo>
                <a:lnTo>
                  <a:pt x="5110022" y="6288492"/>
                </a:lnTo>
                <a:lnTo>
                  <a:pt x="5135965" y="6288492"/>
                </a:lnTo>
                <a:lnTo>
                  <a:pt x="5135965" y="6212368"/>
                </a:lnTo>
                <a:cubicBezTo>
                  <a:pt x="5136062" y="6198176"/>
                  <a:pt x="5132785" y="6187360"/>
                  <a:pt x="5126136" y="6179920"/>
                </a:cubicBezTo>
                <a:cubicBezTo>
                  <a:pt x="5119487" y="6172480"/>
                  <a:pt x="5108883" y="6168734"/>
                  <a:pt x="5094324" y="6168681"/>
                </a:cubicBezTo>
                <a:cubicBezTo>
                  <a:pt x="5084545" y="6168841"/>
                  <a:pt x="5076246" y="6170639"/>
                  <a:pt x="5069428" y="6174074"/>
                </a:cubicBezTo>
                <a:cubicBezTo>
                  <a:pt x="5062610" y="6177509"/>
                  <a:pt x="5057274" y="6181619"/>
                  <a:pt x="5053420" y="6186402"/>
                </a:cubicBezTo>
                <a:cubicBezTo>
                  <a:pt x="5049830" y="6180944"/>
                  <a:pt x="5045195" y="6176642"/>
                  <a:pt x="5039514" y="6173496"/>
                </a:cubicBezTo>
                <a:cubicBezTo>
                  <a:pt x="5033833" y="6170350"/>
                  <a:pt x="5026299" y="6168745"/>
                  <a:pt x="5016914" y="6168681"/>
                </a:cubicBezTo>
                <a:close/>
                <a:moveTo>
                  <a:pt x="4873786" y="6168681"/>
                </a:moveTo>
                <a:cubicBezTo>
                  <a:pt x="4854974" y="6169022"/>
                  <a:pt x="4841163" y="6174825"/>
                  <a:pt x="4832355" y="6186091"/>
                </a:cubicBezTo>
                <a:cubicBezTo>
                  <a:pt x="4823547" y="6197356"/>
                  <a:pt x="4819189" y="6212036"/>
                  <a:pt x="4819281" y="6230129"/>
                </a:cubicBezTo>
                <a:cubicBezTo>
                  <a:pt x="4819242" y="6247988"/>
                  <a:pt x="4823622" y="6262560"/>
                  <a:pt x="4832419" y="6273847"/>
                </a:cubicBezTo>
                <a:cubicBezTo>
                  <a:pt x="4841216" y="6285134"/>
                  <a:pt x="4854662" y="6290958"/>
                  <a:pt x="4872757" y="6291321"/>
                </a:cubicBezTo>
                <a:cubicBezTo>
                  <a:pt x="4891805" y="6290985"/>
                  <a:pt x="4905723" y="6285171"/>
                  <a:pt x="4914509" y="6273879"/>
                </a:cubicBezTo>
                <a:cubicBezTo>
                  <a:pt x="4923296" y="6262587"/>
                  <a:pt x="4927633" y="6247832"/>
                  <a:pt x="4927519" y="6229615"/>
                </a:cubicBezTo>
                <a:cubicBezTo>
                  <a:pt x="4927595" y="6211767"/>
                  <a:pt x="4923270" y="6197238"/>
                  <a:pt x="4914542" y="6186026"/>
                </a:cubicBezTo>
                <a:cubicBezTo>
                  <a:pt x="4905814" y="6174815"/>
                  <a:pt x="4892229" y="6169033"/>
                  <a:pt x="4873786" y="6168681"/>
                </a:cubicBezTo>
                <a:close/>
                <a:moveTo>
                  <a:pt x="4507444" y="6143445"/>
                </a:moveTo>
                <a:lnTo>
                  <a:pt x="4533928" y="6222688"/>
                </a:lnTo>
                <a:lnTo>
                  <a:pt x="4480961" y="6222688"/>
                </a:lnTo>
                <a:close/>
                <a:moveTo>
                  <a:pt x="5337675" y="6138077"/>
                </a:moveTo>
                <a:lnTo>
                  <a:pt x="5311733" y="6142192"/>
                </a:lnTo>
                <a:lnTo>
                  <a:pt x="5311733" y="6171253"/>
                </a:lnTo>
                <a:lnTo>
                  <a:pt x="5290130" y="6173820"/>
                </a:lnTo>
                <a:lnTo>
                  <a:pt x="5290130" y="6193337"/>
                </a:lnTo>
                <a:lnTo>
                  <a:pt x="5311733" y="6193337"/>
                </a:lnTo>
                <a:lnTo>
                  <a:pt x="5311733" y="6255601"/>
                </a:lnTo>
                <a:cubicBezTo>
                  <a:pt x="5311642" y="6266312"/>
                  <a:pt x="5314136" y="6274901"/>
                  <a:pt x="5319215" y="6281366"/>
                </a:cubicBezTo>
                <a:cubicBezTo>
                  <a:pt x="5324294" y="6287832"/>
                  <a:pt x="5332505" y="6291150"/>
                  <a:pt x="5343848" y="6291321"/>
                </a:cubicBezTo>
                <a:cubicBezTo>
                  <a:pt x="5348321" y="6291284"/>
                  <a:pt x="5352747" y="6290845"/>
                  <a:pt x="5357124" y="6290005"/>
                </a:cubicBezTo>
                <a:cubicBezTo>
                  <a:pt x="5361502" y="6289165"/>
                  <a:pt x="5365220" y="6288148"/>
                  <a:pt x="5368279" y="6286955"/>
                </a:cubicBezTo>
                <a:lnTo>
                  <a:pt x="5366993" y="6264349"/>
                </a:lnTo>
                <a:cubicBezTo>
                  <a:pt x="5364625" y="6265265"/>
                  <a:pt x="5362096" y="6266005"/>
                  <a:pt x="5359407" y="6266568"/>
                </a:cubicBezTo>
                <a:cubicBezTo>
                  <a:pt x="5356717" y="6267130"/>
                  <a:pt x="5354188" y="6267420"/>
                  <a:pt x="5351820" y="6267436"/>
                </a:cubicBezTo>
                <a:cubicBezTo>
                  <a:pt x="5347068" y="6267415"/>
                  <a:pt x="5343521" y="6266107"/>
                  <a:pt x="5341179" y="6263512"/>
                </a:cubicBezTo>
                <a:cubicBezTo>
                  <a:pt x="5338838" y="6260918"/>
                  <a:pt x="5337670" y="6257166"/>
                  <a:pt x="5337675" y="6252256"/>
                </a:cubicBezTo>
                <a:lnTo>
                  <a:pt x="5337675" y="6193337"/>
                </a:lnTo>
                <a:lnTo>
                  <a:pt x="5366479" y="6193337"/>
                </a:lnTo>
                <a:lnTo>
                  <a:pt x="5366479" y="6171253"/>
                </a:lnTo>
                <a:lnTo>
                  <a:pt x="5337675" y="6171253"/>
                </a:lnTo>
                <a:close/>
                <a:moveTo>
                  <a:pt x="4775700" y="6138077"/>
                </a:moveTo>
                <a:lnTo>
                  <a:pt x="4749758" y="6142192"/>
                </a:lnTo>
                <a:lnTo>
                  <a:pt x="4749758" y="6171253"/>
                </a:lnTo>
                <a:lnTo>
                  <a:pt x="4728155" y="6173820"/>
                </a:lnTo>
                <a:lnTo>
                  <a:pt x="4728155" y="6193337"/>
                </a:lnTo>
                <a:lnTo>
                  <a:pt x="4749758" y="6193337"/>
                </a:lnTo>
                <a:lnTo>
                  <a:pt x="4749758" y="6255601"/>
                </a:lnTo>
                <a:cubicBezTo>
                  <a:pt x="4749667" y="6266312"/>
                  <a:pt x="4752161" y="6274901"/>
                  <a:pt x="4757240" y="6281366"/>
                </a:cubicBezTo>
                <a:cubicBezTo>
                  <a:pt x="4762319" y="6287832"/>
                  <a:pt x="4770530" y="6291150"/>
                  <a:pt x="4781873" y="6291321"/>
                </a:cubicBezTo>
                <a:cubicBezTo>
                  <a:pt x="4786346" y="6291284"/>
                  <a:pt x="4790772" y="6290845"/>
                  <a:pt x="4795149" y="6290005"/>
                </a:cubicBezTo>
                <a:cubicBezTo>
                  <a:pt x="4799527" y="6289165"/>
                  <a:pt x="4803245" y="6288148"/>
                  <a:pt x="4806304" y="6286955"/>
                </a:cubicBezTo>
                <a:lnTo>
                  <a:pt x="4805018" y="6264349"/>
                </a:lnTo>
                <a:cubicBezTo>
                  <a:pt x="4802650" y="6265265"/>
                  <a:pt x="4800121" y="6266005"/>
                  <a:pt x="4797432" y="6266568"/>
                </a:cubicBezTo>
                <a:cubicBezTo>
                  <a:pt x="4794742" y="6267130"/>
                  <a:pt x="4792213" y="6267420"/>
                  <a:pt x="4789845" y="6267436"/>
                </a:cubicBezTo>
                <a:cubicBezTo>
                  <a:pt x="4785093" y="6267415"/>
                  <a:pt x="4781546" y="6266107"/>
                  <a:pt x="4779204" y="6263512"/>
                </a:cubicBezTo>
                <a:cubicBezTo>
                  <a:pt x="4776863" y="6260918"/>
                  <a:pt x="4775695" y="6257166"/>
                  <a:pt x="4775700" y="6252256"/>
                </a:cubicBezTo>
                <a:lnTo>
                  <a:pt x="4775700" y="6193337"/>
                </a:lnTo>
                <a:lnTo>
                  <a:pt x="4804504" y="6193337"/>
                </a:lnTo>
                <a:lnTo>
                  <a:pt x="4804504" y="6171253"/>
                </a:lnTo>
                <a:lnTo>
                  <a:pt x="4775700" y="6171253"/>
                </a:lnTo>
                <a:close/>
                <a:moveTo>
                  <a:pt x="4490989" y="6114674"/>
                </a:moveTo>
                <a:lnTo>
                  <a:pt x="4429537" y="6288492"/>
                </a:lnTo>
                <a:lnTo>
                  <a:pt x="4459363" y="6288492"/>
                </a:lnTo>
                <a:lnTo>
                  <a:pt x="4473504" y="6246058"/>
                </a:lnTo>
                <a:lnTo>
                  <a:pt x="4541127" y="6246058"/>
                </a:lnTo>
                <a:lnTo>
                  <a:pt x="4555269" y="6288492"/>
                </a:lnTo>
                <a:lnTo>
                  <a:pt x="4585353" y="6288492"/>
                </a:lnTo>
                <a:lnTo>
                  <a:pt x="4523643" y="6114674"/>
                </a:lnTo>
                <a:close/>
                <a:moveTo>
                  <a:pt x="5399756" y="6113388"/>
                </a:moveTo>
                <a:cubicBezTo>
                  <a:pt x="5394901" y="6113367"/>
                  <a:pt x="5390930" y="6114694"/>
                  <a:pt x="5387841" y="6117371"/>
                </a:cubicBezTo>
                <a:cubicBezTo>
                  <a:pt x="5384753" y="6120047"/>
                  <a:pt x="5383158" y="6124200"/>
                  <a:pt x="5383056" y="6129831"/>
                </a:cubicBezTo>
                <a:cubicBezTo>
                  <a:pt x="5383158" y="6135564"/>
                  <a:pt x="5384753" y="6139707"/>
                  <a:pt x="5387841" y="6142260"/>
                </a:cubicBezTo>
                <a:cubicBezTo>
                  <a:pt x="5390930" y="6144813"/>
                  <a:pt x="5394901" y="6146065"/>
                  <a:pt x="5399756" y="6146017"/>
                </a:cubicBezTo>
                <a:cubicBezTo>
                  <a:pt x="5404038" y="6146065"/>
                  <a:pt x="5407806" y="6144813"/>
                  <a:pt x="5411061" y="6142260"/>
                </a:cubicBezTo>
                <a:cubicBezTo>
                  <a:pt x="5414315" y="6139707"/>
                  <a:pt x="5416028" y="6135564"/>
                  <a:pt x="5416200" y="6129831"/>
                </a:cubicBezTo>
                <a:cubicBezTo>
                  <a:pt x="5416028" y="6124200"/>
                  <a:pt x="5414315" y="6120047"/>
                  <a:pt x="5411061" y="6117371"/>
                </a:cubicBezTo>
                <a:cubicBezTo>
                  <a:pt x="5407806" y="6114694"/>
                  <a:pt x="5404038" y="6113367"/>
                  <a:pt x="5399756" y="6113388"/>
                </a:cubicBezTo>
                <a:close/>
                <a:moveTo>
                  <a:pt x="3639747" y="6064248"/>
                </a:moveTo>
                <a:cubicBezTo>
                  <a:pt x="3641396" y="6064248"/>
                  <a:pt x="3664476" y="6064248"/>
                  <a:pt x="3664476" y="6064248"/>
                </a:cubicBezTo>
                <a:lnTo>
                  <a:pt x="3664476" y="6167435"/>
                </a:lnTo>
                <a:cubicBezTo>
                  <a:pt x="3621613" y="6167435"/>
                  <a:pt x="3621613" y="6167435"/>
                  <a:pt x="3621613" y="6167435"/>
                </a:cubicBezTo>
                <a:cubicBezTo>
                  <a:pt x="3621613" y="6167435"/>
                  <a:pt x="3621613" y="6088325"/>
                  <a:pt x="3621613" y="6084886"/>
                </a:cubicBezTo>
                <a:cubicBezTo>
                  <a:pt x="3621613" y="6069408"/>
                  <a:pt x="3626559" y="6064248"/>
                  <a:pt x="3639747" y="6064248"/>
                </a:cubicBezTo>
                <a:close/>
                <a:moveTo>
                  <a:pt x="2791362" y="6064248"/>
                </a:moveTo>
                <a:cubicBezTo>
                  <a:pt x="2791362" y="6064248"/>
                  <a:pt x="2816056" y="6064248"/>
                  <a:pt x="2817703" y="6064248"/>
                </a:cubicBezTo>
                <a:cubicBezTo>
                  <a:pt x="2830873" y="6064248"/>
                  <a:pt x="2835812" y="6071127"/>
                  <a:pt x="2835812" y="6084886"/>
                </a:cubicBezTo>
                <a:lnTo>
                  <a:pt x="2835812" y="6146798"/>
                </a:lnTo>
                <a:cubicBezTo>
                  <a:pt x="2835812" y="6158836"/>
                  <a:pt x="2830873" y="6167435"/>
                  <a:pt x="2822642" y="6167435"/>
                </a:cubicBezTo>
                <a:cubicBezTo>
                  <a:pt x="2791362" y="6167435"/>
                  <a:pt x="2791362" y="6167435"/>
                  <a:pt x="2791362" y="6167435"/>
                </a:cubicBezTo>
                <a:cubicBezTo>
                  <a:pt x="2791362" y="6064248"/>
                  <a:pt x="2791362" y="6064248"/>
                  <a:pt x="2791362" y="6064248"/>
                </a:cubicBezTo>
                <a:close/>
                <a:moveTo>
                  <a:pt x="2586038" y="6037262"/>
                </a:moveTo>
                <a:cubicBezTo>
                  <a:pt x="2508024" y="6104283"/>
                  <a:pt x="2418632" y="6138611"/>
                  <a:pt x="2312988" y="6136976"/>
                </a:cubicBezTo>
                <a:cubicBezTo>
                  <a:pt x="2348745" y="6159861"/>
                  <a:pt x="2382876" y="6182746"/>
                  <a:pt x="2425134" y="6192554"/>
                </a:cubicBezTo>
                <a:cubicBezTo>
                  <a:pt x="2469017" y="6202362"/>
                  <a:pt x="2511274" y="6184381"/>
                  <a:pt x="2538904" y="6146784"/>
                </a:cubicBezTo>
                <a:cubicBezTo>
                  <a:pt x="2560033" y="6112456"/>
                  <a:pt x="2574661" y="6076494"/>
                  <a:pt x="2586038" y="6037262"/>
                </a:cubicBezTo>
                <a:close/>
                <a:moveTo>
                  <a:pt x="3806826" y="6005512"/>
                </a:moveTo>
                <a:cubicBezTo>
                  <a:pt x="3806826" y="6005512"/>
                  <a:pt x="3806826" y="6302971"/>
                  <a:pt x="3806826" y="6306240"/>
                </a:cubicBezTo>
                <a:cubicBezTo>
                  <a:pt x="3806826" y="6325852"/>
                  <a:pt x="3806826" y="6338927"/>
                  <a:pt x="3813341" y="6353637"/>
                </a:cubicBezTo>
                <a:cubicBezTo>
                  <a:pt x="3821485" y="6371615"/>
                  <a:pt x="3837772" y="6386325"/>
                  <a:pt x="3857317" y="6389593"/>
                </a:cubicBezTo>
                <a:cubicBezTo>
                  <a:pt x="3863832" y="6391228"/>
                  <a:pt x="3873604" y="6392862"/>
                  <a:pt x="3885005" y="6392862"/>
                </a:cubicBezTo>
                <a:cubicBezTo>
                  <a:pt x="3977843" y="6392862"/>
                  <a:pt x="3977843" y="6392862"/>
                  <a:pt x="3977843" y="6392862"/>
                </a:cubicBezTo>
                <a:cubicBezTo>
                  <a:pt x="3989244" y="6392862"/>
                  <a:pt x="3999017" y="6391228"/>
                  <a:pt x="4007160" y="6389593"/>
                </a:cubicBezTo>
                <a:cubicBezTo>
                  <a:pt x="4025076" y="6384690"/>
                  <a:pt x="4042992" y="6371615"/>
                  <a:pt x="4051136" y="6353637"/>
                </a:cubicBezTo>
                <a:cubicBezTo>
                  <a:pt x="4056022" y="6338927"/>
                  <a:pt x="4057651" y="6325852"/>
                  <a:pt x="4057651" y="6306240"/>
                </a:cubicBezTo>
                <a:cubicBezTo>
                  <a:pt x="4057651" y="6302971"/>
                  <a:pt x="4057651" y="6005512"/>
                  <a:pt x="4057651" y="6005512"/>
                </a:cubicBezTo>
                <a:cubicBezTo>
                  <a:pt x="3955041" y="6005512"/>
                  <a:pt x="3955041" y="6005512"/>
                  <a:pt x="3955041" y="6005512"/>
                </a:cubicBezTo>
                <a:cubicBezTo>
                  <a:pt x="3955041" y="6005512"/>
                  <a:pt x="3955041" y="6301336"/>
                  <a:pt x="3955041" y="6304605"/>
                </a:cubicBezTo>
                <a:cubicBezTo>
                  <a:pt x="3955041" y="6312777"/>
                  <a:pt x="3948526" y="6325852"/>
                  <a:pt x="3932238" y="6325852"/>
                </a:cubicBezTo>
                <a:cubicBezTo>
                  <a:pt x="3932238" y="6325852"/>
                  <a:pt x="3932238" y="6325852"/>
                  <a:pt x="3930610" y="6325852"/>
                </a:cubicBezTo>
                <a:cubicBezTo>
                  <a:pt x="3914322" y="6325852"/>
                  <a:pt x="3909436" y="6312777"/>
                  <a:pt x="3909436" y="6304605"/>
                </a:cubicBezTo>
                <a:cubicBezTo>
                  <a:pt x="3909436" y="6301336"/>
                  <a:pt x="3909436" y="6005512"/>
                  <a:pt x="3909436" y="6005512"/>
                </a:cubicBezTo>
                <a:cubicBezTo>
                  <a:pt x="3806826" y="6005512"/>
                  <a:pt x="3806826" y="6005512"/>
                  <a:pt x="3806826" y="6005512"/>
                </a:cubicBezTo>
                <a:close/>
                <a:moveTo>
                  <a:pt x="3566969" y="6005512"/>
                </a:moveTo>
                <a:cubicBezTo>
                  <a:pt x="3532765" y="6007147"/>
                  <a:pt x="3509963" y="6034931"/>
                  <a:pt x="3509963" y="6069253"/>
                </a:cubicBezTo>
                <a:cubicBezTo>
                  <a:pt x="3509963" y="6392862"/>
                  <a:pt x="3509963" y="6392862"/>
                  <a:pt x="3509963" y="6392862"/>
                </a:cubicBezTo>
                <a:cubicBezTo>
                  <a:pt x="3614202" y="6392862"/>
                  <a:pt x="3614202" y="6392862"/>
                  <a:pt x="3614202" y="6392862"/>
                </a:cubicBezTo>
                <a:cubicBezTo>
                  <a:pt x="3614202" y="6386325"/>
                  <a:pt x="3614202" y="6232692"/>
                  <a:pt x="3614202" y="6232692"/>
                </a:cubicBezTo>
                <a:cubicBezTo>
                  <a:pt x="3656549" y="6232692"/>
                  <a:pt x="3656549" y="6232692"/>
                  <a:pt x="3656549" y="6232692"/>
                </a:cubicBezTo>
                <a:cubicBezTo>
                  <a:pt x="3656549" y="6392862"/>
                  <a:pt x="3656549" y="6392862"/>
                  <a:pt x="3656549" y="6392862"/>
                </a:cubicBezTo>
                <a:cubicBezTo>
                  <a:pt x="3760788" y="6392862"/>
                  <a:pt x="3760788" y="6392862"/>
                  <a:pt x="3760788" y="6392862"/>
                </a:cubicBezTo>
                <a:cubicBezTo>
                  <a:pt x="3760788" y="6005512"/>
                  <a:pt x="3760788" y="6005512"/>
                  <a:pt x="3760788" y="6005512"/>
                </a:cubicBezTo>
                <a:cubicBezTo>
                  <a:pt x="3760788" y="6005512"/>
                  <a:pt x="3578370" y="6005512"/>
                  <a:pt x="3566969" y="6005512"/>
                </a:cubicBezTo>
                <a:close/>
                <a:moveTo>
                  <a:pt x="3209926" y="6005512"/>
                </a:moveTo>
                <a:cubicBezTo>
                  <a:pt x="3209926" y="6005512"/>
                  <a:pt x="3209926" y="6386325"/>
                  <a:pt x="3209926" y="6392862"/>
                </a:cubicBezTo>
                <a:cubicBezTo>
                  <a:pt x="3214811" y="6392862"/>
                  <a:pt x="3314131" y="6392862"/>
                  <a:pt x="3314131" y="6392862"/>
                </a:cubicBezTo>
                <a:cubicBezTo>
                  <a:pt x="3314131" y="6232692"/>
                  <a:pt x="3314131" y="6232692"/>
                  <a:pt x="3314131" y="6232692"/>
                </a:cubicBezTo>
                <a:cubicBezTo>
                  <a:pt x="3359721" y="6232692"/>
                  <a:pt x="3359721" y="6232692"/>
                  <a:pt x="3359721" y="6232692"/>
                </a:cubicBezTo>
                <a:cubicBezTo>
                  <a:pt x="3359721" y="6392862"/>
                  <a:pt x="3359721" y="6392862"/>
                  <a:pt x="3359721" y="6392862"/>
                </a:cubicBezTo>
                <a:cubicBezTo>
                  <a:pt x="3359721" y="6392862"/>
                  <a:pt x="3459041" y="6392862"/>
                  <a:pt x="3463926" y="6392862"/>
                </a:cubicBezTo>
                <a:cubicBezTo>
                  <a:pt x="3463926" y="6386325"/>
                  <a:pt x="3463926" y="6005512"/>
                  <a:pt x="3463926" y="6005512"/>
                </a:cubicBezTo>
                <a:lnTo>
                  <a:pt x="3359721" y="6005512"/>
                </a:lnTo>
                <a:cubicBezTo>
                  <a:pt x="3359721" y="6165682"/>
                  <a:pt x="3359721" y="6165682"/>
                  <a:pt x="3359721" y="6165682"/>
                </a:cubicBezTo>
                <a:cubicBezTo>
                  <a:pt x="3314131" y="6165682"/>
                  <a:pt x="3314131" y="6165682"/>
                  <a:pt x="3314131" y="6165682"/>
                </a:cubicBezTo>
                <a:cubicBezTo>
                  <a:pt x="3314131" y="6005512"/>
                  <a:pt x="3314131" y="6005512"/>
                  <a:pt x="3314131" y="6005512"/>
                </a:cubicBezTo>
                <a:cubicBezTo>
                  <a:pt x="3209926" y="6005512"/>
                  <a:pt x="3209926" y="6005512"/>
                  <a:pt x="3209926" y="6005512"/>
                </a:cubicBezTo>
                <a:close/>
                <a:moveTo>
                  <a:pt x="2987676" y="6005512"/>
                </a:moveTo>
                <a:cubicBezTo>
                  <a:pt x="2987676" y="6005512"/>
                  <a:pt x="2987676" y="6386325"/>
                  <a:pt x="2987676" y="6392862"/>
                </a:cubicBezTo>
                <a:cubicBezTo>
                  <a:pt x="2992571" y="6392862"/>
                  <a:pt x="3163889" y="6392862"/>
                  <a:pt x="3163889" y="6392862"/>
                </a:cubicBezTo>
                <a:cubicBezTo>
                  <a:pt x="3163889" y="6317680"/>
                  <a:pt x="3163889" y="6317680"/>
                  <a:pt x="3163889" y="6317680"/>
                </a:cubicBezTo>
                <a:cubicBezTo>
                  <a:pt x="3092099" y="6317680"/>
                  <a:pt x="3092099" y="6317680"/>
                  <a:pt x="3092099" y="6317680"/>
                </a:cubicBezTo>
                <a:cubicBezTo>
                  <a:pt x="3092099" y="6232692"/>
                  <a:pt x="3092099" y="6232692"/>
                  <a:pt x="3092099" y="6232692"/>
                </a:cubicBezTo>
                <a:cubicBezTo>
                  <a:pt x="3152468" y="6232692"/>
                  <a:pt x="3152468" y="6232692"/>
                  <a:pt x="3152468" y="6232692"/>
                </a:cubicBezTo>
                <a:cubicBezTo>
                  <a:pt x="3152468" y="6165682"/>
                  <a:pt x="3152468" y="6165682"/>
                  <a:pt x="3152468" y="6165682"/>
                </a:cubicBezTo>
                <a:cubicBezTo>
                  <a:pt x="3092099" y="6165682"/>
                  <a:pt x="3092099" y="6165682"/>
                  <a:pt x="3092099" y="6165682"/>
                </a:cubicBezTo>
                <a:lnTo>
                  <a:pt x="3092099" y="6080694"/>
                </a:lnTo>
                <a:cubicBezTo>
                  <a:pt x="3163889" y="6080694"/>
                  <a:pt x="3163889" y="6080694"/>
                  <a:pt x="3163889" y="6080694"/>
                </a:cubicBezTo>
                <a:cubicBezTo>
                  <a:pt x="3163889" y="6005512"/>
                  <a:pt x="3163889" y="6005512"/>
                  <a:pt x="3163889" y="6005512"/>
                </a:cubicBezTo>
                <a:cubicBezTo>
                  <a:pt x="2987676" y="6005512"/>
                  <a:pt x="2987676" y="6005512"/>
                  <a:pt x="2987676" y="6005512"/>
                </a:cubicBezTo>
                <a:close/>
                <a:moveTo>
                  <a:pt x="2690813" y="6005512"/>
                </a:moveTo>
                <a:cubicBezTo>
                  <a:pt x="2690813" y="6392862"/>
                  <a:pt x="2690813" y="6392862"/>
                  <a:pt x="2690813" y="6392862"/>
                </a:cubicBezTo>
                <a:cubicBezTo>
                  <a:pt x="2793407" y="6392862"/>
                  <a:pt x="2793407" y="6392862"/>
                  <a:pt x="2793407" y="6392862"/>
                </a:cubicBezTo>
                <a:cubicBezTo>
                  <a:pt x="2793407" y="6232692"/>
                  <a:pt x="2793407" y="6232692"/>
                  <a:pt x="2793407" y="6232692"/>
                </a:cubicBezTo>
                <a:cubicBezTo>
                  <a:pt x="2793407" y="6232692"/>
                  <a:pt x="2819462" y="6232692"/>
                  <a:pt x="2819462" y="6232692"/>
                </a:cubicBezTo>
                <a:cubicBezTo>
                  <a:pt x="2832490" y="6232692"/>
                  <a:pt x="2837375" y="6237595"/>
                  <a:pt x="2837375" y="6252305"/>
                </a:cubicBezTo>
                <a:cubicBezTo>
                  <a:pt x="2837375" y="6392862"/>
                  <a:pt x="2837375" y="6392862"/>
                  <a:pt x="2837375" y="6392862"/>
                </a:cubicBezTo>
                <a:cubicBezTo>
                  <a:pt x="2943226" y="6392862"/>
                  <a:pt x="2943226" y="6392862"/>
                  <a:pt x="2943226" y="6392862"/>
                </a:cubicBezTo>
                <a:cubicBezTo>
                  <a:pt x="2943226" y="6391228"/>
                  <a:pt x="2943226" y="6271918"/>
                  <a:pt x="2943226" y="6258842"/>
                </a:cubicBezTo>
                <a:cubicBezTo>
                  <a:pt x="2943226" y="6226155"/>
                  <a:pt x="2915542" y="6200004"/>
                  <a:pt x="2891115" y="6196736"/>
                </a:cubicBezTo>
                <a:cubicBezTo>
                  <a:pt x="2915542" y="6193467"/>
                  <a:pt x="2943226" y="6168951"/>
                  <a:pt x="2943226" y="6134629"/>
                </a:cubicBezTo>
                <a:cubicBezTo>
                  <a:pt x="2943226" y="6118285"/>
                  <a:pt x="2943226" y="6069253"/>
                  <a:pt x="2943226" y="6069253"/>
                </a:cubicBezTo>
                <a:cubicBezTo>
                  <a:pt x="2941598" y="6034931"/>
                  <a:pt x="2915542" y="6005512"/>
                  <a:pt x="2889486" y="6005512"/>
                </a:cubicBezTo>
                <a:cubicBezTo>
                  <a:pt x="2869945" y="6005512"/>
                  <a:pt x="2690813" y="6005512"/>
                  <a:pt x="2690813" y="6005512"/>
                </a:cubicBezTo>
                <a:close/>
                <a:moveTo>
                  <a:pt x="4235451" y="5845175"/>
                </a:moveTo>
                <a:lnTo>
                  <a:pt x="4235451" y="6550025"/>
                </a:lnTo>
                <a:lnTo>
                  <a:pt x="4262439" y="6550025"/>
                </a:lnTo>
                <a:lnTo>
                  <a:pt x="4262439" y="5845175"/>
                </a:lnTo>
                <a:close/>
                <a:moveTo>
                  <a:pt x="2341563" y="5829300"/>
                </a:moveTo>
                <a:cubicBezTo>
                  <a:pt x="2305826" y="5848996"/>
                  <a:pt x="2268464" y="5868692"/>
                  <a:pt x="2237600" y="5899877"/>
                </a:cubicBezTo>
                <a:cubicBezTo>
                  <a:pt x="2209985" y="5929421"/>
                  <a:pt x="2201863" y="5980301"/>
                  <a:pt x="2219732" y="6018052"/>
                </a:cubicBezTo>
                <a:cubicBezTo>
                  <a:pt x="2235976" y="6055802"/>
                  <a:pt x="2261967" y="6088628"/>
                  <a:pt x="2291206" y="6119813"/>
                </a:cubicBezTo>
                <a:cubicBezTo>
                  <a:pt x="2270089" y="6016410"/>
                  <a:pt x="2292830" y="5913007"/>
                  <a:pt x="2341563" y="5829300"/>
                </a:cubicBezTo>
                <a:close/>
                <a:moveTo>
                  <a:pt x="2493306" y="5803951"/>
                </a:moveTo>
                <a:cubicBezTo>
                  <a:pt x="2451146" y="5802312"/>
                  <a:pt x="2412230" y="5807228"/>
                  <a:pt x="2373313" y="5817061"/>
                </a:cubicBezTo>
                <a:cubicBezTo>
                  <a:pt x="2462497" y="5844919"/>
                  <a:pt x="2551680" y="5920299"/>
                  <a:pt x="2595461" y="6005512"/>
                </a:cubicBezTo>
                <a:cubicBezTo>
                  <a:pt x="2598704" y="5956351"/>
                  <a:pt x="2600326" y="5903912"/>
                  <a:pt x="2579246" y="5861306"/>
                </a:cubicBezTo>
                <a:cubicBezTo>
                  <a:pt x="2563031" y="5828532"/>
                  <a:pt x="2528979" y="5807228"/>
                  <a:pt x="2493306" y="5803951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463071"/>
            <a:ext cx="1659731" cy="5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ew_ventures_title_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B00AE-B47E-4764-8C3D-A095C553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866767"/>
            <a:ext cx="11287125" cy="643195"/>
          </a:xfrm>
        </p:spPr>
        <p:txBody>
          <a:bodyPr lIns="0" tIns="0" rIns="0" bIns="0" anchor="b">
            <a:noAutofit/>
          </a:bodyPr>
          <a:lstStyle>
            <a:lvl1pPr algn="l">
              <a:defRPr lang="en-US" sz="3400" b="1" i="0" u="none" strike="noStrike" baseline="0" smtClean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F44C9-CD6C-4FE8-AA9F-58A3AA53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602038"/>
            <a:ext cx="11287125" cy="64319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US" sz="2600" b="0" i="0" u="none" strike="noStrike" baseline="0" smtClean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8D0A21-3BC8-4F9F-891F-D1EA1F450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452439"/>
            <a:ext cx="1659730" cy="5848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17" y="5638800"/>
            <a:ext cx="3683796" cy="11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3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C6BF42-DE7F-4324-8FF8-9C687BCD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2D6E8-8634-439A-BC20-46FE042A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5937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orient="horz" pos="285">
          <p15:clr>
            <a:srgbClr val="F26B43"/>
          </p15:clr>
        </p15:guide>
        <p15:guide id="3" orient="horz" pos="3540">
          <p15:clr>
            <a:srgbClr val="F26B43"/>
          </p15:clr>
        </p15:guide>
        <p15:guide id="4" pos="740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C6BF42-DE7F-4324-8FF8-9C687BCD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2D6E8-8634-439A-BC20-46FE042A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690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orient="horz" pos="285">
          <p15:clr>
            <a:srgbClr val="F26B43"/>
          </p15:clr>
        </p15:guide>
        <p15:guide id="3" orient="horz" pos="3521">
          <p15:clr>
            <a:srgbClr val="F26B43"/>
          </p15:clr>
        </p15:guide>
        <p15:guide id="4" pos="74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C6BF42-DE7F-4324-8FF8-9C687BCD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2D6E8-8634-439A-BC20-46FE042A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Mastertextformat bearbeiten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28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+mj-lt"/>
        <a:buAutoNum type="arabicPeriod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orient="horz" pos="278">
          <p15:clr>
            <a:srgbClr val="F26B43"/>
          </p15:clr>
        </p15:guide>
        <p15:guide id="3" orient="horz" pos="3521">
          <p15:clr>
            <a:srgbClr val="F26B43"/>
          </p15:clr>
        </p15:guide>
        <p15:guide id="4" pos="740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D46F3F-9372-400F-913A-6BDF7DDF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A9A57-A5DE-4D4C-A4D9-FDD448CA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141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27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25EC00-1C96-45C4-B8BE-52EA92F6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24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157C1-5EF1-45BE-92B5-E0672C39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639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3884">
          <p15:clr>
            <a:srgbClr val="F26B43"/>
          </p15:clr>
        </p15:guide>
        <p15:guide id="4" orient="horz" pos="27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25EC00-1C96-45C4-B8BE-52EA92F6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24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157C1-5EF1-45BE-92B5-E0672C39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0017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3884">
          <p15:clr>
            <a:srgbClr val="F26B43"/>
          </p15:clr>
        </p15:guide>
        <p15:guide id="4" orient="horz" pos="270">
          <p15:clr>
            <a:srgbClr val="F26B43"/>
          </p15:clr>
        </p15:guide>
        <p15:guide id="6" orient="horz" pos="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Project : </a:t>
            </a:r>
            <a:r>
              <a:rPr lang="en-US" dirty="0">
                <a:solidFill>
                  <a:schemeClr val="accent1"/>
                </a:solidFill>
              </a:rPr>
              <a:t>Evaluation of </a:t>
            </a:r>
            <a:r>
              <a:rPr lang="en-US" dirty="0"/>
              <a:t>Modular Wardrobes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4919" y="336222"/>
            <a:ext cx="11299715" cy="225916"/>
          </a:xfrm>
        </p:spPr>
        <p:txBody>
          <a:bodyPr numCol="2"/>
          <a:lstStyle/>
          <a:p>
            <a:r>
              <a:rPr lang="en-US" dirty="0"/>
              <a:t>Name of the Intern: </a:t>
            </a:r>
            <a:r>
              <a:rPr lang="en-US" dirty="0" err="1"/>
              <a:t>Sonam</a:t>
            </a:r>
            <a:r>
              <a:rPr lang="en-US" dirty="0"/>
              <a:t> Mishra</a:t>
            </a:r>
            <a:br>
              <a:rPr lang="en-US" dirty="0"/>
            </a:br>
            <a:r>
              <a:rPr lang="en-US" dirty="0"/>
              <a:t>Project Lead: </a:t>
            </a:r>
            <a:r>
              <a:rPr lang="en-US" dirty="0" err="1"/>
              <a:t>Yogendra</a:t>
            </a:r>
            <a:r>
              <a:rPr lang="en-US" dirty="0"/>
              <a:t> Kale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1" y="3825738"/>
            <a:ext cx="3740413" cy="2769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57200" y="3480048"/>
            <a:ext cx="2187701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Key Milestone &amp; Status</a:t>
            </a:r>
            <a:endParaRPr lang="en-US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606220" y="1264021"/>
            <a:ext cx="3512814" cy="1740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Project Summary: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ventured into a new segment, Business to Customer (B2C) </a:t>
            </a:r>
            <a:r>
              <a:rPr lang="en-IN" sz="1200" dirty="0">
                <a:solidFill>
                  <a:schemeClr val="accent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Rehau Kitchens </a:t>
            </a:r>
            <a:r>
              <a:rPr lang="en-IN" sz="1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bring visibility to brand. To capture more market share planning to Launch “Rehau Wardrobes ” </a:t>
            </a:r>
            <a:r>
              <a:rPr lang="en-IN" sz="1200" dirty="0">
                <a:solidFill>
                  <a:schemeClr val="accent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compliment the Kitchen offerings.</a:t>
            </a:r>
            <a:endParaRPr lang="en-IN" sz="1200" dirty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70941" y="1260135"/>
            <a:ext cx="3397718" cy="1345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Any extra support required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7200" y="1219891"/>
            <a:ext cx="11299715" cy="2158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307290" y="1264023"/>
            <a:ext cx="3487138" cy="143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Project Outcomes / Business Impact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classify and forecast the wardrobe market-based on supply </a:t>
            </a:r>
            <a:r>
              <a:rPr lang="en-US" sz="1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demand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organized vs. unorganized, </a:t>
            </a:r>
            <a:r>
              <a:rPr lang="en-US" sz="1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offerings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region,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identify the dominant region or segment in the wardrobe market.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identify drivers and challenges for the wardrobe 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identify key sustainable strategies adopted by market players in the Bangalore/Delhi city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formulate the data for evaluation of wardrobes business.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197614" y="1759017"/>
            <a:ext cx="0" cy="822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982684" y="1759017"/>
            <a:ext cx="0" cy="822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30028" y="3454397"/>
            <a:ext cx="3474720" cy="32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63372" y="3505698"/>
            <a:ext cx="2808032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My Key Learnings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2990315" y="3480048"/>
            <a:ext cx="1208193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Progress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50162" y="3211314"/>
            <a:ext cx="3474720" cy="1985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63475" y="3078091"/>
            <a:ext cx="2808032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Key Challenges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8282195" y="5476248"/>
            <a:ext cx="3474720" cy="982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Learning Rehau offerings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Need for wardrobe evaluation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List </a:t>
            </a:r>
            <a:r>
              <a:rPr lang="en-US" sz="1200">
                <a:solidFill>
                  <a:schemeClr val="tx1"/>
                </a:solidFill>
              </a:rPr>
              <a:t>of Competitors </a:t>
            </a:r>
            <a:r>
              <a:rPr lang="en-US" sz="1200" dirty="0">
                <a:solidFill>
                  <a:schemeClr val="tx1"/>
                </a:solidFill>
              </a:rPr>
              <a:t>for wardrobe market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63475" y="5313282"/>
            <a:ext cx="2808032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Action Items from last review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63475" y="1739496"/>
            <a:ext cx="3205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Transportation allowance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courses related to </a:t>
            </a:r>
            <a:r>
              <a:rPr lang="en-IN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 communication.</a:t>
            </a:r>
            <a:endParaRPr lang="en-IN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220" y="3825738"/>
            <a:ext cx="38238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1. Defining Objective - Completed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2. Abstract preparation - Completed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3. Questionnaire formulated – Prepared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	(need to be vetted)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4. Primary research – Plotted the 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	(To start collecting data)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5. Secondary research – Yet to be planned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6. Data analysis – Post Primary &amp; Secondary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7. Report Submission</a:t>
            </a:r>
          </a:p>
          <a:p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* Try adding dates</a:t>
            </a:r>
            <a:endParaRPr lang="en-IN" sz="1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545" y="3825738"/>
            <a:ext cx="2650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Limited Data Available on modular Wardrobes</a:t>
            </a:r>
          </a:p>
          <a:p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43028" y="4239491"/>
            <a:ext cx="3028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Rehau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1"/>
                </a:solidFill>
              </a:rPr>
              <a:t>Furniture &amp; interior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1"/>
                </a:solidFill>
              </a:rPr>
              <a:t>Evaluation process and data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1"/>
                </a:solidFill>
              </a:rPr>
              <a:t>Business model in B2B and B2C segments</a:t>
            </a:r>
          </a:p>
        </p:txBody>
      </p:sp>
    </p:spTree>
    <p:extLst>
      <p:ext uri="{BB962C8B-B14F-4D97-AF65-F5344CB8AC3E}">
        <p14:creationId xmlns:p14="http://schemas.microsoft.com/office/powerpoint/2010/main" val="2450813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Benutzerdefiniert 5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00000"/>
      </a:accent1>
      <a:accent2>
        <a:srgbClr val="37A58C"/>
      </a:accent2>
      <a:accent3>
        <a:srgbClr val="DD0060"/>
      </a:accent3>
      <a:accent4>
        <a:srgbClr val="B1B2B3"/>
      </a:accent4>
      <a:accent5>
        <a:srgbClr val="7F7F7F"/>
      </a:accent5>
      <a:accent6>
        <a:srgbClr val="E5E5E5"/>
      </a:accent6>
      <a:hlink>
        <a:srgbClr val="DD0060"/>
      </a:hlink>
      <a:folHlink>
        <a:srgbClr val="F2F2F2"/>
      </a:folHlink>
    </a:clrScheme>
    <a:fontScheme name="REH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557468-1B80-417E-A196-FA8D65C035A3}" vid="{88E06327-6A32-486A-8EEE-6F53762EBF10}"/>
    </a:ext>
  </a:extLst>
</a:theme>
</file>

<file path=ppt/theme/theme2.xml><?xml version="1.0" encoding="utf-8"?>
<a:theme xmlns:a="http://schemas.openxmlformats.org/drawingml/2006/main" name="Chapter">
  <a:themeElements>
    <a:clrScheme name="Benutzerdefiniert 4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DD0060"/>
      </a:accent1>
      <a:accent2>
        <a:srgbClr val="37A58C"/>
      </a:accent2>
      <a:accent3>
        <a:srgbClr val="B1B2B3"/>
      </a:accent3>
      <a:accent4>
        <a:srgbClr val="7F7F7F"/>
      </a:accent4>
      <a:accent5>
        <a:srgbClr val="BFBFBF"/>
      </a:accent5>
      <a:accent6>
        <a:srgbClr val="E5E5E5"/>
      </a:accent6>
      <a:hlink>
        <a:srgbClr val="DD0060"/>
      </a:hlink>
      <a:folHlink>
        <a:srgbClr val="37A58C"/>
      </a:folHlink>
    </a:clrScheme>
    <a:fontScheme name="REH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557468-1B80-417E-A196-FA8D65C035A3}" vid="{68A3CA8F-482F-41AD-A7E3-FDC1F5AA2140}"/>
    </a:ext>
  </a:extLst>
</a:theme>
</file>

<file path=ppt/theme/theme3.xml><?xml version="1.0" encoding="utf-8"?>
<a:theme xmlns:a="http://schemas.openxmlformats.org/drawingml/2006/main" name="Agenda">
  <a:themeElements>
    <a:clrScheme name="Benutzerdefiniert 4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DD0060"/>
      </a:accent1>
      <a:accent2>
        <a:srgbClr val="37A58C"/>
      </a:accent2>
      <a:accent3>
        <a:srgbClr val="B1B2B3"/>
      </a:accent3>
      <a:accent4>
        <a:srgbClr val="7F7F7F"/>
      </a:accent4>
      <a:accent5>
        <a:srgbClr val="BFBFBF"/>
      </a:accent5>
      <a:accent6>
        <a:srgbClr val="E5E5E5"/>
      </a:accent6>
      <a:hlink>
        <a:srgbClr val="DD0060"/>
      </a:hlink>
      <a:folHlink>
        <a:srgbClr val="37A58C"/>
      </a:folHlink>
    </a:clrScheme>
    <a:fontScheme name="REH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557468-1B80-417E-A196-FA8D65C035A3}" vid="{3AB4A476-BF8B-4C05-AFC8-480C2891CAC9}"/>
    </a:ext>
  </a:extLst>
</a:theme>
</file>

<file path=ppt/theme/theme4.xml><?xml version="1.0" encoding="utf-8"?>
<a:theme xmlns:a="http://schemas.openxmlformats.org/drawingml/2006/main" name="Subchapter / Statement">
  <a:themeElements>
    <a:clrScheme name="Benutzerdefiniert 4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DD0060"/>
      </a:accent1>
      <a:accent2>
        <a:srgbClr val="37A58C"/>
      </a:accent2>
      <a:accent3>
        <a:srgbClr val="B1B2B3"/>
      </a:accent3>
      <a:accent4>
        <a:srgbClr val="7F7F7F"/>
      </a:accent4>
      <a:accent5>
        <a:srgbClr val="BFBFBF"/>
      </a:accent5>
      <a:accent6>
        <a:srgbClr val="E5E5E5"/>
      </a:accent6>
      <a:hlink>
        <a:srgbClr val="DD0060"/>
      </a:hlink>
      <a:folHlink>
        <a:srgbClr val="37A58C"/>
      </a:folHlink>
    </a:clrScheme>
    <a:fontScheme name="REH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557468-1B80-417E-A196-FA8D65C035A3}" vid="{DBD5EC58-769E-45C1-85CE-E9BDBBF67459}"/>
    </a:ext>
  </a:extLst>
</a:theme>
</file>

<file path=ppt/theme/theme5.xml><?xml version="1.0" encoding="utf-8"?>
<a:theme xmlns:a="http://schemas.openxmlformats.org/drawingml/2006/main" name="Content_Marketing">
  <a:themeElements>
    <a:clrScheme name="Benutzerdefiniert 4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DD0060"/>
      </a:accent1>
      <a:accent2>
        <a:srgbClr val="37A58C"/>
      </a:accent2>
      <a:accent3>
        <a:srgbClr val="B1B2B3"/>
      </a:accent3>
      <a:accent4>
        <a:srgbClr val="7F7F7F"/>
      </a:accent4>
      <a:accent5>
        <a:srgbClr val="BFBFBF"/>
      </a:accent5>
      <a:accent6>
        <a:srgbClr val="E5E5E5"/>
      </a:accent6>
      <a:hlink>
        <a:srgbClr val="DD0060"/>
      </a:hlink>
      <a:folHlink>
        <a:srgbClr val="37A58C"/>
      </a:folHlink>
    </a:clrScheme>
    <a:fontScheme name="REH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557468-1B80-417E-A196-FA8D65C035A3}" vid="{FB632AED-BB4A-4895-8C1D-9DA87E69FDB5}"/>
    </a:ext>
  </a:extLst>
</a:theme>
</file>

<file path=ppt/theme/theme6.xml><?xml version="1.0" encoding="utf-8"?>
<a:theme xmlns:a="http://schemas.openxmlformats.org/drawingml/2006/main" name="Content_Meeting">
  <a:themeElements>
    <a:clrScheme name="Benutzerdefiniert 4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DD0060"/>
      </a:accent1>
      <a:accent2>
        <a:srgbClr val="37A58C"/>
      </a:accent2>
      <a:accent3>
        <a:srgbClr val="B1B2B3"/>
      </a:accent3>
      <a:accent4>
        <a:srgbClr val="7F7F7F"/>
      </a:accent4>
      <a:accent5>
        <a:srgbClr val="BFBFBF"/>
      </a:accent5>
      <a:accent6>
        <a:srgbClr val="E5E5E5"/>
      </a:accent6>
      <a:hlink>
        <a:srgbClr val="DD0060"/>
      </a:hlink>
      <a:folHlink>
        <a:srgbClr val="37A58C"/>
      </a:folHlink>
    </a:clrScheme>
    <a:fontScheme name="REH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557468-1B80-417E-A196-FA8D65C035A3}" vid="{0FEAFD5D-694A-4061-9ED0-BDC8C6EA41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Learning Need Analysis</Template>
  <TotalTime>138</TotalTime>
  <Words>276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Wingdings</vt:lpstr>
      <vt:lpstr>Title</vt:lpstr>
      <vt:lpstr>Chapter</vt:lpstr>
      <vt:lpstr>Agenda</vt:lpstr>
      <vt:lpstr>Subchapter / Statement</vt:lpstr>
      <vt:lpstr>Content_Marketing</vt:lpstr>
      <vt:lpstr>Content_Meeting</vt:lpstr>
      <vt:lpstr>Name of the Project : Evaluation of Modular Wardrobes </vt:lpstr>
    </vt:vector>
  </TitlesOfParts>
  <Company>REHAU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Pushan Bhat, Pune 503, AP SOA-HR</dc:creator>
  <cp:lastModifiedBy>Kamesh</cp:lastModifiedBy>
  <cp:revision>10</cp:revision>
  <dcterms:created xsi:type="dcterms:W3CDTF">2022-06-14T04:34:22Z</dcterms:created>
  <dcterms:modified xsi:type="dcterms:W3CDTF">2022-06-17T09:41:42Z</dcterms:modified>
</cp:coreProperties>
</file>