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[Kameshwar.R Project Data.xlsx]Chart!PivotTable1</c:name>
    <c:fmtId val="1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356-4F34-BF46-014290D8F148}"/>
            </c:ext>
          </c:extLst>
        </c:ser>
        <c:ser>
          <c:idx val="1"/>
          <c:order val="1"/>
          <c:tx>
            <c:strRef>
              <c:f>Chart!$C$3:$C$4</c:f>
              <c:strCache>
                <c:ptCount val="1"/>
                <c:pt idx="0">
                  <c:v>LOW</c:v>
                </c:pt>
              </c:strCache>
            </c:strRef>
          </c:tx>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A356-4F34-BF46-014290D8F148}"/>
            </c:ext>
          </c:extLst>
        </c:ser>
        <c:ser>
          <c:idx val="2"/>
          <c:order val="2"/>
          <c:tx>
            <c:strRef>
              <c:f>Chart!$D$3:$D$4</c:f>
              <c:strCache>
                <c:ptCount val="1"/>
                <c:pt idx="0">
                  <c:v>MED</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A356-4F34-BF46-014290D8F148}"/>
            </c:ext>
          </c:extLst>
        </c:ser>
        <c:ser>
          <c:idx val="3"/>
          <c:order val="3"/>
          <c:tx>
            <c:strRef>
              <c:f>Chart!$E$3:$E$4</c:f>
              <c:strCache>
                <c:ptCount val="1"/>
                <c:pt idx="0">
                  <c:v>VERY HIGH</c:v>
                </c:pt>
              </c:strCache>
            </c:strRef>
          </c:tx>
          <c:spPr>
            <a:gradFill rotWithShape="1">
              <a:gsLst>
                <a:gs pos="0">
                  <a:schemeClr val="accent6">
                    <a:lumMod val="60000"/>
                    <a:shade val="51000"/>
                    <a:satMod val="130000"/>
                  </a:schemeClr>
                </a:gs>
                <a:gs pos="80000">
                  <a:schemeClr val="accent6">
                    <a:lumMod val="60000"/>
                    <a:shade val="93000"/>
                    <a:satMod val="130000"/>
                  </a:schemeClr>
                </a:gs>
                <a:gs pos="100000">
                  <a:schemeClr val="accent6">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A356-4F34-BF46-014290D8F148}"/>
            </c:ext>
          </c:extLst>
        </c:ser>
        <c:dLbls>
          <c:showLegendKey val="0"/>
          <c:showVal val="0"/>
          <c:showCatName val="0"/>
          <c:showSerName val="0"/>
          <c:showPercent val="0"/>
          <c:showBubbleSize val="0"/>
        </c:dLbls>
        <c:gapWidth val="100"/>
        <c:overlap val="-24"/>
        <c:axId val="423353216"/>
        <c:axId val="423340256"/>
      </c:barChart>
      <c:catAx>
        <c:axId val="4233532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KAMESHWAR.R</a:t>
            </a:r>
            <a:endParaRPr lang="en-US" sz="2400" dirty="0"/>
          </a:p>
          <a:p>
            <a:r>
              <a:rPr lang="en-US" sz="2400" dirty="0"/>
              <a:t>REGISTER NO:</a:t>
            </a:r>
            <a:r>
              <a:rPr lang="en-IN" sz="2400" dirty="0"/>
              <a:t> 312220719, A88C133B40BE3C6AED647AB9BE1551FA</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403484542"/>
              </p:ext>
            </p:extLst>
          </p:nvPr>
        </p:nvGraphicFramePr>
        <p:xfrm>
          <a:off x="538162" y="1923897"/>
          <a:ext cx="7391400" cy="45435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699</Words>
  <Application>Microsoft Office PowerPoint</Application>
  <PresentationFormat>Widescreen</PresentationFormat>
  <Paragraphs>89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Kameshwar R</cp:lastModifiedBy>
  <cp:revision>17</cp:revision>
  <dcterms:created xsi:type="dcterms:W3CDTF">2024-03-29T15:07:22Z</dcterms:created>
  <dcterms:modified xsi:type="dcterms:W3CDTF">2024-08-31T14:24:18Z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