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84" r:id="rId5"/>
    <p:sldId id="285" r:id="rId6"/>
    <p:sldId id="286" r:id="rId7"/>
    <p:sldId id="287" r:id="rId8"/>
    <p:sldId id="289" r:id="rId9"/>
    <p:sldId id="288" r:id="rId10"/>
    <p:sldId id="291" r:id="rId11"/>
    <p:sldId id="290" r:id="rId12"/>
    <p:sldId id="283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j7ef4eYzVmNftJNciHjnJF1Ccw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7066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6501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446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524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682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36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847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1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lbum Cover">
  <p:cSld name="Album Cov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/>
          <p:nvPr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0"/>
          <p:cNvSpPr/>
          <p:nvPr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0"/>
          <p:cNvSpPr txBox="1">
            <a:spLocks noGrp="1"/>
          </p:cNvSpPr>
          <p:nvPr>
            <p:ph type="body" idx="1"/>
          </p:nvPr>
        </p:nvSpPr>
        <p:spPr>
          <a:xfrm>
            <a:off x="228600" y="5467350"/>
            <a:ext cx="8672946" cy="123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>
            <a:spLocks noGrp="1"/>
          </p:cNvSpPr>
          <p:nvPr>
            <p:ph type="pic" idx="2"/>
          </p:nvPr>
        </p:nvSpPr>
        <p:spPr>
          <a:xfrm>
            <a:off x="228600" y="152400"/>
            <a:ext cx="6858000" cy="52395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" name="Google Shape;23;p30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 rot="-5400000">
            <a:off x="7296150" y="3698878"/>
            <a:ext cx="2933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body" idx="3"/>
          </p:nvPr>
        </p:nvSpPr>
        <p:spPr>
          <a:xfrm rot="-5400000">
            <a:off x="5372100" y="2247900"/>
            <a:ext cx="5181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Up Landscape with Caption">
  <p:cSld name="3-Up Landscap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9"/>
          <p:cNvSpPr>
            <a:spLocks noGrp="1"/>
          </p:cNvSpPr>
          <p:nvPr>
            <p:ph type="pic" idx="2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94" name="Google Shape;94;p39"/>
          <p:cNvSpPr>
            <a:spLocks noGrp="1"/>
          </p:cNvSpPr>
          <p:nvPr>
            <p:ph type="pic" idx="3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95" name="Google Shape;95;p39"/>
          <p:cNvSpPr>
            <a:spLocks noGrp="1"/>
          </p:cNvSpPr>
          <p:nvPr>
            <p:ph type="pic" idx="4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96" name="Google Shape;96;p39"/>
          <p:cNvSpPr txBox="1">
            <a:spLocks noGrp="1"/>
          </p:cNvSpPr>
          <p:nvPr>
            <p:ph type="body" idx="1"/>
          </p:nvPr>
        </p:nvSpPr>
        <p:spPr>
          <a:xfrm>
            <a:off x="228600" y="228600"/>
            <a:ext cx="3947160" cy="296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9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39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Up Mixed">
  <p:cSld name="3-Up Mixed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0"/>
          <p:cNvSpPr>
            <a:spLocks noGrp="1"/>
          </p:cNvSpPr>
          <p:nvPr>
            <p:ph type="pic" idx="2"/>
          </p:nvPr>
        </p:nvSpPr>
        <p:spPr>
          <a:xfrm>
            <a:off x="4648200" y="3124962"/>
            <a:ext cx="3697224" cy="27729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02" name="Google Shape;102;p40"/>
          <p:cNvSpPr>
            <a:spLocks noGrp="1"/>
          </p:cNvSpPr>
          <p:nvPr>
            <p:ph type="pic" idx="3"/>
          </p:nvPr>
        </p:nvSpPr>
        <p:spPr>
          <a:xfrm>
            <a:off x="228600" y="228600"/>
            <a:ext cx="4251960" cy="56692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03" name="Google Shape;103;p40"/>
          <p:cNvSpPr>
            <a:spLocks noGrp="1"/>
          </p:cNvSpPr>
          <p:nvPr>
            <p:ph type="pic" idx="4"/>
          </p:nvPr>
        </p:nvSpPr>
        <p:spPr>
          <a:xfrm>
            <a:off x="4648200" y="228600"/>
            <a:ext cx="3672840" cy="275463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04" name="Google Shape;104;p40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40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Up Portrait with Captions">
  <p:cSld name="4-Up Portrait with Captio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1"/>
          <p:cNvSpPr>
            <a:spLocks noGrp="1"/>
          </p:cNvSpPr>
          <p:nvPr>
            <p:ph type="pic" idx="2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09" name="Google Shape;109;p41"/>
          <p:cNvSpPr>
            <a:spLocks noGrp="1"/>
          </p:cNvSpPr>
          <p:nvPr>
            <p:ph type="pic" idx="3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0" name="Google Shape;110;p41"/>
          <p:cNvSpPr>
            <a:spLocks noGrp="1"/>
          </p:cNvSpPr>
          <p:nvPr>
            <p:ph type="pic" idx="4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1" name="Google Shape;111;p41"/>
          <p:cNvSpPr>
            <a:spLocks noGrp="1"/>
          </p:cNvSpPr>
          <p:nvPr>
            <p:ph type="pic" idx="5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2" name="Google Shape;112;p41"/>
          <p:cNvSpPr txBox="1">
            <a:spLocks noGrp="1"/>
          </p:cNvSpPr>
          <p:nvPr>
            <p:ph type="body" idx="1"/>
          </p:nvPr>
        </p:nvSpPr>
        <p:spPr>
          <a:xfrm>
            <a:off x="152400" y="228600"/>
            <a:ext cx="167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41"/>
          <p:cNvSpPr txBox="1">
            <a:spLocks noGrp="1"/>
          </p:cNvSpPr>
          <p:nvPr>
            <p:ph type="body" idx="6"/>
          </p:nvPr>
        </p:nvSpPr>
        <p:spPr>
          <a:xfrm>
            <a:off x="6629400" y="2286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41"/>
          <p:cNvSpPr txBox="1">
            <a:spLocks noGrp="1"/>
          </p:cNvSpPr>
          <p:nvPr>
            <p:ph type="body" idx="7"/>
          </p:nvPr>
        </p:nvSpPr>
        <p:spPr>
          <a:xfrm>
            <a:off x="152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41"/>
          <p:cNvSpPr txBox="1">
            <a:spLocks noGrp="1"/>
          </p:cNvSpPr>
          <p:nvPr>
            <p:ph type="body" idx="8"/>
          </p:nvPr>
        </p:nvSpPr>
        <p:spPr>
          <a:xfrm>
            <a:off x="6629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41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1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41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Up Landscape with Captions">
  <p:cSld name="4-Up Landscape with Captio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2"/>
          <p:cNvSpPr>
            <a:spLocks noGrp="1"/>
          </p:cNvSpPr>
          <p:nvPr>
            <p:ph type="pic" idx="2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21" name="Google Shape;121;p42"/>
          <p:cNvSpPr txBox="1">
            <a:spLocks noGrp="1"/>
          </p:cNvSpPr>
          <p:nvPr>
            <p:ph type="body" idx="1"/>
          </p:nvPr>
        </p:nvSpPr>
        <p:spPr>
          <a:xfrm>
            <a:off x="5334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42"/>
          <p:cNvSpPr>
            <a:spLocks noGrp="1"/>
          </p:cNvSpPr>
          <p:nvPr>
            <p:ph type="pic" idx="3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23" name="Google Shape;123;p42"/>
          <p:cNvSpPr>
            <a:spLocks noGrp="1"/>
          </p:cNvSpPr>
          <p:nvPr>
            <p:ph type="pic" idx="4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24" name="Google Shape;124;p42"/>
          <p:cNvSpPr>
            <a:spLocks noGrp="1"/>
          </p:cNvSpPr>
          <p:nvPr>
            <p:ph type="pic" idx="5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25" name="Google Shape;125;p42"/>
          <p:cNvSpPr txBox="1">
            <a:spLocks noGrp="1"/>
          </p:cNvSpPr>
          <p:nvPr>
            <p:ph type="body" idx="6"/>
          </p:nvPr>
        </p:nvSpPr>
        <p:spPr>
          <a:xfrm>
            <a:off x="5334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42"/>
          <p:cNvSpPr txBox="1">
            <a:spLocks noGrp="1"/>
          </p:cNvSpPr>
          <p:nvPr>
            <p:ph type="body" idx="7"/>
          </p:nvPr>
        </p:nvSpPr>
        <p:spPr>
          <a:xfrm>
            <a:off x="42672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42"/>
          <p:cNvSpPr txBox="1">
            <a:spLocks noGrp="1"/>
          </p:cNvSpPr>
          <p:nvPr>
            <p:ph type="body" idx="8"/>
          </p:nvPr>
        </p:nvSpPr>
        <p:spPr>
          <a:xfrm>
            <a:off x="42672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42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42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Up Portrait with Large Caption">
  <p:cSld name="4-Up Portrait with Large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3"/>
          <p:cNvSpPr>
            <a:spLocks noGrp="1"/>
          </p:cNvSpPr>
          <p:nvPr>
            <p:ph type="pic" idx="2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3" name="Google Shape;133;p43"/>
          <p:cNvSpPr>
            <a:spLocks noGrp="1"/>
          </p:cNvSpPr>
          <p:nvPr>
            <p:ph type="pic" idx="3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4" name="Google Shape;134;p43"/>
          <p:cNvSpPr>
            <a:spLocks noGrp="1"/>
          </p:cNvSpPr>
          <p:nvPr>
            <p:ph type="pic" idx="4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5" name="Google Shape;135;p43"/>
          <p:cNvSpPr>
            <a:spLocks noGrp="1"/>
          </p:cNvSpPr>
          <p:nvPr>
            <p:ph type="pic" idx="5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6" name="Google Shape;136;p43"/>
          <p:cNvSpPr txBox="1">
            <a:spLocks noGrp="1"/>
          </p:cNvSpPr>
          <p:nvPr>
            <p:ph type="body" idx="1"/>
          </p:nvPr>
        </p:nvSpPr>
        <p:spPr>
          <a:xfrm>
            <a:off x="228600" y="3352800"/>
            <a:ext cx="81534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sz="2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43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3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43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Up: 1 Portrait with 3 Landscape">
  <p:cSld name="4-Up: 1 Portrait with 3 Landscap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4"/>
          <p:cNvSpPr>
            <a:spLocks noGrp="1"/>
          </p:cNvSpPr>
          <p:nvPr>
            <p:ph type="pic" idx="2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2" name="Google Shape;142;p44"/>
          <p:cNvSpPr>
            <a:spLocks noGrp="1"/>
          </p:cNvSpPr>
          <p:nvPr>
            <p:ph type="pic" idx="3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3" name="Google Shape;143;p44"/>
          <p:cNvSpPr>
            <a:spLocks noGrp="1"/>
          </p:cNvSpPr>
          <p:nvPr>
            <p:ph type="pic" idx="4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4" name="Google Shape;144;p44"/>
          <p:cNvSpPr>
            <a:spLocks noGrp="1"/>
          </p:cNvSpPr>
          <p:nvPr>
            <p:ph type="pic" idx="5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5" name="Google Shape;145;p44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4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44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-Up: 3 Landscape with 2 Portrait">
  <p:cSld name="5-Up: 3 Landscape with 2 Portrai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5"/>
          <p:cNvSpPr>
            <a:spLocks noGrp="1"/>
          </p:cNvSpPr>
          <p:nvPr>
            <p:ph type="pic" idx="2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0" name="Google Shape;150;p45"/>
          <p:cNvSpPr>
            <a:spLocks noGrp="1"/>
          </p:cNvSpPr>
          <p:nvPr>
            <p:ph type="pic" idx="3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1" name="Google Shape;151;p45"/>
          <p:cNvSpPr>
            <a:spLocks noGrp="1"/>
          </p:cNvSpPr>
          <p:nvPr>
            <p:ph type="pic" idx="4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2" name="Google Shape;152;p45"/>
          <p:cNvSpPr>
            <a:spLocks noGrp="1"/>
          </p:cNvSpPr>
          <p:nvPr>
            <p:ph type="pic" idx="5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3" name="Google Shape;153;p45"/>
          <p:cNvSpPr>
            <a:spLocks noGrp="1"/>
          </p:cNvSpPr>
          <p:nvPr>
            <p:ph type="pic" idx="6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4" name="Google Shape;154;p45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5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45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-Up: 2 Landscape with 3 Portrait">
  <p:cSld name="5-Up: 2 Landscape with 3 Portrai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6"/>
          <p:cNvSpPr>
            <a:spLocks noGrp="1"/>
          </p:cNvSpPr>
          <p:nvPr>
            <p:ph type="pic" idx="2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9" name="Google Shape;159;p46"/>
          <p:cNvSpPr>
            <a:spLocks noGrp="1"/>
          </p:cNvSpPr>
          <p:nvPr>
            <p:ph type="pic" idx="3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0" name="Google Shape;160;p46"/>
          <p:cNvSpPr>
            <a:spLocks noGrp="1"/>
          </p:cNvSpPr>
          <p:nvPr>
            <p:ph type="pic" idx="4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1" name="Google Shape;161;p46"/>
          <p:cNvSpPr>
            <a:spLocks noGrp="1"/>
          </p:cNvSpPr>
          <p:nvPr>
            <p:ph type="pic" idx="5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2" name="Google Shape;162;p46"/>
          <p:cNvSpPr>
            <a:spLocks noGrp="1"/>
          </p:cNvSpPr>
          <p:nvPr>
            <p:ph type="pic" idx="6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3" name="Google Shape;163;p46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6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46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Caption">
  <p:cSld name="Square with Captio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7"/>
          <p:cNvSpPr>
            <a:spLocks noGrp="1"/>
          </p:cNvSpPr>
          <p:nvPr>
            <p:ph type="pic" idx="2"/>
          </p:nvPr>
        </p:nvSpPr>
        <p:spPr>
          <a:xfrm>
            <a:off x="2133600" y="762000"/>
            <a:ext cx="4873334" cy="4876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8" name="Google Shape;168;p47"/>
          <p:cNvSpPr txBox="1">
            <a:spLocks noGrp="1"/>
          </p:cNvSpPr>
          <p:nvPr>
            <p:ph type="body" idx="1"/>
          </p:nvPr>
        </p:nvSpPr>
        <p:spPr>
          <a:xfrm>
            <a:off x="2133600" y="5715000"/>
            <a:ext cx="487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25" bIns="91425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7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7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47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Square with Caption">
  <p:cSld name="2-Up Square with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8"/>
          <p:cNvSpPr>
            <a:spLocks noGrp="1"/>
          </p:cNvSpPr>
          <p:nvPr>
            <p:ph type="pic" idx="2"/>
          </p:nvPr>
        </p:nvSpPr>
        <p:spPr>
          <a:xfrm>
            <a:off x="495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74" name="Google Shape;174;p48"/>
          <p:cNvSpPr>
            <a:spLocks noGrp="1"/>
          </p:cNvSpPr>
          <p:nvPr>
            <p:ph type="pic" idx="3"/>
          </p:nvPr>
        </p:nvSpPr>
        <p:spPr>
          <a:xfrm>
            <a:off x="114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75" name="Google Shape;175;p48"/>
          <p:cNvSpPr txBox="1">
            <a:spLocks noGrp="1"/>
          </p:cNvSpPr>
          <p:nvPr>
            <p:ph type="body" idx="1"/>
          </p:nvPr>
        </p:nvSpPr>
        <p:spPr>
          <a:xfrm>
            <a:off x="495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25" bIns="91425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48"/>
          <p:cNvSpPr txBox="1">
            <a:spLocks noGrp="1"/>
          </p:cNvSpPr>
          <p:nvPr>
            <p:ph type="body" idx="4"/>
          </p:nvPr>
        </p:nvSpPr>
        <p:spPr>
          <a:xfrm>
            <a:off x="114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25" bIns="91425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48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8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48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ndscape with Caption">
  <p:cSld name="Landscape with 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>
            <a:spLocks noGrp="1"/>
          </p:cNvSpPr>
          <p:nvPr>
            <p:ph type="pic" idx="2"/>
          </p:nvPr>
        </p:nvSpPr>
        <p:spPr>
          <a:xfrm>
            <a:off x="533400" y="218390"/>
            <a:ext cx="7467600" cy="5600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533400" y="5943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2" name="Google Shape;32;p31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a with Caption">
  <p:cSld name="Panorama with Ca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9"/>
          <p:cNvSpPr>
            <a:spLocks noGrp="1"/>
          </p:cNvSpPr>
          <p:nvPr>
            <p:ph type="pic" idx="2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82" name="Google Shape;182;p49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25" bIns="91425" anchor="t" anchorCtr="0">
            <a:normAutofit/>
          </a:bodyPr>
          <a:lstStyle>
            <a:lvl1pPr marL="457200" marR="0" lvl="0" indent="-22860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49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9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49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50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50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0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1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1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1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Up Portrait with Captions">
  <p:cSld name="3-Up Portrait with Captio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>
            <a:spLocks noGrp="1"/>
          </p:cNvSpPr>
          <p:nvPr>
            <p:ph type="pic" idx="2"/>
          </p:nvPr>
        </p:nvSpPr>
        <p:spPr>
          <a:xfrm>
            <a:off x="2286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5" name="Google Shape;35;p32"/>
          <p:cNvSpPr>
            <a:spLocks noGrp="1"/>
          </p:cNvSpPr>
          <p:nvPr>
            <p:ph type="pic" idx="3"/>
          </p:nvPr>
        </p:nvSpPr>
        <p:spPr>
          <a:xfrm>
            <a:off x="30480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6" name="Google Shape;36;p32"/>
          <p:cNvSpPr>
            <a:spLocks noGrp="1"/>
          </p:cNvSpPr>
          <p:nvPr>
            <p:ph type="pic" idx="4"/>
          </p:nvPr>
        </p:nvSpPr>
        <p:spPr>
          <a:xfrm>
            <a:off x="58674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7" name="Google Shape;37;p32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5"/>
          </p:nvPr>
        </p:nvSpPr>
        <p:spPr>
          <a:xfrm>
            <a:off x="30480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6"/>
          </p:nvPr>
        </p:nvSpPr>
        <p:spPr>
          <a:xfrm>
            <a:off x="58674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" name="Google Shape;43;p32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rait with Caption">
  <p:cSld name="Portrait with 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>
            <a:spLocks noGrp="1"/>
          </p:cNvSpPr>
          <p:nvPr>
            <p:ph type="pic" idx="2"/>
          </p:nvPr>
        </p:nvSpPr>
        <p:spPr>
          <a:xfrm>
            <a:off x="304800" y="228600"/>
            <a:ext cx="4754880" cy="632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5105400" y="228600"/>
            <a:ext cx="3200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9" name="Google Shape;49;p33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ndscape Fullscreen">
  <p:cSld name="Landscape Fullscree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34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lbum Section">
  <p:cSld name="Album Sec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5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5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5"/>
          <p:cNvSpPr>
            <a:spLocks noGrp="1"/>
          </p:cNvSpPr>
          <p:nvPr>
            <p:ph type="pic" idx="2"/>
          </p:nvPr>
        </p:nvSpPr>
        <p:spPr>
          <a:xfrm>
            <a:off x="435429" y="2146300"/>
            <a:ext cx="2362200" cy="21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0" name="Google Shape;60;p35"/>
          <p:cNvSpPr/>
          <p:nvPr/>
        </p:nvSpPr>
        <p:spPr>
          <a:xfrm flipH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5"/>
          <p:cNvSpPr/>
          <p:nvPr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5"/>
          <p:cNvSpPr txBox="1">
            <a:spLocks noGrp="1"/>
          </p:cNvSpPr>
          <p:nvPr>
            <p:ph type="body" idx="1"/>
          </p:nvPr>
        </p:nvSpPr>
        <p:spPr>
          <a:xfrm>
            <a:off x="435429" y="5791200"/>
            <a:ext cx="70866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>
                <a:solidFill>
                  <a:srgbClr val="FFFFF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3"/>
          </p:nvPr>
        </p:nvSpPr>
        <p:spPr>
          <a:xfrm>
            <a:off x="435429" y="4495800"/>
            <a:ext cx="7086600" cy="129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>
            <a:spLocks noGrp="1"/>
          </p:cNvSpPr>
          <p:nvPr>
            <p:ph type="pic" idx="4"/>
          </p:nvPr>
        </p:nvSpPr>
        <p:spPr>
          <a:xfrm>
            <a:off x="29500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5" name="Google Shape;65;p35"/>
          <p:cNvSpPr>
            <a:spLocks noGrp="1"/>
          </p:cNvSpPr>
          <p:nvPr>
            <p:ph type="pic" idx="5"/>
          </p:nvPr>
        </p:nvSpPr>
        <p:spPr>
          <a:xfrm>
            <a:off x="53122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6" name="Google Shape;66;p35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35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Portrait with Captions">
  <p:cSld name="2-Up Portrait with Captio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>
            <a:spLocks noGrp="1"/>
          </p:cNvSpPr>
          <p:nvPr>
            <p:ph type="pic" idx="2"/>
          </p:nvPr>
        </p:nvSpPr>
        <p:spPr>
          <a:xfrm>
            <a:off x="4341047" y="533400"/>
            <a:ext cx="3431353" cy="45751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71" name="Google Shape;71;p36"/>
          <p:cNvSpPr>
            <a:spLocks noGrp="1"/>
          </p:cNvSpPr>
          <p:nvPr>
            <p:ph type="pic" idx="3"/>
          </p:nvPr>
        </p:nvSpPr>
        <p:spPr>
          <a:xfrm>
            <a:off x="685800" y="533400"/>
            <a:ext cx="3429000" cy="457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72" name="Google Shape;72;p36"/>
          <p:cNvSpPr txBox="1">
            <a:spLocks noGrp="1"/>
          </p:cNvSpPr>
          <p:nvPr>
            <p:ph type="body" idx="1"/>
          </p:nvPr>
        </p:nvSpPr>
        <p:spPr>
          <a:xfrm>
            <a:off x="6858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body" idx="4"/>
          </p:nvPr>
        </p:nvSpPr>
        <p:spPr>
          <a:xfrm>
            <a:off x="43434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Landscape with Captions">
  <p:cSld name="2-Up Landscape with Captio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>
            <a:spLocks noGrp="1"/>
          </p:cNvSpPr>
          <p:nvPr>
            <p:ph type="pic" idx="2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79" name="Google Shape;79;p37"/>
          <p:cNvSpPr>
            <a:spLocks noGrp="1"/>
          </p:cNvSpPr>
          <p:nvPr>
            <p:ph type="pic" idx="3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>
            <a:off x="152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body" idx="4"/>
          </p:nvPr>
        </p:nvSpPr>
        <p:spPr>
          <a:xfrm>
            <a:off x="4343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37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Mixed with Caption">
  <p:cSld name="2-Up Mixed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8"/>
          <p:cNvSpPr>
            <a:spLocks noGrp="1"/>
          </p:cNvSpPr>
          <p:nvPr>
            <p:ph type="pic" idx="2"/>
          </p:nvPr>
        </p:nvSpPr>
        <p:spPr>
          <a:xfrm>
            <a:off x="4724401" y="225552"/>
            <a:ext cx="3694176" cy="27706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87" name="Google Shape;87;p38"/>
          <p:cNvSpPr>
            <a:spLocks noGrp="1"/>
          </p:cNvSpPr>
          <p:nvPr>
            <p:ph type="pic" idx="3"/>
          </p:nvPr>
        </p:nvSpPr>
        <p:spPr>
          <a:xfrm>
            <a:off x="152400" y="222504"/>
            <a:ext cx="4368557" cy="582474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88" name="Google Shape;88;p38"/>
          <p:cNvSpPr txBox="1">
            <a:spLocks noGrp="1"/>
          </p:cNvSpPr>
          <p:nvPr>
            <p:ph type="body" idx="1"/>
          </p:nvPr>
        </p:nvSpPr>
        <p:spPr>
          <a:xfrm>
            <a:off x="4724400" y="3124200"/>
            <a:ext cx="3694177" cy="298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38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9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9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body" idx="1"/>
          </p:nvPr>
        </p:nvSpPr>
        <p:spPr>
          <a:xfrm>
            <a:off x="228600" y="5445224"/>
            <a:ext cx="8672946" cy="1340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lang="en-US" sz="1800" b="1">
                <a:solidFill>
                  <a:srgbClr val="FFFF00"/>
                </a:solidFill>
              </a:rPr>
              <a:t>D.Sakthivel</a:t>
            </a:r>
            <a:endParaRPr sz="1800" b="1">
              <a:solidFill>
                <a:srgbClr val="FFFF00"/>
              </a:solidFill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Assistant Professor &amp; Trainer,</a:t>
            </a:r>
            <a:endParaRPr/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Micro College </a:t>
            </a:r>
            <a:endParaRPr/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Campus, Coimbatore – 641 035.</a:t>
            </a:r>
            <a:endParaRPr sz="1400"/>
          </a:p>
        </p:txBody>
      </p:sp>
      <p:pic>
        <p:nvPicPr>
          <p:cNvPr id="202" name="Google Shape;202;p1" descr="innovation_front.jfif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72" r="972"/>
          <a:stretch/>
        </p:blipFill>
        <p:spPr>
          <a:xfrm>
            <a:off x="228600" y="152400"/>
            <a:ext cx="6858000" cy="51488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03" name="Google Shape;203;p1"/>
          <p:cNvSpPr txBox="1"/>
          <p:nvPr/>
        </p:nvSpPr>
        <p:spPr>
          <a:xfrm>
            <a:off x="323528" y="764704"/>
            <a:ext cx="6696744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you all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ABF8E"/>
                </a:solidFill>
                <a:latin typeface="Calibri"/>
                <a:ea typeface="Calibri"/>
                <a:cs typeface="Calibri"/>
                <a:sym typeface="Calibri"/>
              </a:rPr>
              <a:t>Day 4</a:t>
            </a:r>
            <a:endParaRPr/>
          </a:p>
        </p:txBody>
      </p:sp>
      <p:pic>
        <p:nvPicPr>
          <p:cNvPr id="204" name="Google Shape;20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>
            <a:spLocks noGrp="1"/>
          </p:cNvSpPr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190500" algn="l"/>
            <a:r>
              <a:rPr lang="en-US" sz="3200" b="1" dirty="0">
                <a:solidFill>
                  <a:srgbClr val="7030A0"/>
                </a:solidFill>
              </a:rPr>
              <a:t>Show an Index</a:t>
            </a: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endParaRPr lang="en-US" b="1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b="1" dirty="0"/>
              <a:t>Syntax:</a:t>
            </a: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b="1" dirty="0">
                <a:solidFill>
                  <a:srgbClr val="C00000"/>
                </a:solidFill>
              </a:rPr>
              <a:t>Show indexes from </a:t>
            </a:r>
            <a:r>
              <a:rPr lang="en-US" b="1" dirty="0" err="1">
                <a:solidFill>
                  <a:srgbClr val="C00000"/>
                </a:solidFill>
              </a:rPr>
              <a:t>tablename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endParaRPr lang="en-US" b="1" dirty="0"/>
          </a:p>
        </p:txBody>
      </p:sp>
      <p:cxnSp>
        <p:nvCxnSpPr>
          <p:cNvPr id="219" name="Google Shape;219;p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6167656"/>
            <a:ext cx="1686232" cy="546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DCB4DB-76F3-EC1D-08D4-6FE7D16B2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713703"/>
            <a:ext cx="7740445" cy="25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0468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>
            <a:spLocks noGrp="1"/>
          </p:cNvSpPr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3200" b="1" dirty="0">
                <a:solidFill>
                  <a:srgbClr val="7030A0"/>
                </a:solidFill>
              </a:rPr>
              <a:t>Drop an Index</a:t>
            </a: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b="1" dirty="0"/>
              <a:t>Syntax:</a:t>
            </a: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b="1" dirty="0">
                <a:solidFill>
                  <a:srgbClr val="C00000"/>
                </a:solidFill>
              </a:rPr>
              <a:t>Drop index </a:t>
            </a:r>
            <a:r>
              <a:rPr lang="en-US" b="1" dirty="0" err="1">
                <a:solidFill>
                  <a:srgbClr val="C00000"/>
                </a:solidFill>
              </a:rPr>
              <a:t>indexname</a:t>
            </a:r>
            <a:r>
              <a:rPr lang="en-US" b="1" dirty="0">
                <a:solidFill>
                  <a:srgbClr val="C00000"/>
                </a:solidFill>
              </a:rPr>
              <a:t> on </a:t>
            </a:r>
            <a:r>
              <a:rPr lang="en-US" b="1" dirty="0" err="1">
                <a:solidFill>
                  <a:srgbClr val="C00000"/>
                </a:solidFill>
              </a:rPr>
              <a:t>tablename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endParaRPr lang="en-US" b="1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endParaRPr lang="en-US" b="1" dirty="0"/>
          </a:p>
        </p:txBody>
      </p:sp>
      <p:cxnSp>
        <p:nvCxnSpPr>
          <p:cNvPr id="219" name="Google Shape;219;p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6167656"/>
            <a:ext cx="1686232" cy="546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5256D4-E0CD-65B6-C603-51B65D826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58" y="2463441"/>
            <a:ext cx="6717891" cy="33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254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8"/>
          <p:cNvSpPr txBox="1">
            <a:spLocks noGrp="1"/>
          </p:cNvSpPr>
          <p:nvPr>
            <p:ph type="body" idx="1"/>
          </p:nvPr>
        </p:nvSpPr>
        <p:spPr>
          <a:xfrm>
            <a:off x="1142976" y="4357694"/>
            <a:ext cx="6629416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None/>
            </a:pPr>
            <a:r>
              <a:rPr lang="en-US" sz="8800" b="1"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sz="8800" b="1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85" name="Google Shape;485;p2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443" b="2444"/>
          <a:stretch/>
        </p:blipFill>
        <p:spPr>
          <a:xfrm>
            <a:off x="228600" y="723900"/>
            <a:ext cx="2400300" cy="32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486" name="Google Shape;486;p2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2443" b="2444"/>
          <a:stretch/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87" name="Google Shape;487;p28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t="2443" b="2444"/>
          <a:stretch/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ECECEC"/>
          </a:solidFill>
          <a:ln w="101600" cap="sq" cmpd="sng">
            <a:solidFill>
              <a:srgbClr val="FDFDF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>
            <a:spLocks noGrp="1"/>
          </p:cNvSpPr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lang="en-US" sz="4000" dirty="0">
                <a:solidFill>
                  <a:srgbClr val="FF0000"/>
                </a:solidFill>
              </a:rPr>
              <a:t>Day 4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-"/>
            </a:pPr>
            <a:r>
              <a:rPr lang="en-US" sz="2800" b="1" dirty="0"/>
              <a:t>What is Index?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-"/>
            </a:pPr>
            <a:r>
              <a:rPr lang="en-US" sz="2800" b="1" dirty="0"/>
              <a:t>Creating an Index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-"/>
            </a:pPr>
            <a:r>
              <a:rPr lang="en-US" sz="2800" b="1" dirty="0"/>
              <a:t>Showing an index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Char char="-"/>
            </a:pPr>
            <a:r>
              <a:rPr lang="en-US" sz="2800" b="1" dirty="0"/>
              <a:t>Drop an index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endParaRPr dirty="0"/>
          </a:p>
          <a:p>
            <a:pPr marL="342900" lvl="0" indent="-190500" algn="r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endParaRPr dirty="0"/>
          </a:p>
        </p:txBody>
      </p:sp>
      <p:cxnSp>
        <p:nvCxnSpPr>
          <p:cNvPr id="210" name="Google Shape;210;p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3" name="Google Shape;2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>
            <a:spLocks noGrp="1"/>
          </p:cNvSpPr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sz="3200" b="1" dirty="0">
                <a:solidFill>
                  <a:srgbClr val="C00000"/>
                </a:solidFill>
              </a:rPr>
              <a:t>What is Index?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endParaRPr lang="en-US" sz="3200" b="1" dirty="0">
              <a:solidFill>
                <a:srgbClr val="C0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An index is a data structure that allows us to add indexes in the existing table.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It enables you to improve the faster retrieval of records on a database table.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 It creates an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inter-bold"/>
              </a:rPr>
              <a:t>entry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 for each value of the indexed columns.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We use it to quickly find the record without searching each row in a database table whenever the table is accessed.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We can create an index by using one or more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inter-bold"/>
              </a:rPr>
              <a:t>columns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 of the table for efficient access to the records.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endParaRPr lang="en-US" dirty="0"/>
          </a:p>
          <a:p>
            <a:pPr marL="342900" lvl="0" indent="-190500" algn="r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endParaRPr dirty="0"/>
          </a:p>
        </p:txBody>
      </p:sp>
      <p:cxnSp>
        <p:nvCxnSpPr>
          <p:cNvPr id="219" name="Google Shape;219;p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>
            <a:spLocks noGrp="1"/>
          </p:cNvSpPr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sz="3200" b="1" dirty="0">
                <a:solidFill>
                  <a:srgbClr val="C00000"/>
                </a:solidFill>
              </a:rPr>
              <a:t>What is Index?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endParaRPr lang="en-US" sz="3200" b="1" dirty="0">
              <a:solidFill>
                <a:srgbClr val="C0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When a table is created with a primary key or unique key, it automatically creates a special index named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inter-bold"/>
              </a:rPr>
              <a:t>PRIMARY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We called this index as a clustered index.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 All indexes other than PRIMARY indexes are known as a non-clustered index or secondary index.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endParaRPr lang="en-US" dirty="0"/>
          </a:p>
          <a:p>
            <a:pPr marL="342900" lvl="0" indent="-190500" algn="r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endParaRPr dirty="0"/>
          </a:p>
        </p:txBody>
      </p:sp>
      <p:cxnSp>
        <p:nvCxnSpPr>
          <p:cNvPr id="219" name="Google Shape;219;p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94053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>
            <a:spLocks noGrp="1"/>
          </p:cNvSpPr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/>
            <a:r>
              <a:rPr lang="en-US" b="1" i="0" dirty="0">
                <a:solidFill>
                  <a:schemeClr val="tx1"/>
                </a:solidFill>
                <a:effectLst/>
                <a:latin typeface="erdana"/>
              </a:rPr>
              <a:t>MySQL CREATE INDEX Statement</a:t>
            </a:r>
          </a:p>
          <a:p>
            <a:pPr marL="0" indent="0" algn="just"/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Generally, we create an index at the time of table creation in the database. </a:t>
            </a:r>
          </a:p>
          <a:p>
            <a:pPr marL="0" indent="0" algn="just"/>
            <a:r>
              <a:rPr lang="en-US" sz="1600" b="1" i="0" dirty="0">
                <a:solidFill>
                  <a:srgbClr val="C00000"/>
                </a:solidFill>
                <a:effectLst/>
                <a:latin typeface="inter-regular"/>
              </a:rPr>
              <a:t>The following statement creates a table with an index that contains two columns col2 and col3.</a:t>
            </a:r>
          </a:p>
          <a:p>
            <a:pPr marL="0" indent="0" algn="just"/>
            <a:endParaRPr lang="en-US" sz="16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/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mysql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&gt;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CREATE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TABLE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t_index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(  col1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PRIMARY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KEY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,  col2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0" i="0" dirty="0">
                <a:solidFill>
                  <a:srgbClr val="808080"/>
                </a:solidFill>
                <a:effectLst/>
                <a:latin typeface="inter-regular"/>
              </a:rPr>
              <a:t>NOT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0" i="0" dirty="0">
                <a:solidFill>
                  <a:srgbClr val="808080"/>
                </a:solidFill>
                <a:effectLst/>
                <a:latin typeface="inter-regular"/>
              </a:rPr>
              <a:t>NULL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,   col3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0" i="0" dirty="0">
                <a:solidFill>
                  <a:srgbClr val="808080"/>
                </a:solidFill>
                <a:effectLst/>
                <a:latin typeface="inter-regular"/>
              </a:rPr>
              <a:t>NOT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0" i="0" dirty="0">
                <a:solidFill>
                  <a:srgbClr val="808080"/>
                </a:solidFill>
                <a:effectLst/>
                <a:latin typeface="inter-regular"/>
              </a:rPr>
              <a:t>NULL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,  col4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VARCHAR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(20),  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INDEX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(col2,col3)   );  </a:t>
            </a:r>
          </a:p>
          <a:p>
            <a:pPr marL="0" indent="0" algn="just"/>
            <a:endParaRPr lang="en-US" sz="16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/>
            <a:r>
              <a:rPr lang="en-US" sz="1600" b="1" i="0" dirty="0">
                <a:solidFill>
                  <a:srgbClr val="C00000"/>
                </a:solidFill>
                <a:effectLst/>
                <a:latin typeface="inter-regular"/>
              </a:rPr>
              <a:t>If we want to add index in table, we will use the CREATE INDEX statement as follows:</a:t>
            </a:r>
          </a:p>
          <a:p>
            <a:pPr marL="0" indent="0" algn="just"/>
            <a:endParaRPr lang="en-US" sz="1600" b="1" i="0" dirty="0">
              <a:solidFill>
                <a:srgbClr val="C00000"/>
              </a:solidFill>
              <a:effectLst/>
              <a:latin typeface="inter-regular"/>
            </a:endParaRPr>
          </a:p>
          <a:p>
            <a:pPr marL="0" indent="0" algn="just"/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mysql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&gt;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CREATE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INDEX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[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index_name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]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[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ter-regular"/>
              </a:rPr>
              <a:t>table_name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] (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column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names)  </a:t>
            </a:r>
          </a:p>
          <a:p>
            <a:pPr marL="0" indent="0" algn="just"/>
            <a:endParaRPr lang="en-US" sz="16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/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In this statement, </a:t>
            </a:r>
            <a:r>
              <a:rPr lang="en-US" sz="1600" b="1" i="0" dirty="0" err="1">
                <a:solidFill>
                  <a:srgbClr val="333333"/>
                </a:solidFill>
                <a:effectLst/>
                <a:latin typeface="inter-bold"/>
              </a:rPr>
              <a:t>index_name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 is the name of the index, </a:t>
            </a:r>
            <a:r>
              <a:rPr lang="en-US" sz="1600" b="1" i="0" dirty="0" err="1">
                <a:solidFill>
                  <a:srgbClr val="333333"/>
                </a:solidFill>
                <a:effectLst/>
                <a:latin typeface="inter-bold"/>
              </a:rPr>
              <a:t>table_name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 is the name of the table to which the index belongs, and the </a:t>
            </a:r>
            <a:r>
              <a:rPr lang="en-US" sz="1600" b="1" i="0" dirty="0" err="1">
                <a:solidFill>
                  <a:srgbClr val="333333"/>
                </a:solidFill>
                <a:effectLst/>
                <a:latin typeface="inter-bold"/>
              </a:rPr>
              <a:t>column_names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 is the list of columns.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endParaRPr lang="en-US" sz="1600" dirty="0"/>
          </a:p>
          <a:p>
            <a:pPr marL="342900" lvl="0" indent="-190500" algn="r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endParaRPr dirty="0"/>
          </a:p>
        </p:txBody>
      </p:sp>
      <p:cxnSp>
        <p:nvCxnSpPr>
          <p:cNvPr id="219" name="Google Shape;219;p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8902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>
            <a:spLocks noGrp="1"/>
          </p:cNvSpPr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b="1" dirty="0"/>
              <a:t>Example:</a:t>
            </a:r>
            <a:endParaRPr b="1" dirty="0"/>
          </a:p>
        </p:txBody>
      </p:sp>
      <p:cxnSp>
        <p:nvCxnSpPr>
          <p:cNvPr id="219" name="Google Shape;219;p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9603D6-61BB-6C01-0483-2B5F531F0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131323"/>
            <a:ext cx="7553325" cy="876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3892D-9398-686B-4777-1727BD7C9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2246015"/>
            <a:ext cx="7553325" cy="321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0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>
            <a:spLocks noGrp="1"/>
          </p:cNvSpPr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b="1" dirty="0"/>
              <a:t>Example:</a:t>
            </a:r>
            <a:endParaRPr b="1" dirty="0"/>
          </a:p>
        </p:txBody>
      </p:sp>
      <p:cxnSp>
        <p:nvCxnSpPr>
          <p:cNvPr id="219" name="Google Shape;219;p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305377-DDEB-E0BC-E0E6-EC063D7D9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137638"/>
            <a:ext cx="7927032" cy="4201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54E37-5E98-D3EC-932C-28C196E6986E}"/>
              </a:ext>
            </a:extLst>
          </p:cNvPr>
          <p:cNvSpPr txBox="1"/>
          <p:nvPr/>
        </p:nvSpPr>
        <p:spPr>
          <a:xfrm>
            <a:off x="4158208" y="5666264"/>
            <a:ext cx="42302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inter-regular"/>
              </a:rPr>
              <a:t>In abov</a:t>
            </a:r>
            <a:r>
              <a:rPr lang="en-US" sz="1600" b="1" dirty="0">
                <a:solidFill>
                  <a:srgbClr val="C00000"/>
                </a:solidFill>
                <a:latin typeface="inter-regular"/>
              </a:rPr>
              <a:t>e output </a:t>
            </a:r>
            <a:r>
              <a:rPr lang="en-US" sz="1600" b="1" i="0" dirty="0">
                <a:solidFill>
                  <a:srgbClr val="C00000"/>
                </a:solidFill>
                <a:effectLst/>
                <a:latin typeface="inter-regular"/>
              </a:rPr>
              <a:t> MySQL scans the whole table that contains 11 rows to find the student whose class is the CS branch.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445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>
            <a:spLocks noGrp="1"/>
          </p:cNvSpPr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b="1" i="0" dirty="0">
                <a:solidFill>
                  <a:srgbClr val="C00000"/>
                </a:solidFill>
                <a:effectLst/>
                <a:latin typeface="inter-regular"/>
              </a:rPr>
              <a:t>EXPLAIN keyword:</a:t>
            </a: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inter-regular"/>
              </a:rPr>
              <a:t>The EXPLAIN keyword is </a:t>
            </a:r>
            <a:r>
              <a:rPr lang="en-US" b="1" i="0" dirty="0">
                <a:solidFill>
                  <a:srgbClr val="002060"/>
                </a:solidFill>
                <a:effectLst/>
                <a:latin typeface="inter-bold"/>
              </a:rPr>
              <a:t>used to obtain information about how our SQL databases execute the queries in MySQL</a:t>
            </a:r>
            <a:r>
              <a:rPr lang="en-US" b="0" i="0" dirty="0">
                <a:solidFill>
                  <a:srgbClr val="002060"/>
                </a:solidFill>
                <a:effectLst/>
                <a:latin typeface="inter-regular"/>
              </a:rPr>
              <a:t>.</a:t>
            </a: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inter-regular"/>
              </a:rPr>
              <a:t> It is synonyms to the DESCRIBE statement. </a:t>
            </a: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inter-regular"/>
              </a:rPr>
              <a:t>In practice, the DESCRIBE keyword provides table structure information, whereas the EXPLAIN keyword gives the query execution plan.</a:t>
            </a: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inter-regular"/>
              </a:rPr>
              <a:t> It is a powerful tool to understand and optimize the queries in 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inter-regular"/>
              </a:rPr>
              <a:t>MySQL</a:t>
            </a:r>
            <a:r>
              <a:rPr lang="en-US" b="0" i="0" dirty="0">
                <a:solidFill>
                  <a:srgbClr val="002060"/>
                </a:solidFill>
                <a:effectLst/>
                <a:latin typeface="inter-regular"/>
              </a:rPr>
              <a:t>, but developers used it very rarely.</a:t>
            </a:r>
            <a:endParaRPr b="1" dirty="0">
              <a:solidFill>
                <a:srgbClr val="002060"/>
              </a:solidFill>
            </a:endParaRPr>
          </a:p>
        </p:txBody>
      </p:sp>
      <p:cxnSp>
        <p:nvCxnSpPr>
          <p:cNvPr id="219" name="Google Shape;219;p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1212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>
            <a:spLocks noGrp="1"/>
          </p:cNvSpPr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3200" b="1" dirty="0">
                <a:solidFill>
                  <a:srgbClr val="7030A0"/>
                </a:solidFill>
              </a:rPr>
              <a:t>Creating an Index:</a:t>
            </a: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endParaRPr lang="en-US" b="1" dirty="0"/>
          </a:p>
        </p:txBody>
      </p:sp>
      <p:cxnSp>
        <p:nvCxnSpPr>
          <p:cNvPr id="219" name="Google Shape;219;p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6167656"/>
            <a:ext cx="1686232" cy="546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5822A4-FE94-A949-5FDC-3B57B819D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279768"/>
            <a:ext cx="7696200" cy="3303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5107B5-B926-1E6C-7CDE-C8BA2629A8E4}"/>
              </a:ext>
            </a:extLst>
          </p:cNvPr>
          <p:cNvSpPr txBox="1"/>
          <p:nvPr/>
        </p:nvSpPr>
        <p:spPr>
          <a:xfrm>
            <a:off x="533400" y="4871859"/>
            <a:ext cx="76962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C00000"/>
                </a:solidFill>
                <a:effectLst/>
                <a:latin typeface="inter-regular"/>
              </a:rPr>
              <a:t>After executing the above statement, the index is created successfully. In this output, MySQL finds four rows from the class index without scanning the whole table. 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inter-regular"/>
              </a:rPr>
              <a:t>Hence, it increases the speed of retrieval of records on a database table.</a:t>
            </a:r>
            <a:endParaRPr lang="en-IN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4178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temporary Photo Albu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509</Words>
  <Application>Microsoft Office PowerPoint</Application>
  <PresentationFormat>On-screen Show (4:3)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erdana</vt:lpstr>
      <vt:lpstr>inter-bold</vt:lpstr>
      <vt:lpstr>inter-regular</vt:lpstr>
      <vt:lpstr>Rockwell</vt:lpstr>
      <vt:lpstr>Wingdings</vt:lpstr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2022-05-17T09:40:20Z</dcterms:created>
  <dcterms:modified xsi:type="dcterms:W3CDTF">2023-05-30T11:10:53Z</dcterms:modified>
</cp:coreProperties>
</file>