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30"/>
  </p:notesMasterIdLst>
  <p:handoutMasterIdLst>
    <p:handoutMasterId r:id="rId31"/>
  </p:handoutMasterIdLst>
  <p:sldIdLst>
    <p:sldId id="266" r:id="rId2"/>
    <p:sldId id="316" r:id="rId3"/>
    <p:sldId id="352" r:id="rId4"/>
    <p:sldId id="371" r:id="rId5"/>
    <p:sldId id="353" r:id="rId6"/>
    <p:sldId id="354" r:id="rId7"/>
    <p:sldId id="360" r:id="rId8"/>
    <p:sldId id="376" r:id="rId9"/>
    <p:sldId id="355" r:id="rId10"/>
    <p:sldId id="356" r:id="rId11"/>
    <p:sldId id="357" r:id="rId12"/>
    <p:sldId id="358" r:id="rId13"/>
    <p:sldId id="359" r:id="rId14"/>
    <p:sldId id="361" r:id="rId15"/>
    <p:sldId id="362" r:id="rId16"/>
    <p:sldId id="363" r:id="rId17"/>
    <p:sldId id="364" r:id="rId18"/>
    <p:sldId id="365" r:id="rId19"/>
    <p:sldId id="366" r:id="rId20"/>
    <p:sldId id="367" r:id="rId21"/>
    <p:sldId id="368" r:id="rId22"/>
    <p:sldId id="369" r:id="rId23"/>
    <p:sldId id="370" r:id="rId24"/>
    <p:sldId id="372" r:id="rId25"/>
    <p:sldId id="373" r:id="rId26"/>
    <p:sldId id="374" r:id="rId27"/>
    <p:sldId id="375" r:id="rId28"/>
    <p:sldId id="261" r:id="rId29"/>
  </p:sldIdLst>
  <p:sldSz cx="9144000" cy="6858000" type="screen4x3"/>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21" autoAdjust="0"/>
    <p:restoredTop sz="94660"/>
  </p:normalViewPr>
  <p:slideViewPr>
    <p:cSldViewPr>
      <p:cViewPr varScale="1">
        <p:scale>
          <a:sx n="77" d="100"/>
          <a:sy n="77" d="100"/>
        </p:scale>
        <p:origin x="117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dirty="0"/>
          </a:p>
        </p:txBody>
      </p:sp>
      <p:sp>
        <p:nvSpPr>
          <p:cNvPr id="3" name="Rectangle 3"/>
          <p:cNvSpPr>
            <a:spLocks noGrp="1"/>
          </p:cNvSpPr>
          <p:nvPr>
            <p:ph type="dt" sz="quarter" idx="1"/>
          </p:nvPr>
        </p:nvSpPr>
        <p:spPr>
          <a:xfrm>
            <a:off x="3884613" y="0"/>
            <a:ext cx="2971800" cy="457200"/>
          </a:xfrm>
          <a:prstGeom prst="rect">
            <a:avLst/>
          </a:prstGeom>
        </p:spPr>
        <p:txBody>
          <a:bodyPr vert="horz" rtlCol="0"/>
          <a:lstStyle>
            <a:lvl1pPr algn="r">
              <a:defRPr sz="1200"/>
            </a:lvl1pPr>
            <a:extLst/>
          </a:lstStyle>
          <a:p>
            <a:fld id="{6E7D018D-748F-47BF-843A-40349A141CAC}" type="datetimeFigureOut">
              <a:rPr lang="en-US" smtClean="0"/>
              <a:pPr/>
              <a:t>7/9/2023</a:t>
            </a:fld>
            <a:endParaRPr lang="en-US" dirty="0"/>
          </a:p>
        </p:txBody>
      </p:sp>
      <p:sp>
        <p:nvSpPr>
          <p:cNvPr id="4" name="Rectangle 4"/>
          <p:cNvSpPr>
            <a:spLocks noGrp="1"/>
          </p:cNvSpPr>
          <p:nvPr>
            <p:ph type="ftr" sz="quarter" idx="2"/>
          </p:nvPr>
        </p:nvSpPr>
        <p:spPr>
          <a:xfrm>
            <a:off x="0" y="8685213"/>
            <a:ext cx="2971800" cy="457200"/>
          </a:xfrm>
          <a:prstGeom prst="rect">
            <a:avLst/>
          </a:prstGeom>
        </p:spPr>
        <p:txBody>
          <a:bodyPr vert="horz" rtlCol="0" anchor="b"/>
          <a:lstStyle>
            <a:lvl1pPr algn="l">
              <a:defRPr sz="1200"/>
            </a:lvl1pPr>
            <a:extLst/>
          </a:lstStyle>
          <a:p>
            <a:endParaRPr lang="en-US" dirty="0"/>
          </a:p>
        </p:txBody>
      </p:sp>
      <p:sp>
        <p:nvSpPr>
          <p:cNvPr id="5" name="Rectangle 5"/>
          <p:cNvSpPr>
            <a:spLocks noGrp="1"/>
          </p:cNvSpPr>
          <p:nvPr>
            <p:ph type="sldNum" sz="quarter" idx="3"/>
          </p:nvPr>
        </p:nvSpPr>
        <p:spPr>
          <a:xfrm>
            <a:off x="3884613" y="8685213"/>
            <a:ext cx="2971800" cy="457200"/>
          </a:xfrm>
          <a:prstGeom prst="rect">
            <a:avLst/>
          </a:prstGeom>
        </p:spPr>
        <p:txBody>
          <a:bodyPr vert="horz" rtlCol="0" anchor="b"/>
          <a:lstStyle>
            <a:lvl1pPr algn="r">
              <a:defRPr sz="1200"/>
            </a:lvl1pPr>
            <a:extLst/>
          </a:lstStyle>
          <a:p>
            <a:fld id="{04AC5213-BACC-41AB-9B61-B40CF6C5296E}" type="slidenum">
              <a:rPr lang="en-US" smtClean="0"/>
              <a:pPr/>
              <a:t>‹#›</a:t>
            </a:fld>
            <a:endParaRPr lang="en-US" dirty="0"/>
          </a:p>
        </p:txBody>
      </p:sp>
    </p:spTree>
    <p:extLst>
      <p:ext uri="{BB962C8B-B14F-4D97-AF65-F5344CB8AC3E}">
        <p14:creationId xmlns:p14="http://schemas.microsoft.com/office/powerpoint/2010/main" val="1376005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dirty="0"/>
          </a:p>
        </p:txBody>
      </p:sp>
      <p:sp>
        <p:nvSpPr>
          <p:cNvPr id="3" name="Rectangle 3"/>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23E9B8FB-2ABD-42C9-A6DA-A6789EAF441D}" type="datetimeFigureOut">
              <a:rPr lang="en-US" smtClean="0"/>
              <a:pPr/>
              <a:t>7/9/2023</a:t>
            </a:fld>
            <a:endParaRPr lang="en-US" dirty="0"/>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dirty="0"/>
          </a:p>
        </p:txBody>
      </p:sp>
      <p:sp>
        <p:nvSpPr>
          <p:cNvPr id="5" name="Rectangle 5"/>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dirty="0"/>
          </a:p>
        </p:txBody>
      </p:sp>
      <p:sp>
        <p:nvSpPr>
          <p:cNvPr id="7" name="Rectangle 7"/>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BE2A7042-DEED-4AA1-9E89-4A16B2572577}" type="slidenum">
              <a:rPr lang="en-US" smtClean="0"/>
              <a:pPr/>
              <a:t>‹#›</a:t>
            </a:fld>
            <a:endParaRPr lang="en-US" dirty="0"/>
          </a:p>
        </p:txBody>
      </p:sp>
    </p:spTree>
    <p:extLst>
      <p:ext uri="{BB962C8B-B14F-4D97-AF65-F5344CB8AC3E}">
        <p14:creationId xmlns:p14="http://schemas.microsoft.com/office/powerpoint/2010/main" val="3417568013"/>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E2A7042-DEED-4AA1-9E89-4A16B2572577}"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p>
            <a:endParaRPr lang="en-US" dirty="0"/>
          </a:p>
        </p:txBody>
      </p:sp>
      <p:sp>
        <p:nvSpPr>
          <p:cNvPr id="4" name="Rectangle 4"/>
          <p:cNvSpPr>
            <a:spLocks noGrp="1"/>
          </p:cNvSpPr>
          <p:nvPr>
            <p:ph type="sldNum" sz="quarter" idx="10"/>
          </p:nvPr>
        </p:nvSpPr>
        <p:spPr/>
        <p:txBody>
          <a:bodyPr/>
          <a:lstStyle/>
          <a:p>
            <a:fld id="{BE2A7042-DEED-4AA1-9E89-4A16B2572577}" type="slidenum">
              <a:rPr lang="en-US" smtClean="0"/>
              <a:pPr/>
              <a:t>28</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Album Cover">
    <p:spTree>
      <p:nvGrpSpPr>
        <p:cNvPr id="1" name=""/>
        <p:cNvGrpSpPr/>
        <p:nvPr/>
      </p:nvGrpSpPr>
      <p:grpSpPr>
        <a:xfrm>
          <a:off x="0" y="0"/>
          <a:ext cx="0" cy="0"/>
          <a:chOff x="0" y="0"/>
          <a:chExt cx="0" cy="0"/>
        </a:xfrm>
      </p:grpSpPr>
      <p:sp>
        <p:nvSpPr>
          <p:cNvPr id="10" name="Rectangle 9"/>
          <p:cNvSpPr/>
          <p:nvPr userDrawn="1"/>
        </p:nvSpPr>
        <p:spPr>
          <a:xfrm>
            <a:off x="7162800" y="137160"/>
            <a:ext cx="228600" cy="5257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7467600" y="133350"/>
            <a:ext cx="1447800" cy="5257800"/>
          </a:xfrm>
          <a:prstGeom prst="rect">
            <a:avLst/>
          </a:prstGeom>
          <a:solidFill>
            <a:schemeClr val="accent3"/>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 Placeholder 30"/>
          <p:cNvSpPr>
            <a:spLocks noGrp="1"/>
          </p:cNvSpPr>
          <p:nvPr>
            <p:ph type="body" sz="quarter" idx="10" hasCustomPrompt="1"/>
          </p:nvPr>
        </p:nvSpPr>
        <p:spPr>
          <a:xfrm>
            <a:off x="228600" y="5467350"/>
            <a:ext cx="8672946" cy="1238250"/>
          </a:xfrm>
          <a:solidFill>
            <a:schemeClr val="accent1"/>
          </a:solidFill>
        </p:spPr>
        <p:txBody>
          <a:bodyPr vert="horz" anchor="ctr">
            <a:noAutofit/>
          </a:bodyPr>
          <a:lstStyle>
            <a:lvl1pPr marL="0" indent="0" algn="l">
              <a:buFontTx/>
              <a:buNone/>
              <a:defRPr lang="en-US" sz="4800" baseline="0" dirty="0">
                <a:solidFill>
                  <a:schemeClr val="bg1"/>
                </a:solidFill>
              </a:defRPr>
            </a:lvl1pPr>
            <a:extLst/>
          </a:lstStyle>
          <a:p>
            <a:pPr lvl="0"/>
            <a:r>
              <a:rPr lang="en-US" dirty="0"/>
              <a:t>Click to add photo album title</a:t>
            </a:r>
          </a:p>
        </p:txBody>
      </p:sp>
      <p:sp>
        <p:nvSpPr>
          <p:cNvPr id="12" name="Picture Placeholder 11"/>
          <p:cNvSpPr>
            <a:spLocks noGrp="1"/>
          </p:cNvSpPr>
          <p:nvPr>
            <p:ph type="pic" sz="quarter" idx="11"/>
          </p:nvPr>
        </p:nvSpPr>
        <p:spPr>
          <a:xfrm>
            <a:off x="228600" y="152400"/>
            <a:ext cx="6858000" cy="5239512"/>
          </a:xfrm>
          <a:solidFill>
            <a:schemeClr val="bg1"/>
          </a:solidFill>
          <a:ln w="34925" cap="rnd" cmpd="sng" algn="ctr">
            <a:noFill/>
            <a:prstDash val="solid"/>
          </a:ln>
          <a:effectLst/>
        </p:spPr>
        <p:style>
          <a:lnRef idx="3">
            <a:schemeClr val="lt1"/>
          </a:lnRef>
          <a:fillRef idx="1">
            <a:schemeClr val="accent5"/>
          </a:fillRef>
          <a:effectRef idx="1">
            <a:schemeClr val="accent5"/>
          </a:effectRef>
          <a:fontRef idx="minor">
            <a:schemeClr val="lt1"/>
          </a:fontRef>
        </p:style>
        <p:txBody>
          <a:bodyPr vert="horz"/>
          <a:lstStyle>
            <a:lvl1pPr marL="0" indent="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1" name="Rectangle 10"/>
          <p:cNvSpPr>
            <a:spLocks noGrp="1"/>
          </p:cNvSpPr>
          <p:nvPr>
            <p:ph type="dt" sz="half" idx="12"/>
          </p:nvPr>
        </p:nvSpPr>
        <p:spPr/>
        <p:txBody>
          <a:bodyPr/>
          <a:lstStyle/>
          <a:p>
            <a:pPr algn="r"/>
            <a:fld id="{9668B50E-0B48-4566-8609-C51CF752A7DF}" type="datetimeFigureOut">
              <a:rPr lang="en-US" smtClean="0">
                <a:solidFill>
                  <a:schemeClr val="bg1"/>
                </a:solidFill>
              </a:rPr>
              <a:pPr algn="r"/>
              <a:t>7/9/2023</a:t>
            </a:fld>
            <a:endParaRPr lang="en-US" dirty="0"/>
          </a:p>
        </p:txBody>
      </p:sp>
      <p:sp>
        <p:nvSpPr>
          <p:cNvPr id="13" name="Rectangle 12"/>
          <p:cNvSpPr>
            <a:spLocks noGrp="1"/>
          </p:cNvSpPr>
          <p:nvPr>
            <p:ph type="sldNum" sz="quarter" idx="13"/>
          </p:nvPr>
        </p:nvSpPr>
        <p:spPr/>
        <p:txBody>
          <a:bodyPr/>
          <a:lstStyle/>
          <a:p>
            <a:fld id="{8A4431D5-1B33-458B-8AFD-CECCB0FA18CB}" type="slidenum">
              <a:rPr lang="en-US" smtClean="0">
                <a:solidFill>
                  <a:schemeClr val="bg1"/>
                </a:solidFill>
              </a:rPr>
              <a:pPr/>
              <a:t>‹#›</a:t>
            </a:fld>
            <a:endParaRPr lang="en-US" dirty="0"/>
          </a:p>
        </p:txBody>
      </p:sp>
      <p:sp>
        <p:nvSpPr>
          <p:cNvPr id="14" name="Rectangle 13"/>
          <p:cNvSpPr>
            <a:spLocks noGrp="1"/>
          </p:cNvSpPr>
          <p:nvPr>
            <p:ph type="ftr" sz="quarter" idx="14"/>
          </p:nvPr>
        </p:nvSpPr>
        <p:spPr>
          <a:xfrm rot="16200000">
            <a:off x="7296150" y="3698878"/>
            <a:ext cx="2933700" cy="365125"/>
          </a:xfrm>
        </p:spPr>
        <p:txBody>
          <a:bodyPr/>
          <a:lstStyle/>
          <a:p>
            <a:endParaRPr lang="en-US" dirty="0"/>
          </a:p>
        </p:txBody>
      </p:sp>
      <p:sp>
        <p:nvSpPr>
          <p:cNvPr id="18" name="Rectangle 17"/>
          <p:cNvSpPr>
            <a:spLocks noGrp="1"/>
          </p:cNvSpPr>
          <p:nvPr>
            <p:ph type="body" sz="quarter" idx="15" hasCustomPrompt="1"/>
          </p:nvPr>
        </p:nvSpPr>
        <p:spPr>
          <a:xfrm rot="16200000">
            <a:off x="5372100" y="2247900"/>
            <a:ext cx="5181600" cy="990600"/>
          </a:xfrm>
        </p:spPr>
        <p:txBody>
          <a:bodyPr/>
          <a:lstStyle>
            <a:lvl1pPr marL="0" indent="0" algn="r">
              <a:buNone/>
              <a:defRPr sz="2000">
                <a:solidFill>
                  <a:srgbClr val="FFFFFF"/>
                </a:solidFill>
              </a:defRPr>
            </a:lvl1pPr>
          </a:lstStyle>
          <a:p>
            <a:pPr lvl="0"/>
            <a:r>
              <a:rPr lang="en-US" dirty="0"/>
              <a:t>Click to add date or details</a:t>
            </a: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Up Landscape with Caption">
    <p:spTree>
      <p:nvGrpSpPr>
        <p:cNvPr id="1" name=""/>
        <p:cNvGrpSpPr/>
        <p:nvPr/>
      </p:nvGrpSpPr>
      <p:grpSpPr>
        <a:xfrm>
          <a:off x="0" y="0"/>
          <a:ext cx="0" cy="0"/>
          <a:chOff x="0" y="0"/>
          <a:chExt cx="0" cy="0"/>
        </a:xfrm>
      </p:grpSpPr>
      <p:sp>
        <p:nvSpPr>
          <p:cNvPr id="11" name="Picture Placeholder 10"/>
          <p:cNvSpPr>
            <a:spLocks noGrp="1" noChangeAspect="1"/>
          </p:cNvSpPr>
          <p:nvPr>
            <p:ph type="pic" sz="quarter" idx="11"/>
          </p:nvPr>
        </p:nvSpPr>
        <p:spPr>
          <a:xfrm>
            <a:off x="4343400" y="3352800"/>
            <a:ext cx="3947160" cy="296037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vert="horz">
            <a:normAutofit/>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6" name="Picture Placeholder 25"/>
          <p:cNvSpPr>
            <a:spLocks noGrp="1" noChangeAspect="1"/>
          </p:cNvSpPr>
          <p:nvPr>
            <p:ph type="pic" sz="quarter" idx="12"/>
          </p:nvPr>
        </p:nvSpPr>
        <p:spPr>
          <a:xfrm>
            <a:off x="228600" y="3352800"/>
            <a:ext cx="3947160" cy="296037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vert="horz">
            <a:normAutofit/>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3" name="Picture Placeholder 12"/>
          <p:cNvSpPr>
            <a:spLocks noGrp="1" noChangeAspect="1"/>
          </p:cNvSpPr>
          <p:nvPr>
            <p:ph type="pic" sz="quarter" idx="13"/>
          </p:nvPr>
        </p:nvSpPr>
        <p:spPr>
          <a:xfrm>
            <a:off x="4343400" y="228600"/>
            <a:ext cx="3947160" cy="296037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2" name="Text Placeholder 11"/>
          <p:cNvSpPr>
            <a:spLocks noGrp="1"/>
          </p:cNvSpPr>
          <p:nvPr>
            <p:ph type="body" sz="quarter" idx="14" hasCustomPrompt="1"/>
          </p:nvPr>
        </p:nvSpPr>
        <p:spPr>
          <a:xfrm>
            <a:off x="228600" y="228600"/>
            <a:ext cx="3947160" cy="2960370"/>
          </a:xfrm>
        </p:spPr>
        <p:txBody>
          <a:bodyPr anchor="b" anchorCtr="0"/>
          <a:lstStyle>
            <a:lvl1pPr marL="0" marR="0" indent="0" algn="r">
              <a:buFontTx/>
              <a:buNone/>
              <a:defRPr sz="2000" i="0"/>
            </a:lvl1pPr>
            <a:extLst/>
          </a:lstStyle>
          <a:p>
            <a:pPr lvl="0"/>
            <a:r>
              <a:rPr lang="en-US" dirty="0"/>
              <a:t>Click to add caption</a:t>
            </a:r>
          </a:p>
        </p:txBody>
      </p:sp>
      <p:sp>
        <p:nvSpPr>
          <p:cNvPr id="6" name="Rectangle 5"/>
          <p:cNvSpPr>
            <a:spLocks noGrp="1"/>
          </p:cNvSpPr>
          <p:nvPr>
            <p:ph type="dt" sz="half" idx="15"/>
          </p:nvPr>
        </p:nvSpPr>
        <p:spPr/>
        <p:txBody>
          <a:bodyPr/>
          <a:lstStyle/>
          <a:p>
            <a:pPr algn="r"/>
            <a:fld id="{9668B50E-0B48-4566-8609-C51CF752A7DF}" type="datetimeFigureOut">
              <a:rPr lang="en-US" smtClean="0">
                <a:solidFill>
                  <a:schemeClr val="bg1"/>
                </a:solidFill>
              </a:rPr>
              <a:pPr algn="r"/>
              <a:t>7/9/2023</a:t>
            </a:fld>
            <a:endParaRPr lang="en-US" dirty="0"/>
          </a:p>
        </p:txBody>
      </p:sp>
      <p:sp>
        <p:nvSpPr>
          <p:cNvPr id="7" name="Rectangle 6"/>
          <p:cNvSpPr>
            <a:spLocks noGrp="1"/>
          </p:cNvSpPr>
          <p:nvPr>
            <p:ph type="sldNum" sz="quarter" idx="16"/>
          </p:nvPr>
        </p:nvSpPr>
        <p:spPr/>
        <p:txBody>
          <a:bodyPr/>
          <a:lstStyle/>
          <a:p>
            <a:fld id="{8A4431D5-1B33-458B-8AFD-CECCB0FA18CB}" type="slidenum">
              <a:rPr lang="en-US" smtClean="0">
                <a:solidFill>
                  <a:srgbClr val="FFFFFF"/>
                </a:solidFill>
              </a:rPr>
              <a:pPr/>
              <a:t>‹#›</a:t>
            </a:fld>
            <a:endParaRPr lang="en-US" dirty="0"/>
          </a:p>
        </p:txBody>
      </p:sp>
      <p:sp>
        <p:nvSpPr>
          <p:cNvPr id="8" name="Rectangle 7"/>
          <p:cNvSpPr>
            <a:spLocks noGrp="1"/>
          </p:cNvSpPr>
          <p:nvPr>
            <p:ph type="ftr" sz="quarter" idx="17"/>
          </p:nvPr>
        </p:nvSpPr>
        <p:spPr/>
        <p:txBody>
          <a:bodyPr/>
          <a:lstStyle/>
          <a:p>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Up Mixed">
    <p:spTree>
      <p:nvGrpSpPr>
        <p:cNvPr id="1" name=""/>
        <p:cNvGrpSpPr/>
        <p:nvPr/>
      </p:nvGrpSpPr>
      <p:grpSpPr>
        <a:xfrm>
          <a:off x="0" y="0"/>
          <a:ext cx="0" cy="0"/>
          <a:chOff x="0" y="0"/>
          <a:chExt cx="0" cy="0"/>
        </a:xfrm>
      </p:grpSpPr>
      <p:sp>
        <p:nvSpPr>
          <p:cNvPr id="10" name="Picture Placeholder 9"/>
          <p:cNvSpPr>
            <a:spLocks noGrp="1" noChangeAspect="1"/>
          </p:cNvSpPr>
          <p:nvPr>
            <p:ph type="pic" sz="quarter" idx="11"/>
          </p:nvPr>
        </p:nvSpPr>
        <p:spPr>
          <a:xfrm>
            <a:off x="4648200" y="3124962"/>
            <a:ext cx="3697224" cy="2772918"/>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5" name="Picture Placeholder 24"/>
          <p:cNvSpPr>
            <a:spLocks noGrp="1" noChangeAspect="1"/>
          </p:cNvSpPr>
          <p:nvPr>
            <p:ph type="pic" sz="quarter" idx="12"/>
          </p:nvPr>
        </p:nvSpPr>
        <p:spPr>
          <a:xfrm>
            <a:off x="228600" y="228600"/>
            <a:ext cx="4251960" cy="566928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6" name="Picture Placeholder 5"/>
          <p:cNvSpPr>
            <a:spLocks noGrp="1" noChangeAspect="1"/>
          </p:cNvSpPr>
          <p:nvPr>
            <p:ph type="pic" sz="quarter" idx="13"/>
          </p:nvPr>
        </p:nvSpPr>
        <p:spPr>
          <a:xfrm>
            <a:off x="4648200" y="228600"/>
            <a:ext cx="3672840" cy="2754630"/>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5" name="Rectangle 4"/>
          <p:cNvSpPr>
            <a:spLocks noGrp="1"/>
          </p:cNvSpPr>
          <p:nvPr>
            <p:ph type="dt" sz="half" idx="14"/>
          </p:nvPr>
        </p:nvSpPr>
        <p:spPr/>
        <p:txBody>
          <a:bodyPr/>
          <a:lstStyle/>
          <a:p>
            <a:pPr algn="r"/>
            <a:fld id="{9668B50E-0B48-4566-8609-C51CF752A7DF}" type="datetimeFigureOut">
              <a:rPr lang="en-US" smtClean="0">
                <a:solidFill>
                  <a:schemeClr val="bg1"/>
                </a:solidFill>
              </a:rPr>
              <a:pPr algn="r"/>
              <a:t>7/9/2023</a:t>
            </a:fld>
            <a:endParaRPr lang="en-US" dirty="0"/>
          </a:p>
        </p:txBody>
      </p:sp>
      <p:sp>
        <p:nvSpPr>
          <p:cNvPr id="7" name="Rectangle 6"/>
          <p:cNvSpPr>
            <a:spLocks noGrp="1"/>
          </p:cNvSpPr>
          <p:nvPr>
            <p:ph type="sldNum" sz="quarter" idx="15"/>
          </p:nvPr>
        </p:nvSpPr>
        <p:spPr/>
        <p:txBody>
          <a:bodyPr/>
          <a:lstStyle/>
          <a:p>
            <a:fld id="{8A4431D5-1B33-458B-8AFD-CECCB0FA18CB}" type="slidenum">
              <a:rPr lang="en-US" smtClean="0">
                <a:solidFill>
                  <a:srgbClr val="FFFFFF"/>
                </a:solidFill>
              </a:rPr>
              <a:pPr/>
              <a:t>‹#›</a:t>
            </a:fld>
            <a:endParaRPr lang="en-US" dirty="0"/>
          </a:p>
        </p:txBody>
      </p:sp>
      <p:sp>
        <p:nvSpPr>
          <p:cNvPr id="8" name="Rectangle 7"/>
          <p:cNvSpPr>
            <a:spLocks noGrp="1"/>
          </p:cNvSpPr>
          <p:nvPr>
            <p:ph type="ftr" sz="quarter" idx="16"/>
          </p:nvPr>
        </p:nvSpPr>
        <p:spPr/>
        <p:txBody>
          <a:bodyPr/>
          <a:lstStyle/>
          <a:p>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Up Portrait with Captions">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1866900" y="228600"/>
            <a:ext cx="2286000"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4" name="Picture Placeholder 13"/>
          <p:cNvSpPr>
            <a:spLocks noGrp="1"/>
          </p:cNvSpPr>
          <p:nvPr>
            <p:ph type="pic" sz="quarter" idx="26"/>
          </p:nvPr>
        </p:nvSpPr>
        <p:spPr>
          <a:xfrm>
            <a:off x="1866900" y="3505200"/>
            <a:ext cx="2285214"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8" name="Picture Placeholder 7"/>
          <p:cNvSpPr>
            <a:spLocks noGrp="1"/>
          </p:cNvSpPr>
          <p:nvPr>
            <p:ph type="pic" sz="quarter" idx="25"/>
          </p:nvPr>
        </p:nvSpPr>
        <p:spPr>
          <a:xfrm>
            <a:off x="4305300" y="228600"/>
            <a:ext cx="2286000"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9" name="Picture Placeholder 18"/>
          <p:cNvSpPr>
            <a:spLocks noGrp="1"/>
          </p:cNvSpPr>
          <p:nvPr>
            <p:ph type="pic" sz="quarter" idx="27"/>
          </p:nvPr>
        </p:nvSpPr>
        <p:spPr>
          <a:xfrm>
            <a:off x="4306086" y="3505200"/>
            <a:ext cx="2285214"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2" name="Text Placeholder 21"/>
          <p:cNvSpPr>
            <a:spLocks noGrp="1"/>
          </p:cNvSpPr>
          <p:nvPr>
            <p:ph type="body" sz="quarter" idx="16" hasCustomPrompt="1"/>
          </p:nvPr>
        </p:nvSpPr>
        <p:spPr>
          <a:xfrm>
            <a:off x="152400" y="228600"/>
            <a:ext cx="1676400" cy="2743200"/>
          </a:xfrm>
        </p:spPr>
        <p:txBody>
          <a:bodyPr anchor="t" anchorCtr="0"/>
          <a:lstStyle>
            <a:lvl1pPr marL="0" marR="0" indent="0" algn="r">
              <a:buFontTx/>
              <a:buNone/>
              <a:defRPr sz="1600" baseline="0"/>
            </a:lvl1pPr>
            <a:extLst/>
          </a:lstStyle>
          <a:p>
            <a:pPr lvl="0"/>
            <a:r>
              <a:rPr lang="en-US" dirty="0"/>
              <a:t>Click to add caption</a:t>
            </a:r>
          </a:p>
        </p:txBody>
      </p:sp>
      <p:sp>
        <p:nvSpPr>
          <p:cNvPr id="5" name="Text Placeholder 4"/>
          <p:cNvSpPr>
            <a:spLocks noGrp="1"/>
          </p:cNvSpPr>
          <p:nvPr>
            <p:ph type="body" sz="quarter" idx="29" hasCustomPrompt="1"/>
          </p:nvPr>
        </p:nvSpPr>
        <p:spPr>
          <a:xfrm>
            <a:off x="6629400" y="228600"/>
            <a:ext cx="1676400" cy="1905000"/>
          </a:xfrm>
        </p:spPr>
        <p:txBody>
          <a:bodyPr anchor="t" anchorCtr="0"/>
          <a:lstStyle>
            <a:lvl1pPr marL="0" marR="0" indent="0" algn="l">
              <a:buFontTx/>
              <a:buNone/>
              <a:defRPr sz="1600" baseline="0"/>
            </a:lvl1pPr>
            <a:extLst/>
          </a:lstStyle>
          <a:p>
            <a:pPr lvl="0"/>
            <a:r>
              <a:rPr lang="en-US" dirty="0"/>
              <a:t>Click to add caption</a:t>
            </a:r>
          </a:p>
        </p:txBody>
      </p:sp>
      <p:sp>
        <p:nvSpPr>
          <p:cNvPr id="20" name="Text Placeholder 19"/>
          <p:cNvSpPr>
            <a:spLocks noGrp="1"/>
          </p:cNvSpPr>
          <p:nvPr>
            <p:ph type="body" sz="quarter" idx="28" hasCustomPrompt="1"/>
          </p:nvPr>
        </p:nvSpPr>
        <p:spPr>
          <a:xfrm>
            <a:off x="152400" y="4724400"/>
            <a:ext cx="1676400" cy="1905000"/>
          </a:xfrm>
        </p:spPr>
        <p:txBody>
          <a:bodyPr anchor="b" anchorCtr="0"/>
          <a:lstStyle>
            <a:lvl1pPr marL="0" marR="0" indent="0" algn="r">
              <a:buFontTx/>
              <a:buNone/>
              <a:defRPr sz="1600" baseline="0"/>
            </a:lvl1pPr>
            <a:extLst/>
          </a:lstStyle>
          <a:p>
            <a:pPr lvl="0"/>
            <a:r>
              <a:rPr lang="en-US" dirty="0"/>
              <a:t>Click to add caption</a:t>
            </a:r>
          </a:p>
        </p:txBody>
      </p:sp>
      <p:sp>
        <p:nvSpPr>
          <p:cNvPr id="21" name="Text Placeholder 20"/>
          <p:cNvSpPr>
            <a:spLocks noGrp="1"/>
          </p:cNvSpPr>
          <p:nvPr>
            <p:ph type="body" sz="quarter" idx="30" hasCustomPrompt="1"/>
          </p:nvPr>
        </p:nvSpPr>
        <p:spPr>
          <a:xfrm>
            <a:off x="6629400" y="4724400"/>
            <a:ext cx="1676400" cy="1905000"/>
          </a:xfrm>
        </p:spPr>
        <p:txBody>
          <a:bodyPr anchor="b" anchorCtr="0"/>
          <a:lstStyle>
            <a:lvl1pPr marL="0" marR="0" indent="0" algn="l">
              <a:buFontTx/>
              <a:buNone/>
              <a:defRPr sz="1600" baseline="0"/>
            </a:lvl1pPr>
            <a:extLst/>
          </a:lstStyle>
          <a:p>
            <a:pPr lvl="0"/>
            <a:r>
              <a:rPr lang="en-US" dirty="0"/>
              <a:t>Click to add caption</a:t>
            </a:r>
          </a:p>
        </p:txBody>
      </p:sp>
      <p:sp>
        <p:nvSpPr>
          <p:cNvPr id="10" name="Rectangle 9"/>
          <p:cNvSpPr>
            <a:spLocks noGrp="1"/>
          </p:cNvSpPr>
          <p:nvPr>
            <p:ph type="dt" sz="half" idx="31"/>
          </p:nvPr>
        </p:nvSpPr>
        <p:spPr/>
        <p:txBody>
          <a:bodyPr/>
          <a:lstStyle/>
          <a:p>
            <a:pPr algn="r"/>
            <a:fld id="{9668B50E-0B48-4566-8609-C51CF752A7DF}" type="datetimeFigureOut">
              <a:rPr lang="en-US" smtClean="0">
                <a:solidFill>
                  <a:schemeClr val="bg1"/>
                </a:solidFill>
              </a:rPr>
              <a:pPr algn="r"/>
              <a:t>7/9/2023</a:t>
            </a:fld>
            <a:endParaRPr lang="en-US" dirty="0"/>
          </a:p>
        </p:txBody>
      </p:sp>
      <p:sp>
        <p:nvSpPr>
          <p:cNvPr id="11" name="Rectangle 10"/>
          <p:cNvSpPr>
            <a:spLocks noGrp="1"/>
          </p:cNvSpPr>
          <p:nvPr>
            <p:ph type="sldNum" sz="quarter" idx="32"/>
          </p:nvPr>
        </p:nvSpPr>
        <p:spPr/>
        <p:txBody>
          <a:bodyPr/>
          <a:lstStyle/>
          <a:p>
            <a:fld id="{8A4431D5-1B33-458B-8AFD-CECCB0FA18CB}" type="slidenum">
              <a:rPr lang="en-US" smtClean="0">
                <a:solidFill>
                  <a:srgbClr val="FFFFFF"/>
                </a:solidFill>
              </a:rPr>
              <a:pPr/>
              <a:t>‹#›</a:t>
            </a:fld>
            <a:endParaRPr lang="en-US" dirty="0"/>
          </a:p>
        </p:txBody>
      </p:sp>
      <p:sp>
        <p:nvSpPr>
          <p:cNvPr id="12" name="Rectangle 11"/>
          <p:cNvSpPr>
            <a:spLocks noGrp="1"/>
          </p:cNvSpPr>
          <p:nvPr>
            <p:ph type="ftr" sz="quarter" idx="33"/>
          </p:nvPr>
        </p:nvSpPr>
        <p:spPr/>
        <p:txBody>
          <a:bodyPr/>
          <a:lstStyle/>
          <a:p>
            <a:endParaRPr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Up Landscape with Captions">
    <p:spTree>
      <p:nvGrpSpPr>
        <p:cNvPr id="1" name=""/>
        <p:cNvGrpSpPr/>
        <p:nvPr/>
      </p:nvGrpSpPr>
      <p:grpSpPr>
        <a:xfrm>
          <a:off x="0" y="0"/>
          <a:ext cx="0" cy="0"/>
          <a:chOff x="0" y="0"/>
          <a:chExt cx="0" cy="0"/>
        </a:xfrm>
      </p:grpSpPr>
      <p:sp>
        <p:nvSpPr>
          <p:cNvPr id="24" name="Picture Placeholder 23"/>
          <p:cNvSpPr>
            <a:spLocks noGrp="1"/>
          </p:cNvSpPr>
          <p:nvPr>
            <p:ph type="pic" sz="quarter" idx="14"/>
          </p:nvPr>
        </p:nvSpPr>
        <p:spPr>
          <a:xfrm>
            <a:off x="533400" y="685800"/>
            <a:ext cx="3653297" cy="274320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7" name="Text Placeholder 26"/>
          <p:cNvSpPr>
            <a:spLocks noGrp="1"/>
          </p:cNvSpPr>
          <p:nvPr>
            <p:ph type="body" sz="quarter" idx="16" hasCustomPrompt="1"/>
          </p:nvPr>
        </p:nvSpPr>
        <p:spPr>
          <a:xfrm>
            <a:off x="533400" y="6324600"/>
            <a:ext cx="3657600" cy="304800"/>
          </a:xfrm>
        </p:spPr>
        <p:txBody>
          <a:bodyPr anchor="t" anchorCtr="0"/>
          <a:lstStyle>
            <a:lvl1pPr marL="0" marR="0" indent="0" algn="l">
              <a:buFontTx/>
              <a:buNone/>
              <a:defRPr sz="1600" baseline="0"/>
            </a:lvl1pPr>
            <a:extLst/>
          </a:lstStyle>
          <a:p>
            <a:pPr lvl="0"/>
            <a:r>
              <a:rPr lang="en-US" dirty="0"/>
              <a:t>Click to add caption</a:t>
            </a:r>
          </a:p>
        </p:txBody>
      </p:sp>
      <p:sp>
        <p:nvSpPr>
          <p:cNvPr id="3" name="Picture Placeholder 2"/>
          <p:cNvSpPr>
            <a:spLocks noGrp="1"/>
          </p:cNvSpPr>
          <p:nvPr>
            <p:ph type="pic" sz="quarter" idx="17"/>
          </p:nvPr>
        </p:nvSpPr>
        <p:spPr>
          <a:xfrm>
            <a:off x="4267200" y="685800"/>
            <a:ext cx="3657600" cy="274320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1" name="Picture Placeholder 20"/>
          <p:cNvSpPr>
            <a:spLocks noGrp="1"/>
          </p:cNvSpPr>
          <p:nvPr>
            <p:ph type="pic" sz="quarter" idx="18"/>
          </p:nvPr>
        </p:nvSpPr>
        <p:spPr>
          <a:xfrm>
            <a:off x="533400" y="3505200"/>
            <a:ext cx="3657600" cy="274320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6" name="Picture Placeholder 5"/>
          <p:cNvSpPr>
            <a:spLocks noGrp="1"/>
          </p:cNvSpPr>
          <p:nvPr>
            <p:ph type="pic" sz="quarter" idx="19"/>
          </p:nvPr>
        </p:nvSpPr>
        <p:spPr>
          <a:xfrm>
            <a:off x="4267200" y="3505200"/>
            <a:ext cx="3657600" cy="274320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8" name="Text Placeholder 17"/>
          <p:cNvSpPr>
            <a:spLocks noGrp="1"/>
          </p:cNvSpPr>
          <p:nvPr>
            <p:ph type="body" sz="quarter" idx="22" hasCustomPrompt="1"/>
          </p:nvPr>
        </p:nvSpPr>
        <p:spPr>
          <a:xfrm>
            <a:off x="533400" y="304800"/>
            <a:ext cx="3657600" cy="304800"/>
          </a:xfrm>
        </p:spPr>
        <p:txBody>
          <a:bodyPr anchor="t" anchorCtr="0"/>
          <a:lstStyle>
            <a:lvl1pPr marL="0" marR="0" indent="0" algn="l">
              <a:buFontTx/>
              <a:buNone/>
              <a:defRPr sz="1600" baseline="0"/>
            </a:lvl1pPr>
            <a:extLst/>
          </a:lstStyle>
          <a:p>
            <a:pPr lvl="0"/>
            <a:r>
              <a:rPr lang="en-US" dirty="0"/>
              <a:t>Click to add caption</a:t>
            </a:r>
          </a:p>
        </p:txBody>
      </p:sp>
      <p:sp>
        <p:nvSpPr>
          <p:cNvPr id="5" name="Text Placeholder 4"/>
          <p:cNvSpPr>
            <a:spLocks noGrp="1"/>
          </p:cNvSpPr>
          <p:nvPr>
            <p:ph type="body" sz="quarter" idx="23" hasCustomPrompt="1"/>
          </p:nvPr>
        </p:nvSpPr>
        <p:spPr>
          <a:xfrm>
            <a:off x="4267200" y="6324600"/>
            <a:ext cx="3657600" cy="304800"/>
          </a:xfrm>
        </p:spPr>
        <p:txBody>
          <a:bodyPr anchor="t" anchorCtr="0"/>
          <a:lstStyle>
            <a:lvl1pPr marL="0" marR="0" indent="0" algn="l">
              <a:buFontTx/>
              <a:buNone/>
              <a:defRPr sz="1600" baseline="0"/>
            </a:lvl1pPr>
            <a:extLst/>
          </a:lstStyle>
          <a:p>
            <a:pPr lvl="0"/>
            <a:r>
              <a:rPr lang="en-US" dirty="0"/>
              <a:t>Click to add caption</a:t>
            </a:r>
          </a:p>
        </p:txBody>
      </p:sp>
      <p:sp>
        <p:nvSpPr>
          <p:cNvPr id="4" name="Text Placeholder 3"/>
          <p:cNvSpPr>
            <a:spLocks noGrp="1"/>
          </p:cNvSpPr>
          <p:nvPr>
            <p:ph type="body" sz="quarter" idx="24" hasCustomPrompt="1"/>
          </p:nvPr>
        </p:nvSpPr>
        <p:spPr>
          <a:xfrm>
            <a:off x="4267200" y="304800"/>
            <a:ext cx="3657600" cy="304800"/>
          </a:xfrm>
        </p:spPr>
        <p:txBody>
          <a:bodyPr anchor="t" anchorCtr="0"/>
          <a:lstStyle>
            <a:lvl1pPr marL="0" marR="0" indent="0" algn="l">
              <a:buFontTx/>
              <a:buNone/>
              <a:defRPr sz="1600" baseline="0"/>
            </a:lvl1pPr>
            <a:extLst/>
          </a:lstStyle>
          <a:p>
            <a:pPr lvl="0"/>
            <a:r>
              <a:rPr lang="en-US" dirty="0"/>
              <a:t>Click to add caption</a:t>
            </a:r>
          </a:p>
        </p:txBody>
      </p:sp>
      <p:sp>
        <p:nvSpPr>
          <p:cNvPr id="10" name="Rectangle 9"/>
          <p:cNvSpPr>
            <a:spLocks noGrp="1"/>
          </p:cNvSpPr>
          <p:nvPr>
            <p:ph type="dt" sz="half" idx="25"/>
          </p:nvPr>
        </p:nvSpPr>
        <p:spPr/>
        <p:txBody>
          <a:bodyPr/>
          <a:lstStyle/>
          <a:p>
            <a:pPr algn="r"/>
            <a:fld id="{9668B50E-0B48-4566-8609-C51CF752A7DF}" type="datetimeFigureOut">
              <a:rPr lang="en-US" smtClean="0">
                <a:solidFill>
                  <a:schemeClr val="bg1"/>
                </a:solidFill>
              </a:rPr>
              <a:pPr algn="r"/>
              <a:t>7/9/2023</a:t>
            </a:fld>
            <a:endParaRPr lang="en-US" dirty="0"/>
          </a:p>
        </p:txBody>
      </p:sp>
      <p:sp>
        <p:nvSpPr>
          <p:cNvPr id="11" name="Rectangle 10"/>
          <p:cNvSpPr>
            <a:spLocks noGrp="1"/>
          </p:cNvSpPr>
          <p:nvPr>
            <p:ph type="sldNum" sz="quarter" idx="26"/>
          </p:nvPr>
        </p:nvSpPr>
        <p:spPr/>
        <p:txBody>
          <a:bodyPr/>
          <a:lstStyle/>
          <a:p>
            <a:fld id="{8A4431D5-1B33-458B-8AFD-CECCB0FA18CB}" type="slidenum">
              <a:rPr lang="en-US" smtClean="0">
                <a:solidFill>
                  <a:srgbClr val="FFFFFF"/>
                </a:solidFill>
              </a:rPr>
              <a:pPr/>
              <a:t>‹#›</a:t>
            </a:fld>
            <a:endParaRPr lang="en-US" dirty="0"/>
          </a:p>
        </p:txBody>
      </p:sp>
      <p:sp>
        <p:nvSpPr>
          <p:cNvPr id="12" name="Rectangle 11"/>
          <p:cNvSpPr>
            <a:spLocks noGrp="1"/>
          </p:cNvSpPr>
          <p:nvPr>
            <p:ph type="ftr" sz="quarter" idx="27"/>
          </p:nvPr>
        </p:nvSpPr>
        <p:spPr/>
        <p:txBody>
          <a:bodyPr/>
          <a:lstStyle/>
          <a:p>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4-Up Portrait with Large Caption">
    <p:spTree>
      <p:nvGrpSpPr>
        <p:cNvPr id="1" name=""/>
        <p:cNvGrpSpPr/>
        <p:nvPr/>
      </p:nvGrpSpPr>
      <p:grpSpPr>
        <a:xfrm>
          <a:off x="0" y="0"/>
          <a:ext cx="0" cy="0"/>
          <a:chOff x="0" y="0"/>
          <a:chExt cx="0" cy="0"/>
        </a:xfrm>
      </p:grpSpPr>
      <p:sp>
        <p:nvSpPr>
          <p:cNvPr id="22" name="Picture Placeholder 21"/>
          <p:cNvSpPr>
            <a:spLocks noGrp="1" noChangeAspect="1"/>
          </p:cNvSpPr>
          <p:nvPr>
            <p:ph type="pic" sz="quarter" idx="14"/>
          </p:nvPr>
        </p:nvSpPr>
        <p:spPr>
          <a:xfrm>
            <a:off x="228600" y="416356"/>
            <a:ext cx="2006651" cy="2675534"/>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8" name="Picture Placeholder 27"/>
          <p:cNvSpPr>
            <a:spLocks noGrp="1" noChangeAspect="1"/>
          </p:cNvSpPr>
          <p:nvPr>
            <p:ph type="pic" sz="quarter" idx="31"/>
          </p:nvPr>
        </p:nvSpPr>
        <p:spPr>
          <a:xfrm>
            <a:off x="4343400" y="416356"/>
            <a:ext cx="2006651" cy="2675534"/>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4" name="Picture Placeholder 3"/>
          <p:cNvSpPr>
            <a:spLocks noGrp="1" noChangeAspect="1"/>
          </p:cNvSpPr>
          <p:nvPr>
            <p:ph type="pic" sz="quarter" idx="30"/>
          </p:nvPr>
        </p:nvSpPr>
        <p:spPr>
          <a:xfrm>
            <a:off x="2286000" y="416356"/>
            <a:ext cx="2006651" cy="2675534"/>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6" name="Picture Placeholder 5"/>
          <p:cNvSpPr>
            <a:spLocks noGrp="1" noChangeAspect="1"/>
          </p:cNvSpPr>
          <p:nvPr>
            <p:ph type="pic" sz="quarter" idx="32"/>
          </p:nvPr>
        </p:nvSpPr>
        <p:spPr>
          <a:xfrm>
            <a:off x="6400800" y="416356"/>
            <a:ext cx="2006651" cy="2675534"/>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31" name="Text Placeholder 30"/>
          <p:cNvSpPr>
            <a:spLocks noGrp="1"/>
          </p:cNvSpPr>
          <p:nvPr>
            <p:ph type="body" sz="quarter" idx="29" hasCustomPrompt="1"/>
          </p:nvPr>
        </p:nvSpPr>
        <p:spPr>
          <a:xfrm>
            <a:off x="228600" y="3352800"/>
            <a:ext cx="8153400" cy="3048000"/>
          </a:xfrm>
        </p:spPr>
        <p:txBody>
          <a:bodyPr anchor="t" anchorCtr="0"/>
          <a:lstStyle>
            <a:lvl1pPr marL="0" marR="0" indent="0" algn="l">
              <a:buFontTx/>
              <a:buNone/>
              <a:defRPr sz="2800" baseline="0"/>
            </a:lvl1pPr>
            <a:extLst/>
          </a:lstStyle>
          <a:p>
            <a:pPr lvl="0"/>
            <a:r>
              <a:rPr lang="en-US" dirty="0"/>
              <a:t>Click to add caption</a:t>
            </a:r>
          </a:p>
        </p:txBody>
      </p:sp>
      <p:sp>
        <p:nvSpPr>
          <p:cNvPr id="7" name="Rectangle 6"/>
          <p:cNvSpPr>
            <a:spLocks noGrp="1"/>
          </p:cNvSpPr>
          <p:nvPr>
            <p:ph type="dt" sz="half" idx="33"/>
          </p:nvPr>
        </p:nvSpPr>
        <p:spPr/>
        <p:txBody>
          <a:bodyPr/>
          <a:lstStyle/>
          <a:p>
            <a:pPr algn="r"/>
            <a:fld id="{9668B50E-0B48-4566-8609-C51CF752A7DF}" type="datetimeFigureOut">
              <a:rPr lang="en-US" smtClean="0">
                <a:solidFill>
                  <a:schemeClr val="bg1"/>
                </a:solidFill>
              </a:rPr>
              <a:pPr algn="r"/>
              <a:t>7/9/2023</a:t>
            </a:fld>
            <a:endParaRPr lang="en-US" dirty="0"/>
          </a:p>
        </p:txBody>
      </p:sp>
      <p:sp>
        <p:nvSpPr>
          <p:cNvPr id="8" name="Rectangle 7"/>
          <p:cNvSpPr>
            <a:spLocks noGrp="1"/>
          </p:cNvSpPr>
          <p:nvPr>
            <p:ph type="sldNum" sz="quarter" idx="34"/>
          </p:nvPr>
        </p:nvSpPr>
        <p:spPr/>
        <p:txBody>
          <a:bodyPr/>
          <a:lstStyle/>
          <a:p>
            <a:fld id="{8A4431D5-1B33-458B-8AFD-CECCB0FA18CB}" type="slidenum">
              <a:rPr lang="en-US" smtClean="0">
                <a:solidFill>
                  <a:srgbClr val="FFFFFF"/>
                </a:solidFill>
              </a:rPr>
              <a:pPr/>
              <a:t>‹#›</a:t>
            </a:fld>
            <a:endParaRPr lang="en-US" dirty="0"/>
          </a:p>
        </p:txBody>
      </p:sp>
      <p:sp>
        <p:nvSpPr>
          <p:cNvPr id="9" name="Rectangle 8"/>
          <p:cNvSpPr>
            <a:spLocks noGrp="1"/>
          </p:cNvSpPr>
          <p:nvPr>
            <p:ph type="ftr" sz="quarter" idx="35"/>
          </p:nvPr>
        </p:nvSpPr>
        <p:spPr/>
        <p:txBody>
          <a:bodyPr/>
          <a:lstStyle/>
          <a:p>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Up: 1 Portrait with 3 Landscape">
    <p:spTree>
      <p:nvGrpSpPr>
        <p:cNvPr id="1" name=""/>
        <p:cNvGrpSpPr/>
        <p:nvPr/>
      </p:nvGrpSpPr>
      <p:grpSpPr>
        <a:xfrm>
          <a:off x="0" y="0"/>
          <a:ext cx="0" cy="0"/>
          <a:chOff x="0" y="0"/>
          <a:chExt cx="0" cy="0"/>
        </a:xfrm>
      </p:grpSpPr>
      <p:sp>
        <p:nvSpPr>
          <p:cNvPr id="3" name="Picture Placeholder 2"/>
          <p:cNvSpPr>
            <a:spLocks noGrp="1"/>
          </p:cNvSpPr>
          <p:nvPr>
            <p:ph type="pic" sz="quarter" idx="14"/>
          </p:nvPr>
        </p:nvSpPr>
        <p:spPr>
          <a:xfrm>
            <a:off x="343292" y="257665"/>
            <a:ext cx="4764388" cy="635252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6" name="Picture Placeholder 25"/>
          <p:cNvSpPr>
            <a:spLocks noGrp="1"/>
          </p:cNvSpPr>
          <p:nvPr>
            <p:ph type="pic" sz="quarter" idx="18"/>
          </p:nvPr>
        </p:nvSpPr>
        <p:spPr>
          <a:xfrm>
            <a:off x="5446340" y="257665"/>
            <a:ext cx="2670050" cy="2002536"/>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4" name="Picture Placeholder 13"/>
          <p:cNvSpPr>
            <a:spLocks noGrp="1"/>
          </p:cNvSpPr>
          <p:nvPr>
            <p:ph type="pic" sz="quarter" idx="22"/>
          </p:nvPr>
        </p:nvSpPr>
        <p:spPr>
          <a:xfrm>
            <a:off x="5446340" y="2432657"/>
            <a:ext cx="2670050" cy="2002536"/>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3" name="Picture Placeholder 12"/>
          <p:cNvSpPr>
            <a:spLocks noGrp="1"/>
          </p:cNvSpPr>
          <p:nvPr>
            <p:ph type="pic" sz="quarter" idx="23"/>
          </p:nvPr>
        </p:nvSpPr>
        <p:spPr>
          <a:xfrm>
            <a:off x="5446340" y="4607649"/>
            <a:ext cx="2670050" cy="2002536"/>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6" name="Rectangle 5"/>
          <p:cNvSpPr>
            <a:spLocks noGrp="1"/>
          </p:cNvSpPr>
          <p:nvPr>
            <p:ph type="dt" sz="half" idx="24"/>
          </p:nvPr>
        </p:nvSpPr>
        <p:spPr/>
        <p:txBody>
          <a:bodyPr/>
          <a:lstStyle/>
          <a:p>
            <a:pPr algn="r"/>
            <a:fld id="{9668B50E-0B48-4566-8609-C51CF752A7DF}" type="datetimeFigureOut">
              <a:rPr lang="en-US" smtClean="0">
                <a:solidFill>
                  <a:schemeClr val="bg1"/>
                </a:solidFill>
              </a:rPr>
              <a:pPr algn="r"/>
              <a:t>7/9/2023</a:t>
            </a:fld>
            <a:endParaRPr lang="en-US" dirty="0"/>
          </a:p>
        </p:txBody>
      </p:sp>
      <p:sp>
        <p:nvSpPr>
          <p:cNvPr id="7" name="Rectangle 6"/>
          <p:cNvSpPr>
            <a:spLocks noGrp="1"/>
          </p:cNvSpPr>
          <p:nvPr>
            <p:ph type="sldNum" sz="quarter" idx="25"/>
          </p:nvPr>
        </p:nvSpPr>
        <p:spPr/>
        <p:txBody>
          <a:bodyPr/>
          <a:lstStyle/>
          <a:p>
            <a:fld id="{8A4431D5-1B33-458B-8AFD-CECCB0FA18CB}" type="slidenum">
              <a:rPr lang="en-US" smtClean="0">
                <a:solidFill>
                  <a:srgbClr val="FFFFFF"/>
                </a:solidFill>
              </a:rPr>
              <a:pPr/>
              <a:t>‹#›</a:t>
            </a:fld>
            <a:endParaRPr lang="en-US" dirty="0"/>
          </a:p>
        </p:txBody>
      </p:sp>
      <p:sp>
        <p:nvSpPr>
          <p:cNvPr id="8" name="Rectangle 7"/>
          <p:cNvSpPr>
            <a:spLocks noGrp="1"/>
          </p:cNvSpPr>
          <p:nvPr>
            <p:ph type="ftr" sz="quarter" idx="26"/>
          </p:nvPr>
        </p:nvSpPr>
        <p:spPr/>
        <p:txBody>
          <a:bodyPr/>
          <a:lstStyle/>
          <a:p>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5-Up: 3 Landscape with 2 Portrait">
    <p:spTree>
      <p:nvGrpSpPr>
        <p:cNvPr id="1" name=""/>
        <p:cNvGrpSpPr/>
        <p:nvPr/>
      </p:nvGrpSpPr>
      <p:grpSpPr>
        <a:xfrm>
          <a:off x="0" y="0"/>
          <a:ext cx="0" cy="0"/>
          <a:chOff x="0" y="0"/>
          <a:chExt cx="0" cy="0"/>
        </a:xfrm>
      </p:grpSpPr>
      <p:sp>
        <p:nvSpPr>
          <p:cNvPr id="19" name="Picture Placeholder 18"/>
          <p:cNvSpPr>
            <a:spLocks noGrp="1"/>
          </p:cNvSpPr>
          <p:nvPr>
            <p:ph type="pic" sz="quarter" idx="14"/>
          </p:nvPr>
        </p:nvSpPr>
        <p:spPr>
          <a:xfrm>
            <a:off x="228600" y="3429000"/>
            <a:ext cx="2070154"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2" name="Picture Placeholder 11"/>
          <p:cNvSpPr>
            <a:spLocks noGrp="1"/>
          </p:cNvSpPr>
          <p:nvPr>
            <p:ph type="pic" sz="quarter" idx="17"/>
          </p:nvPr>
        </p:nvSpPr>
        <p:spPr>
          <a:xfrm>
            <a:off x="2438400" y="228600"/>
            <a:ext cx="5562600" cy="417195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5" name="Picture Placeholder 14"/>
          <p:cNvSpPr>
            <a:spLocks noGrp="1"/>
          </p:cNvSpPr>
          <p:nvPr>
            <p:ph type="pic" sz="quarter" idx="26"/>
          </p:nvPr>
        </p:nvSpPr>
        <p:spPr>
          <a:xfrm>
            <a:off x="228600" y="228600"/>
            <a:ext cx="2070154" cy="3124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31" name="Picture Placeholder 30"/>
          <p:cNvSpPr>
            <a:spLocks noGrp="1"/>
          </p:cNvSpPr>
          <p:nvPr>
            <p:ph type="pic" sz="quarter" idx="27"/>
          </p:nvPr>
        </p:nvSpPr>
        <p:spPr>
          <a:xfrm>
            <a:off x="5257800" y="4495800"/>
            <a:ext cx="2743200" cy="20574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7" name="Picture Placeholder 16"/>
          <p:cNvSpPr>
            <a:spLocks noGrp="1"/>
          </p:cNvSpPr>
          <p:nvPr>
            <p:ph type="pic" sz="quarter" idx="28"/>
          </p:nvPr>
        </p:nvSpPr>
        <p:spPr>
          <a:xfrm>
            <a:off x="2438400" y="4495800"/>
            <a:ext cx="2743200" cy="20574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7" name="Rectangle 6"/>
          <p:cNvSpPr>
            <a:spLocks noGrp="1"/>
          </p:cNvSpPr>
          <p:nvPr>
            <p:ph type="dt" sz="half" idx="29"/>
          </p:nvPr>
        </p:nvSpPr>
        <p:spPr/>
        <p:txBody>
          <a:bodyPr/>
          <a:lstStyle/>
          <a:p>
            <a:pPr algn="r"/>
            <a:fld id="{9668B50E-0B48-4566-8609-C51CF752A7DF}" type="datetimeFigureOut">
              <a:rPr lang="en-US" smtClean="0">
                <a:solidFill>
                  <a:schemeClr val="bg1"/>
                </a:solidFill>
              </a:rPr>
              <a:pPr algn="r"/>
              <a:t>7/9/2023</a:t>
            </a:fld>
            <a:endParaRPr lang="en-US" dirty="0"/>
          </a:p>
        </p:txBody>
      </p:sp>
      <p:sp>
        <p:nvSpPr>
          <p:cNvPr id="8" name="Rectangle 7"/>
          <p:cNvSpPr>
            <a:spLocks noGrp="1"/>
          </p:cNvSpPr>
          <p:nvPr>
            <p:ph type="sldNum" sz="quarter" idx="30"/>
          </p:nvPr>
        </p:nvSpPr>
        <p:spPr/>
        <p:txBody>
          <a:bodyPr/>
          <a:lstStyle/>
          <a:p>
            <a:fld id="{8A4431D5-1B33-458B-8AFD-CECCB0FA18CB}" type="slidenum">
              <a:rPr lang="en-US" smtClean="0">
                <a:solidFill>
                  <a:srgbClr val="FFFFFF"/>
                </a:solidFill>
              </a:rPr>
              <a:pPr/>
              <a:t>‹#›</a:t>
            </a:fld>
            <a:endParaRPr lang="en-US" dirty="0"/>
          </a:p>
        </p:txBody>
      </p:sp>
      <p:sp>
        <p:nvSpPr>
          <p:cNvPr id="9" name="Rectangle 8"/>
          <p:cNvSpPr>
            <a:spLocks noGrp="1"/>
          </p:cNvSpPr>
          <p:nvPr>
            <p:ph type="ftr" sz="quarter" idx="31"/>
          </p:nvPr>
        </p:nvSpPr>
        <p:spPr/>
        <p:txBody>
          <a:bodyPr/>
          <a:lstStyle/>
          <a:p>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5-Up: 2 Landscape with 3 Portrait">
    <p:spTree>
      <p:nvGrpSpPr>
        <p:cNvPr id="1" name=""/>
        <p:cNvGrpSpPr/>
        <p:nvPr/>
      </p:nvGrpSpPr>
      <p:grpSpPr>
        <a:xfrm>
          <a:off x="0" y="0"/>
          <a:ext cx="0" cy="0"/>
          <a:chOff x="0" y="0"/>
          <a:chExt cx="0" cy="0"/>
        </a:xfrm>
      </p:grpSpPr>
      <p:sp>
        <p:nvSpPr>
          <p:cNvPr id="9" name="Picture Placeholder 8"/>
          <p:cNvSpPr>
            <a:spLocks noGrp="1"/>
          </p:cNvSpPr>
          <p:nvPr>
            <p:ph type="pic" sz="quarter" idx="26"/>
          </p:nvPr>
        </p:nvSpPr>
        <p:spPr>
          <a:xfrm>
            <a:off x="228600" y="228600"/>
            <a:ext cx="2606040" cy="347472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7" name="Picture Placeholder 6"/>
          <p:cNvSpPr>
            <a:spLocks noGrp="1"/>
          </p:cNvSpPr>
          <p:nvPr>
            <p:ph type="pic" sz="quarter" idx="29"/>
          </p:nvPr>
        </p:nvSpPr>
        <p:spPr>
          <a:xfrm>
            <a:off x="228600" y="3867150"/>
            <a:ext cx="3962400" cy="2743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7" name="Picture Placeholder 26"/>
          <p:cNvSpPr>
            <a:spLocks noGrp="1"/>
          </p:cNvSpPr>
          <p:nvPr>
            <p:ph type="pic" sz="quarter" idx="30"/>
          </p:nvPr>
        </p:nvSpPr>
        <p:spPr>
          <a:xfrm>
            <a:off x="4419600" y="3867150"/>
            <a:ext cx="3962400" cy="2743200"/>
          </a:xfrm>
          <a:prstGeom prst="rect">
            <a:avLst/>
          </a:prstGeo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4" name="Picture Placeholder 13"/>
          <p:cNvSpPr>
            <a:spLocks noGrp="1"/>
          </p:cNvSpPr>
          <p:nvPr>
            <p:ph type="pic" sz="quarter" idx="27"/>
          </p:nvPr>
        </p:nvSpPr>
        <p:spPr>
          <a:xfrm>
            <a:off x="3009900" y="228600"/>
            <a:ext cx="2606040" cy="347472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2" name="Picture Placeholder 11"/>
          <p:cNvSpPr>
            <a:spLocks noGrp="1"/>
          </p:cNvSpPr>
          <p:nvPr>
            <p:ph type="pic" sz="quarter" idx="28"/>
          </p:nvPr>
        </p:nvSpPr>
        <p:spPr>
          <a:xfrm>
            <a:off x="5791200" y="228600"/>
            <a:ext cx="2606040" cy="347472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8" name="Rectangle 7"/>
          <p:cNvSpPr>
            <a:spLocks noGrp="1"/>
          </p:cNvSpPr>
          <p:nvPr>
            <p:ph type="dt" sz="half" idx="31"/>
          </p:nvPr>
        </p:nvSpPr>
        <p:spPr/>
        <p:txBody>
          <a:bodyPr/>
          <a:lstStyle/>
          <a:p>
            <a:pPr algn="r"/>
            <a:fld id="{9668B50E-0B48-4566-8609-C51CF752A7DF}" type="datetimeFigureOut">
              <a:rPr lang="en-US" smtClean="0">
                <a:solidFill>
                  <a:schemeClr val="bg1"/>
                </a:solidFill>
              </a:rPr>
              <a:pPr algn="r"/>
              <a:t>7/9/2023</a:t>
            </a:fld>
            <a:endParaRPr lang="en-US" dirty="0"/>
          </a:p>
        </p:txBody>
      </p:sp>
      <p:sp>
        <p:nvSpPr>
          <p:cNvPr id="10" name="Rectangle 9"/>
          <p:cNvSpPr>
            <a:spLocks noGrp="1"/>
          </p:cNvSpPr>
          <p:nvPr>
            <p:ph type="sldNum" sz="quarter" idx="32"/>
          </p:nvPr>
        </p:nvSpPr>
        <p:spPr/>
        <p:txBody>
          <a:bodyPr/>
          <a:lstStyle/>
          <a:p>
            <a:fld id="{8A4431D5-1B33-458B-8AFD-CECCB0FA18CB}" type="slidenum">
              <a:rPr lang="en-US" smtClean="0">
                <a:solidFill>
                  <a:srgbClr val="FFFFFF"/>
                </a:solidFill>
              </a:rPr>
              <a:pPr/>
              <a:t>‹#›</a:t>
            </a:fld>
            <a:endParaRPr lang="en-US" dirty="0"/>
          </a:p>
        </p:txBody>
      </p:sp>
      <p:sp>
        <p:nvSpPr>
          <p:cNvPr id="11" name="Rectangle 10"/>
          <p:cNvSpPr>
            <a:spLocks noGrp="1"/>
          </p:cNvSpPr>
          <p:nvPr>
            <p:ph type="ftr" sz="quarter" idx="33"/>
          </p:nvPr>
        </p:nvSpPr>
        <p:spPr/>
        <p:txBody>
          <a:bodyPr/>
          <a:lstStyle/>
          <a:p>
            <a:endParaRPr lang="en-US" dirty="0"/>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quare with Caption">
    <p:spTree>
      <p:nvGrpSpPr>
        <p:cNvPr id="1" name=""/>
        <p:cNvGrpSpPr/>
        <p:nvPr/>
      </p:nvGrpSpPr>
      <p:grpSpPr>
        <a:xfrm>
          <a:off x="0" y="0"/>
          <a:ext cx="0" cy="0"/>
          <a:chOff x="0" y="0"/>
          <a:chExt cx="0" cy="0"/>
        </a:xfrm>
      </p:grpSpPr>
      <p:sp>
        <p:nvSpPr>
          <p:cNvPr id="6" name="Picture Placeholder 5"/>
          <p:cNvSpPr>
            <a:spLocks noGrp="1" noChangeAspect="1"/>
          </p:cNvSpPr>
          <p:nvPr>
            <p:ph type="pic" sz="quarter" idx="13"/>
          </p:nvPr>
        </p:nvSpPr>
        <p:spPr>
          <a:xfrm>
            <a:off x="2133600" y="762000"/>
            <a:ext cx="4873334" cy="48768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vert="horz" anchor="t">
            <a:normAutofit/>
          </a:bodyPr>
          <a:lstStyle>
            <a:lvl1pPr marL="342900" marR="0" indent="-342900" algn="ctr" rtl="0" latinLnBrk="0">
              <a:spcBef>
                <a:spcPct val="20000"/>
              </a:spcBef>
              <a:buFontTx/>
              <a:buNone/>
              <a:defRPr sz="2000" i="0">
                <a:solidFill>
                  <a:schemeClr val="tx2"/>
                </a:solidFill>
                <a:latin typeface="+mn-lt"/>
                <a:ea typeface="+mn-ea"/>
                <a:cs typeface="+mn-cs"/>
              </a:defRPr>
            </a:lvl1pPr>
            <a:extLst/>
          </a:lstStyle>
          <a:p>
            <a:pPr marL="0" marR="0" indent="1588" algn="ctr" rtl="0" latinLnBrk="0">
              <a:spcBef>
                <a:spcPct val="20000"/>
              </a:spcBef>
              <a:buFontTx/>
              <a:buNone/>
            </a:pPr>
            <a:r>
              <a:rPr lang="en-US" sz="2400" i="0"/>
              <a:t>Click icon to add picture</a:t>
            </a:r>
            <a:endParaRPr lang="en-US" sz="2400" i="0" dirty="0"/>
          </a:p>
        </p:txBody>
      </p:sp>
      <p:sp>
        <p:nvSpPr>
          <p:cNvPr id="7" name="Text Placeholder 6"/>
          <p:cNvSpPr>
            <a:spLocks noGrp="1"/>
          </p:cNvSpPr>
          <p:nvPr>
            <p:ph type="body" sz="quarter" idx="15" hasCustomPrompt="1"/>
          </p:nvPr>
        </p:nvSpPr>
        <p:spPr>
          <a:xfrm>
            <a:off x="2133600" y="5715000"/>
            <a:ext cx="4876800" cy="838200"/>
          </a:xfrm>
        </p:spPr>
        <p:txBody>
          <a:bodyPr tIns="91440" rIns="9144" bIns="91440" anchor="t"/>
          <a:lstStyle>
            <a:lvl1pPr marL="0" marR="0" indent="0" algn="l">
              <a:buFontTx/>
              <a:buNone/>
              <a:defRPr sz="2000" i="0"/>
            </a:lvl1pPr>
            <a:extLst/>
          </a:lstStyle>
          <a:p>
            <a:pPr lvl="0"/>
            <a:r>
              <a:rPr lang="en-US" dirty="0"/>
              <a:t>Click to add caption</a:t>
            </a:r>
          </a:p>
        </p:txBody>
      </p:sp>
      <p:sp>
        <p:nvSpPr>
          <p:cNvPr id="8" name="Rectangle 7"/>
          <p:cNvSpPr>
            <a:spLocks noGrp="1"/>
          </p:cNvSpPr>
          <p:nvPr>
            <p:ph type="dt" sz="half" idx="16"/>
          </p:nvPr>
        </p:nvSpPr>
        <p:spPr/>
        <p:txBody>
          <a:bodyPr/>
          <a:lstStyle/>
          <a:p>
            <a:pPr algn="r"/>
            <a:fld id="{9668B50E-0B48-4566-8609-C51CF752A7DF}" type="datetimeFigureOut">
              <a:rPr lang="en-US" smtClean="0">
                <a:solidFill>
                  <a:schemeClr val="bg1"/>
                </a:solidFill>
              </a:rPr>
              <a:pPr algn="r"/>
              <a:t>7/9/2023</a:t>
            </a:fld>
            <a:endParaRPr lang="en-US" dirty="0"/>
          </a:p>
        </p:txBody>
      </p:sp>
      <p:sp>
        <p:nvSpPr>
          <p:cNvPr id="9" name="Rectangle 8"/>
          <p:cNvSpPr>
            <a:spLocks noGrp="1"/>
          </p:cNvSpPr>
          <p:nvPr>
            <p:ph type="sldNum" sz="quarter" idx="17"/>
          </p:nvPr>
        </p:nvSpPr>
        <p:spPr/>
        <p:txBody>
          <a:bodyPr/>
          <a:lstStyle/>
          <a:p>
            <a:fld id="{8A4431D5-1B33-458B-8AFD-CECCB0FA18CB}" type="slidenum">
              <a:rPr lang="en-US" smtClean="0">
                <a:solidFill>
                  <a:srgbClr val="FFFFFF"/>
                </a:solidFill>
              </a:rPr>
              <a:pPr/>
              <a:t>‹#›</a:t>
            </a:fld>
            <a:endParaRPr lang="en-US" dirty="0"/>
          </a:p>
        </p:txBody>
      </p:sp>
      <p:sp>
        <p:nvSpPr>
          <p:cNvPr id="10" name="Rectangle 9"/>
          <p:cNvSpPr>
            <a:spLocks noGrp="1"/>
          </p:cNvSpPr>
          <p:nvPr>
            <p:ph type="ftr" sz="quarter" idx="18"/>
          </p:nvPr>
        </p:nvSpPr>
        <p:spPr/>
        <p:txBody>
          <a:bodyPr/>
          <a:lstStyle/>
          <a:p>
            <a:endParaRPr lang="en-US" dirty="0"/>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Up Square with Caption">
    <p:spTree>
      <p:nvGrpSpPr>
        <p:cNvPr id="1" name=""/>
        <p:cNvGrpSpPr/>
        <p:nvPr/>
      </p:nvGrpSpPr>
      <p:grpSpPr>
        <a:xfrm>
          <a:off x="0" y="0"/>
          <a:ext cx="0" cy="0"/>
          <a:chOff x="0" y="0"/>
          <a:chExt cx="0" cy="0"/>
        </a:xfrm>
      </p:grpSpPr>
      <p:sp>
        <p:nvSpPr>
          <p:cNvPr id="6" name="Picture Placeholder 5"/>
          <p:cNvSpPr>
            <a:spLocks noGrp="1" noChangeAspect="1"/>
          </p:cNvSpPr>
          <p:nvPr>
            <p:ph type="pic" sz="quarter" idx="13"/>
          </p:nvPr>
        </p:nvSpPr>
        <p:spPr>
          <a:xfrm>
            <a:off x="4955273" y="1371600"/>
            <a:ext cx="3198127" cy="32004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vert="horz" anchor="t">
            <a:normAutofit/>
          </a:bodyPr>
          <a:lstStyle>
            <a:lvl1pPr marL="0" marR="0" indent="1588" algn="ctr" rtl="0" latinLnBrk="0">
              <a:spcBef>
                <a:spcPct val="20000"/>
              </a:spcBef>
              <a:buFontTx/>
              <a:buNone/>
              <a:defRPr sz="2400" i="0">
                <a:solidFill>
                  <a:schemeClr val="tx2"/>
                </a:solidFill>
                <a:latin typeface="+mn-lt"/>
                <a:ea typeface="+mn-ea"/>
                <a:cs typeface="+mn-cs"/>
              </a:defRPr>
            </a:lvl1pPr>
            <a:extLst/>
          </a:lstStyle>
          <a:p>
            <a:pPr marL="0" marR="0" indent="1588" algn="ctr" rtl="0" latinLnBrk="0">
              <a:spcBef>
                <a:spcPct val="20000"/>
              </a:spcBef>
              <a:buFontTx/>
              <a:buNone/>
            </a:pPr>
            <a:r>
              <a:rPr lang="en-US" sz="2400" i="0"/>
              <a:t>Click icon to add picture</a:t>
            </a:r>
            <a:endParaRPr lang="en-US" sz="2400" i="0" dirty="0"/>
          </a:p>
        </p:txBody>
      </p:sp>
      <p:sp>
        <p:nvSpPr>
          <p:cNvPr id="7" name="Picture Placeholder 6"/>
          <p:cNvSpPr>
            <a:spLocks noGrp="1" noChangeAspect="1"/>
          </p:cNvSpPr>
          <p:nvPr>
            <p:ph type="pic" sz="quarter" idx="14"/>
          </p:nvPr>
        </p:nvSpPr>
        <p:spPr>
          <a:xfrm>
            <a:off x="1145273" y="1371600"/>
            <a:ext cx="3198127" cy="32004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vert="horz" anchor="t">
            <a:normAutofit/>
          </a:bodyPr>
          <a:lstStyle>
            <a:lvl1pPr marL="342900" marR="0" indent="-342900" algn="ctr" rtl="0" latinLnBrk="0">
              <a:spcBef>
                <a:spcPct val="20000"/>
              </a:spcBef>
              <a:buFontTx/>
              <a:buNone/>
              <a:defRPr sz="2000" i="0">
                <a:solidFill>
                  <a:schemeClr val="tx2"/>
                </a:solidFill>
                <a:latin typeface="+mn-lt"/>
                <a:ea typeface="+mn-ea"/>
                <a:cs typeface="+mn-cs"/>
              </a:defRPr>
            </a:lvl1pPr>
            <a:extLst/>
          </a:lstStyle>
          <a:p>
            <a:pPr marL="0" marR="0" indent="1588" algn="ctr" rtl="0" latinLnBrk="0">
              <a:spcBef>
                <a:spcPct val="20000"/>
              </a:spcBef>
              <a:buFontTx/>
              <a:buNone/>
            </a:pPr>
            <a:r>
              <a:rPr lang="en-US" sz="2400" i="0"/>
              <a:t>Click icon to add picture</a:t>
            </a:r>
            <a:endParaRPr lang="en-US" sz="2400" i="0" dirty="0"/>
          </a:p>
        </p:txBody>
      </p:sp>
      <p:sp>
        <p:nvSpPr>
          <p:cNvPr id="8" name="Text Placeholder 7"/>
          <p:cNvSpPr>
            <a:spLocks noGrp="1"/>
          </p:cNvSpPr>
          <p:nvPr>
            <p:ph type="body" sz="quarter" idx="15" hasCustomPrompt="1"/>
          </p:nvPr>
        </p:nvSpPr>
        <p:spPr>
          <a:xfrm>
            <a:off x="4953000" y="4648200"/>
            <a:ext cx="3200400" cy="1295400"/>
          </a:xfrm>
        </p:spPr>
        <p:txBody>
          <a:bodyPr tIns="91440" rIns="9144" bIns="91440" anchor="t"/>
          <a:lstStyle>
            <a:lvl1pPr marL="0" marR="0" indent="0" algn="l">
              <a:buFontTx/>
              <a:buNone/>
              <a:defRPr sz="2000" i="0"/>
            </a:lvl1pPr>
            <a:extLst/>
          </a:lstStyle>
          <a:p>
            <a:pPr lvl="0"/>
            <a:r>
              <a:rPr lang="en-US" dirty="0"/>
              <a:t>Click to add caption</a:t>
            </a:r>
          </a:p>
        </p:txBody>
      </p:sp>
      <p:sp>
        <p:nvSpPr>
          <p:cNvPr id="9" name="Text Placeholder 8"/>
          <p:cNvSpPr>
            <a:spLocks noGrp="1"/>
          </p:cNvSpPr>
          <p:nvPr>
            <p:ph type="body" sz="quarter" idx="16" hasCustomPrompt="1"/>
          </p:nvPr>
        </p:nvSpPr>
        <p:spPr>
          <a:xfrm>
            <a:off x="1143000" y="4648200"/>
            <a:ext cx="3200400" cy="1295400"/>
          </a:xfrm>
        </p:spPr>
        <p:txBody>
          <a:bodyPr tIns="91440" rIns="9144" bIns="91440" anchor="t"/>
          <a:lstStyle>
            <a:lvl1pPr marL="0" marR="0" indent="0" algn="l">
              <a:buFontTx/>
              <a:buNone/>
              <a:defRPr sz="2000" i="0"/>
            </a:lvl1pPr>
            <a:extLst/>
          </a:lstStyle>
          <a:p>
            <a:pPr lvl="0"/>
            <a:r>
              <a:rPr lang="en-US" dirty="0"/>
              <a:t>Click to add caption</a:t>
            </a:r>
          </a:p>
        </p:txBody>
      </p:sp>
      <p:sp>
        <p:nvSpPr>
          <p:cNvPr id="10" name="Rectangle 9"/>
          <p:cNvSpPr>
            <a:spLocks noGrp="1"/>
          </p:cNvSpPr>
          <p:nvPr>
            <p:ph type="dt" sz="half" idx="17"/>
          </p:nvPr>
        </p:nvSpPr>
        <p:spPr/>
        <p:txBody>
          <a:bodyPr/>
          <a:lstStyle/>
          <a:p>
            <a:pPr algn="r"/>
            <a:fld id="{9668B50E-0B48-4566-8609-C51CF752A7DF}" type="datetimeFigureOut">
              <a:rPr lang="en-US" smtClean="0">
                <a:solidFill>
                  <a:schemeClr val="bg1"/>
                </a:solidFill>
              </a:rPr>
              <a:pPr algn="r"/>
              <a:t>7/9/2023</a:t>
            </a:fld>
            <a:endParaRPr lang="en-US" dirty="0"/>
          </a:p>
        </p:txBody>
      </p:sp>
      <p:sp>
        <p:nvSpPr>
          <p:cNvPr id="11" name="Rectangle 10"/>
          <p:cNvSpPr>
            <a:spLocks noGrp="1"/>
          </p:cNvSpPr>
          <p:nvPr>
            <p:ph type="sldNum" sz="quarter" idx="18"/>
          </p:nvPr>
        </p:nvSpPr>
        <p:spPr/>
        <p:txBody>
          <a:bodyPr/>
          <a:lstStyle/>
          <a:p>
            <a:fld id="{8A4431D5-1B33-458B-8AFD-CECCB0FA18CB}" type="slidenum">
              <a:rPr lang="en-US" smtClean="0">
                <a:solidFill>
                  <a:srgbClr val="FFFFFF"/>
                </a:solidFill>
              </a:rPr>
              <a:pPr/>
              <a:t>‹#›</a:t>
            </a:fld>
            <a:endParaRPr lang="en-US" dirty="0"/>
          </a:p>
        </p:txBody>
      </p:sp>
      <p:sp>
        <p:nvSpPr>
          <p:cNvPr id="12" name="Rectangle 11"/>
          <p:cNvSpPr>
            <a:spLocks noGrp="1"/>
          </p:cNvSpPr>
          <p:nvPr>
            <p:ph type="ftr" sz="quarter" idx="19"/>
          </p:nvPr>
        </p:nvSpPr>
        <p:spPr/>
        <p:txBody>
          <a:bodyPr/>
          <a:lstStyle/>
          <a:p>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andscape with Caption">
    <p:spTree>
      <p:nvGrpSpPr>
        <p:cNvPr id="1" name=""/>
        <p:cNvGrpSpPr/>
        <p:nvPr/>
      </p:nvGrpSpPr>
      <p:grpSpPr>
        <a:xfrm>
          <a:off x="0" y="0"/>
          <a:ext cx="0" cy="0"/>
          <a:chOff x="0" y="0"/>
          <a:chExt cx="0" cy="0"/>
        </a:xfrm>
      </p:grpSpPr>
      <p:sp>
        <p:nvSpPr>
          <p:cNvPr id="16" name="Picture Placeholder 15"/>
          <p:cNvSpPr>
            <a:spLocks noGrp="1" noChangeAspect="1"/>
          </p:cNvSpPr>
          <p:nvPr>
            <p:ph type="pic" sz="quarter" idx="10"/>
          </p:nvPr>
        </p:nvSpPr>
        <p:spPr>
          <a:xfrm>
            <a:off x="533400" y="218390"/>
            <a:ext cx="7467600" cy="5600700"/>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nchor="t"/>
          <a:lstStyle>
            <a:lvl1pPr marL="0" indent="0" algn="ctr" rtl="0" latinLnBrk="0">
              <a:spcBef>
                <a:spcPct val="20000"/>
              </a:spcBef>
              <a:defRPr lang="en-US" sz="2000" smtClean="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dirty="0"/>
          </a:p>
        </p:txBody>
      </p:sp>
      <p:sp>
        <p:nvSpPr>
          <p:cNvPr id="19" name="Text Placeholder 18"/>
          <p:cNvSpPr>
            <a:spLocks noGrp="1"/>
          </p:cNvSpPr>
          <p:nvPr>
            <p:ph type="body" sz="quarter" idx="11" hasCustomPrompt="1"/>
          </p:nvPr>
        </p:nvSpPr>
        <p:spPr>
          <a:xfrm>
            <a:off x="533400" y="5943600"/>
            <a:ext cx="7467600" cy="762000"/>
          </a:xfrm>
        </p:spPr>
        <p:txBody>
          <a:bodyPr anchor="t" anchorCtr="0"/>
          <a:lstStyle>
            <a:lvl1pPr marL="0" marR="0" indent="0" algn="r">
              <a:buFontTx/>
              <a:buNone/>
              <a:defRPr sz="2400" i="0" baseline="0"/>
            </a:lvl1pPr>
            <a:extLst/>
          </a:lstStyle>
          <a:p>
            <a:pPr lvl="0"/>
            <a:r>
              <a:rPr lang="en-US" dirty="0"/>
              <a:t>Click to add caption</a:t>
            </a:r>
          </a:p>
        </p:txBody>
      </p:sp>
      <p:sp>
        <p:nvSpPr>
          <p:cNvPr id="7" name="Rectangle 6"/>
          <p:cNvSpPr>
            <a:spLocks noGrp="1"/>
          </p:cNvSpPr>
          <p:nvPr>
            <p:ph type="dt" sz="half" idx="12"/>
          </p:nvPr>
        </p:nvSpPr>
        <p:spPr/>
        <p:txBody>
          <a:bodyPr/>
          <a:lstStyle/>
          <a:p>
            <a:pPr algn="r"/>
            <a:fld id="{9668B50E-0B48-4566-8609-C51CF752A7DF}" type="datetimeFigureOut">
              <a:rPr lang="en-US" smtClean="0">
                <a:solidFill>
                  <a:schemeClr val="bg1"/>
                </a:solidFill>
              </a:rPr>
              <a:pPr algn="r"/>
              <a:t>7/9/2023</a:t>
            </a:fld>
            <a:endParaRPr lang="en-US" dirty="0"/>
          </a:p>
        </p:txBody>
      </p:sp>
      <p:sp>
        <p:nvSpPr>
          <p:cNvPr id="8" name="Rectangle 7"/>
          <p:cNvSpPr>
            <a:spLocks noGrp="1"/>
          </p:cNvSpPr>
          <p:nvPr>
            <p:ph type="sldNum" sz="quarter" idx="13"/>
          </p:nvPr>
        </p:nvSpPr>
        <p:spPr/>
        <p:txBody>
          <a:bodyPr/>
          <a:lstStyle/>
          <a:p>
            <a:fld id="{8A4431D5-1B33-458B-8AFD-CECCB0FA18CB}" type="slidenum">
              <a:rPr lang="en-US" smtClean="0">
                <a:solidFill>
                  <a:srgbClr val="FFFFFF"/>
                </a:solidFill>
              </a:rPr>
              <a:pPr/>
              <a:t>‹#›</a:t>
            </a:fld>
            <a:endParaRPr lang="en-US" dirty="0"/>
          </a:p>
        </p:txBody>
      </p:sp>
      <p:sp>
        <p:nvSpPr>
          <p:cNvPr id="9" name="Rectangle 8"/>
          <p:cNvSpPr>
            <a:spLocks noGrp="1"/>
          </p:cNvSpPr>
          <p:nvPr>
            <p:ph type="ftr" sz="quarter" idx="14"/>
          </p:nvPr>
        </p:nvSpPr>
        <p:spPr/>
        <p:txBody>
          <a:bodyPr/>
          <a:lstStyle/>
          <a:p>
            <a:endParaRPr lang="en-US" dirty="0"/>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anorama with Caption">
    <p:spTree>
      <p:nvGrpSpPr>
        <p:cNvPr id="1" name=""/>
        <p:cNvGrpSpPr/>
        <p:nvPr/>
      </p:nvGrpSpPr>
      <p:grpSpPr>
        <a:xfrm>
          <a:off x="0" y="0"/>
          <a:ext cx="0" cy="0"/>
          <a:chOff x="0" y="0"/>
          <a:chExt cx="0" cy="0"/>
        </a:xfrm>
      </p:grpSpPr>
      <p:sp>
        <p:nvSpPr>
          <p:cNvPr id="6" name="Picture Placeholder 5"/>
          <p:cNvSpPr>
            <a:spLocks noGrp="1"/>
          </p:cNvSpPr>
          <p:nvPr>
            <p:ph type="pic" sz="quarter" idx="30"/>
          </p:nvPr>
        </p:nvSpPr>
        <p:spPr>
          <a:xfrm>
            <a:off x="228600" y="1524000"/>
            <a:ext cx="8229600" cy="274320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vert="horz" anchor="t">
            <a:normAutofit/>
          </a:bodyPr>
          <a:lstStyle>
            <a:lvl1pPr marL="342900" marR="0" indent="-342900" algn="ctr" rtl="0" latinLnBrk="0">
              <a:spcBef>
                <a:spcPct val="20000"/>
              </a:spcBef>
              <a:buFontTx/>
              <a:buNone/>
              <a:defRPr sz="2000" i="0">
                <a:solidFill>
                  <a:schemeClr val="tx2"/>
                </a:solidFill>
                <a:latin typeface="+mn-lt"/>
                <a:ea typeface="+mn-ea"/>
                <a:cs typeface="+mn-cs"/>
              </a:defRPr>
            </a:lvl1pPr>
            <a:extLst/>
          </a:lstStyle>
          <a:p>
            <a:pPr marL="0" marR="0" indent="0" algn="ctr" rtl="0" latinLnBrk="0">
              <a:buFontTx/>
              <a:buNone/>
            </a:pPr>
            <a:r>
              <a:rPr lang="en-US"/>
              <a:t>Click icon to add picture</a:t>
            </a:r>
            <a:endParaRPr lang="en-US" dirty="0"/>
          </a:p>
        </p:txBody>
      </p:sp>
      <p:sp>
        <p:nvSpPr>
          <p:cNvPr id="7" name="Text Placeholder 6"/>
          <p:cNvSpPr>
            <a:spLocks noGrp="1"/>
          </p:cNvSpPr>
          <p:nvPr>
            <p:ph type="body" sz="quarter" idx="31" hasCustomPrompt="1"/>
          </p:nvPr>
        </p:nvSpPr>
        <p:spPr>
          <a:xfrm>
            <a:off x="228600" y="4343400"/>
            <a:ext cx="8229600" cy="1676400"/>
          </a:xfrm>
        </p:spPr>
        <p:txBody>
          <a:bodyPr tIns="91440" rIns="9144" bIns="91440" anchor="t"/>
          <a:lstStyle>
            <a:lvl1pPr marL="0" marR="0" indent="0" algn="r">
              <a:buFontTx/>
              <a:buNone/>
              <a:defRPr sz="2000" i="0"/>
            </a:lvl1pPr>
            <a:extLst/>
          </a:lstStyle>
          <a:p>
            <a:pPr lvl="0"/>
            <a:r>
              <a:rPr lang="en-US" dirty="0"/>
              <a:t>Click to add caption</a:t>
            </a:r>
          </a:p>
        </p:txBody>
      </p:sp>
      <p:sp>
        <p:nvSpPr>
          <p:cNvPr id="8" name="Rectangle 7"/>
          <p:cNvSpPr>
            <a:spLocks noGrp="1"/>
          </p:cNvSpPr>
          <p:nvPr>
            <p:ph type="dt" sz="half" idx="32"/>
          </p:nvPr>
        </p:nvSpPr>
        <p:spPr/>
        <p:txBody>
          <a:bodyPr/>
          <a:lstStyle/>
          <a:p>
            <a:pPr algn="r"/>
            <a:fld id="{9668B50E-0B48-4566-8609-C51CF752A7DF}" type="datetimeFigureOut">
              <a:rPr lang="en-US" smtClean="0">
                <a:solidFill>
                  <a:schemeClr val="bg1"/>
                </a:solidFill>
              </a:rPr>
              <a:pPr algn="r"/>
              <a:t>7/9/2023</a:t>
            </a:fld>
            <a:endParaRPr lang="en-US" dirty="0"/>
          </a:p>
        </p:txBody>
      </p:sp>
      <p:sp>
        <p:nvSpPr>
          <p:cNvPr id="9" name="Rectangle 8"/>
          <p:cNvSpPr>
            <a:spLocks noGrp="1"/>
          </p:cNvSpPr>
          <p:nvPr>
            <p:ph type="sldNum" sz="quarter" idx="33"/>
          </p:nvPr>
        </p:nvSpPr>
        <p:spPr/>
        <p:txBody>
          <a:bodyPr/>
          <a:lstStyle/>
          <a:p>
            <a:fld id="{8A4431D5-1B33-458B-8AFD-CECCB0FA18CB}" type="slidenum">
              <a:rPr lang="en-US" smtClean="0">
                <a:solidFill>
                  <a:srgbClr val="FFFFFF"/>
                </a:solidFill>
              </a:rPr>
              <a:pPr/>
              <a:t>‹#›</a:t>
            </a:fld>
            <a:endParaRPr lang="en-US" dirty="0"/>
          </a:p>
        </p:txBody>
      </p:sp>
      <p:sp>
        <p:nvSpPr>
          <p:cNvPr id="10" name="Rectangle 9"/>
          <p:cNvSpPr>
            <a:spLocks noGrp="1"/>
          </p:cNvSpPr>
          <p:nvPr>
            <p:ph type="ftr" sz="quarter" idx="34"/>
          </p:nvPr>
        </p:nvSpPr>
        <p:spPr/>
        <p:txBody>
          <a:bodyPr/>
          <a:lstStyle/>
          <a:p>
            <a:endParaRPr lang="en-US" dirty="0"/>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68B50E-0B48-4566-8609-C51CF752A7DF}" type="datetimeFigureOut">
              <a:rPr lang="en-US" smtClean="0"/>
              <a:pPr/>
              <a:t>7/9/2023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4431D5-1B33-458B-8AFD-CECCB0FA18CB}" type="slidenum">
              <a:rPr lang="en-US" smtClean="0"/>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68B50E-0B48-4566-8609-C51CF752A7DF}" type="datetimeFigureOut">
              <a:rPr lang="en-US" smtClean="0"/>
              <a:pPr/>
              <a:t>7/9/2023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4431D5-1B33-458B-8AFD-CECCB0FA18C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Portrait with Caption">
    <p:spTree>
      <p:nvGrpSpPr>
        <p:cNvPr id="1" name=""/>
        <p:cNvGrpSpPr/>
        <p:nvPr/>
      </p:nvGrpSpPr>
      <p:grpSpPr>
        <a:xfrm>
          <a:off x="0" y="0"/>
          <a:ext cx="0" cy="0"/>
          <a:chOff x="0" y="0"/>
          <a:chExt cx="0" cy="0"/>
        </a:xfrm>
      </p:grpSpPr>
      <p:sp>
        <p:nvSpPr>
          <p:cNvPr id="24" name="Picture Placeholder 23"/>
          <p:cNvSpPr>
            <a:spLocks noGrp="1"/>
          </p:cNvSpPr>
          <p:nvPr>
            <p:ph type="pic" sz="quarter" idx="10"/>
          </p:nvPr>
        </p:nvSpPr>
        <p:spPr>
          <a:xfrm>
            <a:off x="304800" y="228600"/>
            <a:ext cx="4754880" cy="63246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nchor="t"/>
          <a:lstStyle>
            <a:lvl1pPr marL="0" indent="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5" name="Text Placeholder 24"/>
          <p:cNvSpPr>
            <a:spLocks noGrp="1"/>
          </p:cNvSpPr>
          <p:nvPr>
            <p:ph type="body" sz="quarter" idx="11" hasCustomPrompt="1"/>
          </p:nvPr>
        </p:nvSpPr>
        <p:spPr>
          <a:xfrm>
            <a:off x="5105400" y="228600"/>
            <a:ext cx="3200400" cy="3810000"/>
          </a:xfrm>
        </p:spPr>
        <p:txBody>
          <a:bodyPr tIns="91440" bIns="91440" anchor="t"/>
          <a:lstStyle>
            <a:lvl1pPr marL="0" marR="0" indent="0" algn="l">
              <a:buFontTx/>
              <a:buNone/>
              <a:defRPr sz="2000" i="0"/>
            </a:lvl1pPr>
            <a:extLst/>
          </a:lstStyle>
          <a:p>
            <a:pPr lvl="0"/>
            <a:r>
              <a:rPr lang="en-US" dirty="0"/>
              <a:t>Click to add caption</a:t>
            </a:r>
          </a:p>
        </p:txBody>
      </p:sp>
      <p:sp>
        <p:nvSpPr>
          <p:cNvPr id="7" name="Rectangle 6"/>
          <p:cNvSpPr>
            <a:spLocks noGrp="1"/>
          </p:cNvSpPr>
          <p:nvPr>
            <p:ph type="dt" sz="half" idx="12"/>
          </p:nvPr>
        </p:nvSpPr>
        <p:spPr/>
        <p:txBody>
          <a:bodyPr/>
          <a:lstStyle/>
          <a:p>
            <a:pPr algn="r"/>
            <a:fld id="{9668B50E-0B48-4566-8609-C51CF752A7DF}" type="datetimeFigureOut">
              <a:rPr lang="en-US" smtClean="0">
                <a:solidFill>
                  <a:schemeClr val="bg1"/>
                </a:solidFill>
              </a:rPr>
              <a:pPr algn="r"/>
              <a:t>7/9/2023</a:t>
            </a:fld>
            <a:endParaRPr lang="en-US" dirty="0"/>
          </a:p>
        </p:txBody>
      </p:sp>
      <p:sp>
        <p:nvSpPr>
          <p:cNvPr id="8" name="Rectangle 7"/>
          <p:cNvSpPr>
            <a:spLocks noGrp="1"/>
          </p:cNvSpPr>
          <p:nvPr>
            <p:ph type="sldNum" sz="quarter" idx="13"/>
          </p:nvPr>
        </p:nvSpPr>
        <p:spPr/>
        <p:txBody>
          <a:bodyPr/>
          <a:lstStyle/>
          <a:p>
            <a:fld id="{8A4431D5-1B33-458B-8AFD-CECCB0FA18CB}" type="slidenum">
              <a:rPr lang="en-US" smtClean="0">
                <a:solidFill>
                  <a:srgbClr val="FFFFFF"/>
                </a:solidFill>
              </a:rPr>
              <a:pPr/>
              <a:t>‹#›</a:t>
            </a:fld>
            <a:endParaRPr lang="en-US" dirty="0"/>
          </a:p>
        </p:txBody>
      </p:sp>
      <p:sp>
        <p:nvSpPr>
          <p:cNvPr id="9" name="Rectangle 8"/>
          <p:cNvSpPr>
            <a:spLocks noGrp="1"/>
          </p:cNvSpPr>
          <p:nvPr>
            <p:ph type="ftr" sz="quarter" idx="14"/>
          </p:nvPr>
        </p:nvSpPr>
        <p:spPr/>
        <p:txBody>
          <a:bodyPr/>
          <a:lstStyle/>
          <a:p>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andscape Fullscreen">
    <p:spTree>
      <p:nvGrpSpPr>
        <p:cNvPr id="1" name=""/>
        <p:cNvGrpSpPr/>
        <p:nvPr/>
      </p:nvGrpSpPr>
      <p:grpSpPr>
        <a:xfrm>
          <a:off x="0" y="0"/>
          <a:ext cx="0" cy="0"/>
          <a:chOff x="0" y="0"/>
          <a:chExt cx="0" cy="0"/>
        </a:xfrm>
      </p:grpSpPr>
      <p:sp>
        <p:nvSpPr>
          <p:cNvPr id="14" name="Picture Placeholder 13"/>
          <p:cNvSpPr>
            <a:spLocks noGrp="1" noChangeAspect="1"/>
          </p:cNvSpPr>
          <p:nvPr>
            <p:ph type="pic" sz="quarter" idx="10" hasCustomPrompt="1"/>
          </p:nvPr>
        </p:nvSpPr>
        <p:spPr>
          <a:xfrm>
            <a:off x="0" y="0"/>
            <a:ext cx="9144000" cy="6858000"/>
          </a:xfrm>
        </p:spPr>
        <p:txBody>
          <a:bodyPr anchor="t"/>
          <a:lstStyle/>
          <a:p>
            <a:pPr marL="0" marR="0" indent="0" algn="ctr">
              <a:buFontTx/>
              <a:buNone/>
            </a:pPr>
            <a:r>
              <a:rPr lang="en-US" i="0" dirty="0"/>
              <a:t>Click icon to add full page picture</a:t>
            </a:r>
            <a:endParaRPr lang="en-US" i="0" baseline="0" dirty="0"/>
          </a:p>
        </p:txBody>
      </p:sp>
      <p:sp>
        <p:nvSpPr>
          <p:cNvPr id="6" name="Rectangle 5"/>
          <p:cNvSpPr>
            <a:spLocks noGrp="1"/>
          </p:cNvSpPr>
          <p:nvPr>
            <p:ph type="dt" sz="half" idx="11"/>
          </p:nvPr>
        </p:nvSpPr>
        <p:spPr/>
        <p:txBody>
          <a:bodyPr/>
          <a:lstStyle/>
          <a:p>
            <a:pPr algn="r"/>
            <a:fld id="{9668B50E-0B48-4566-8609-C51CF752A7DF}" type="datetimeFigureOut">
              <a:rPr lang="en-US" smtClean="0">
                <a:solidFill>
                  <a:schemeClr val="bg1"/>
                </a:solidFill>
              </a:rPr>
              <a:pPr algn="r"/>
              <a:t>7/9/2023</a:t>
            </a:fld>
            <a:endParaRPr lang="en-US" dirty="0"/>
          </a:p>
        </p:txBody>
      </p:sp>
      <p:sp>
        <p:nvSpPr>
          <p:cNvPr id="7" name="Rectangle 6"/>
          <p:cNvSpPr>
            <a:spLocks noGrp="1"/>
          </p:cNvSpPr>
          <p:nvPr>
            <p:ph type="sldNum" sz="quarter" idx="12"/>
          </p:nvPr>
        </p:nvSpPr>
        <p:spPr/>
        <p:txBody>
          <a:bodyPr/>
          <a:lstStyle/>
          <a:p>
            <a:fld id="{8A4431D5-1B33-458B-8AFD-CECCB0FA18CB}" type="slidenum">
              <a:rPr lang="en-US" smtClean="0">
                <a:solidFill>
                  <a:srgbClr val="FFFFFF"/>
                </a:solidFill>
              </a:rPr>
              <a:pPr/>
              <a:t>‹#›</a:t>
            </a:fld>
            <a:endParaRPr lang="en-US" dirty="0"/>
          </a:p>
        </p:txBody>
      </p:sp>
      <p:sp>
        <p:nvSpPr>
          <p:cNvPr id="8" name="Rectangle 7"/>
          <p:cNvSpPr>
            <a:spLocks noGrp="1"/>
          </p:cNvSpPr>
          <p:nvPr>
            <p:ph type="ftr" sz="quarter" idx="13"/>
          </p:nvPr>
        </p:nvSpPr>
        <p:spPr/>
        <p:txBody>
          <a:bodyPr/>
          <a:lstStyle/>
          <a:p>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Album Section">
    <p:spTree>
      <p:nvGrpSpPr>
        <p:cNvPr id="1" name=""/>
        <p:cNvGrpSpPr/>
        <p:nvPr/>
      </p:nvGrpSpPr>
      <p:grpSpPr>
        <a:xfrm>
          <a:off x="0" y="0"/>
          <a:ext cx="0" cy="0"/>
          <a:chOff x="0" y="0"/>
          <a:chExt cx="0" cy="0"/>
        </a:xfrm>
      </p:grpSpPr>
      <p:sp>
        <p:nvSpPr>
          <p:cNvPr id="15" name="Rectangle 14"/>
          <p:cNvSpPr/>
          <p:nvPr userDrawn="1"/>
        </p:nvSpPr>
        <p:spPr>
          <a:xfrm rot="16200000">
            <a:off x="5315559" y="3268980"/>
            <a:ext cx="6858000" cy="320040"/>
          </a:xfrm>
          <a:prstGeom prst="rect">
            <a:avLst/>
          </a:prstGeom>
          <a:solidFill>
            <a:schemeClr val="accent5"/>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23" name="Rectangle 22"/>
          <p:cNvSpPr/>
          <p:nvPr userDrawn="1"/>
        </p:nvSpPr>
        <p:spPr>
          <a:xfrm rot="16200000">
            <a:off x="5628132" y="3341399"/>
            <a:ext cx="6858000" cy="173736"/>
          </a:xfrm>
          <a:prstGeom prst="rect">
            <a:avLst/>
          </a:prstGeom>
          <a:solidFill>
            <a:schemeClr val="accent3"/>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24" name="Rectangle 23"/>
          <p:cNvSpPr/>
          <p:nvPr userDrawn="1"/>
        </p:nvSpPr>
        <p:spPr>
          <a:xfrm>
            <a:off x="8895749" y="-733"/>
            <a:ext cx="76200" cy="6858000"/>
          </a:xfrm>
          <a:prstGeom prst="rect">
            <a:avLst/>
          </a:prstGeom>
          <a:solidFill>
            <a:schemeClr val="accent6"/>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13" name="Picture Placeholder 12"/>
          <p:cNvSpPr>
            <a:spLocks noGrp="1"/>
          </p:cNvSpPr>
          <p:nvPr>
            <p:ph type="pic" sz="quarter" idx="11"/>
          </p:nvPr>
        </p:nvSpPr>
        <p:spPr>
          <a:xfrm>
            <a:off x="435429" y="2146300"/>
            <a:ext cx="2362200" cy="2197100"/>
          </a:xfrm>
          <a:solidFill>
            <a:schemeClr val="bg1"/>
          </a:solidFill>
          <a:ln w="34925" cap="rnd" cmpd="sng" algn="ctr">
            <a:noFill/>
            <a:prstDash val="solid"/>
          </a:ln>
          <a:effectLst/>
        </p:spPr>
        <p:style>
          <a:lnRef idx="3">
            <a:schemeClr val="lt1"/>
          </a:lnRef>
          <a:fillRef idx="1">
            <a:schemeClr val="accent3"/>
          </a:fillRef>
          <a:effectRef idx="1">
            <a:schemeClr val="accent3"/>
          </a:effectRef>
          <a:fontRef idx="minor">
            <a:schemeClr val="lt1"/>
          </a:fontRef>
        </p:style>
        <p:txBody>
          <a:bodyPr vert="horz"/>
          <a:lstStyle>
            <a:lvl1pPr marL="0" indent="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7" name="Rectangle 16"/>
          <p:cNvSpPr/>
          <p:nvPr/>
        </p:nvSpPr>
        <p:spPr>
          <a:xfrm rot="10800000" flipV="1">
            <a:off x="435429" y="6172200"/>
            <a:ext cx="7086600" cy="685800"/>
          </a:xfrm>
          <a:prstGeom prst="rect">
            <a:avLst/>
          </a:prstGeom>
          <a:solidFill>
            <a:schemeClr val="accent5"/>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22" name="Rectangle 21"/>
          <p:cNvSpPr/>
          <p:nvPr userDrawn="1"/>
        </p:nvSpPr>
        <p:spPr>
          <a:xfrm>
            <a:off x="435429" y="0"/>
            <a:ext cx="7086600" cy="1981200"/>
          </a:xfrm>
          <a:prstGeom prst="rect">
            <a:avLst/>
          </a:prstGeom>
          <a:solidFill>
            <a:schemeClr val="accent5"/>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6" name="Text Placeholder 5"/>
          <p:cNvSpPr>
            <a:spLocks noGrp="1"/>
          </p:cNvSpPr>
          <p:nvPr>
            <p:ph type="body" sz="quarter" idx="16" hasCustomPrompt="1"/>
          </p:nvPr>
        </p:nvSpPr>
        <p:spPr>
          <a:xfrm>
            <a:off x="435429" y="5791200"/>
            <a:ext cx="7086600" cy="381000"/>
          </a:xfrm>
          <a:solidFill>
            <a:schemeClr val="accent3"/>
          </a:solidFill>
        </p:spPr>
        <p:txBody>
          <a:bodyPr vert="horz" anchor="ctr"/>
          <a:lstStyle>
            <a:lvl1pPr marL="0" indent="0" algn="l">
              <a:buFontTx/>
              <a:buNone/>
              <a:defRPr sz="1200">
                <a:solidFill>
                  <a:srgbClr val="FFFFFF"/>
                </a:solidFill>
              </a:defRPr>
            </a:lvl1pPr>
            <a:extLst/>
          </a:lstStyle>
          <a:p>
            <a:pPr lvl="0"/>
            <a:r>
              <a:rPr lang="en-US" dirty="0"/>
              <a:t>Click to add subtitle</a:t>
            </a:r>
          </a:p>
        </p:txBody>
      </p:sp>
      <p:sp>
        <p:nvSpPr>
          <p:cNvPr id="19" name="Text Placeholder 18"/>
          <p:cNvSpPr>
            <a:spLocks noGrp="1"/>
          </p:cNvSpPr>
          <p:nvPr>
            <p:ph type="body" sz="quarter" idx="17" hasCustomPrompt="1"/>
          </p:nvPr>
        </p:nvSpPr>
        <p:spPr>
          <a:xfrm>
            <a:off x="435429" y="4495800"/>
            <a:ext cx="7086600" cy="1295400"/>
          </a:xfrm>
          <a:solidFill>
            <a:schemeClr val="accent6"/>
          </a:solidFill>
        </p:spPr>
        <p:txBody>
          <a:bodyPr vert="horz" anchor="ctr"/>
          <a:lstStyle>
            <a:lvl1pPr marL="0" indent="0" algn="l">
              <a:buFontTx/>
              <a:buNone/>
              <a:defRPr sz="3200">
                <a:solidFill>
                  <a:srgbClr val="FFFFFF"/>
                </a:solidFill>
              </a:defRPr>
            </a:lvl1pPr>
            <a:extLst/>
          </a:lstStyle>
          <a:p>
            <a:pPr lvl="0"/>
            <a:r>
              <a:rPr lang="en-US" dirty="0"/>
              <a:t>Click to add section title</a:t>
            </a:r>
          </a:p>
        </p:txBody>
      </p:sp>
      <p:sp>
        <p:nvSpPr>
          <p:cNvPr id="29" name="Picture Placeholder 28"/>
          <p:cNvSpPr>
            <a:spLocks noGrp="1"/>
          </p:cNvSpPr>
          <p:nvPr>
            <p:ph type="pic" sz="quarter" idx="18"/>
          </p:nvPr>
        </p:nvSpPr>
        <p:spPr>
          <a:xfrm>
            <a:off x="2950029" y="2133600"/>
            <a:ext cx="2209800" cy="2209800"/>
          </a:xfrm>
          <a:solidFill>
            <a:schemeClr val="bg1"/>
          </a:solidFill>
          <a:ln w="34925" cap="rnd" cmpd="sng" algn="ctr">
            <a:noFill/>
            <a:prstDash val="solid"/>
          </a:ln>
          <a:effectLst/>
        </p:spPr>
        <p:style>
          <a:lnRef idx="3">
            <a:schemeClr val="lt1"/>
          </a:lnRef>
          <a:fillRef idx="1">
            <a:schemeClr val="accent3"/>
          </a:fillRef>
          <a:effectRef idx="1">
            <a:schemeClr val="accent3"/>
          </a:effectRef>
          <a:fontRef idx="minor">
            <a:schemeClr val="lt1"/>
          </a:fontRef>
        </p:style>
        <p:txBody>
          <a:bodyPr vert="horz">
            <a:normAutofit/>
          </a:bodyPr>
          <a:lstStyle>
            <a:lvl1pPr marL="0" indent="0" algn="ctr" rtl="0" latinLnBrk="0">
              <a:spcBef>
                <a:spcPct val="20000"/>
              </a:spcBef>
              <a:buFontTx/>
              <a:buNone/>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2" name="Picture Placeholder 11"/>
          <p:cNvSpPr>
            <a:spLocks noGrp="1"/>
          </p:cNvSpPr>
          <p:nvPr>
            <p:ph type="pic" sz="quarter" idx="19"/>
          </p:nvPr>
        </p:nvSpPr>
        <p:spPr>
          <a:xfrm>
            <a:off x="5312229" y="2133600"/>
            <a:ext cx="2209800" cy="2209800"/>
          </a:xfrm>
          <a:solidFill>
            <a:schemeClr val="bg1"/>
          </a:solidFill>
          <a:ln w="34925" cap="rnd" cmpd="sng" algn="ctr">
            <a:noFill/>
            <a:prstDash val="solid"/>
          </a:ln>
          <a:effectLst/>
        </p:spPr>
        <p:style>
          <a:lnRef idx="3">
            <a:schemeClr val="lt1"/>
          </a:lnRef>
          <a:fillRef idx="1">
            <a:schemeClr val="accent3"/>
          </a:fillRef>
          <a:effectRef idx="1">
            <a:schemeClr val="accent3"/>
          </a:effectRef>
          <a:fontRef idx="minor">
            <a:schemeClr val="lt1"/>
          </a:fontRef>
        </p:style>
        <p:txBody>
          <a:bodyPr vert="horz">
            <a:normAutofit/>
          </a:bodyPr>
          <a:lstStyle>
            <a:lvl1pPr marL="0" indent="0" algn="ctr" rtl="0" latinLnBrk="0">
              <a:spcBef>
                <a:spcPct val="20000"/>
              </a:spcBef>
              <a:buFontTx/>
              <a:buNone/>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8" name="Rectangle 17"/>
          <p:cNvSpPr>
            <a:spLocks noGrp="1"/>
          </p:cNvSpPr>
          <p:nvPr>
            <p:ph type="dt" sz="half" idx="20"/>
          </p:nvPr>
        </p:nvSpPr>
        <p:spPr/>
        <p:txBody>
          <a:bodyPr/>
          <a:lstStyle/>
          <a:p>
            <a:pPr algn="r"/>
            <a:fld id="{9668B50E-0B48-4566-8609-C51CF752A7DF}" type="datetimeFigureOut">
              <a:rPr lang="en-US" smtClean="0">
                <a:solidFill>
                  <a:schemeClr val="bg1"/>
                </a:solidFill>
              </a:rPr>
              <a:pPr algn="r"/>
              <a:t>7/9/2023</a:t>
            </a:fld>
            <a:endParaRPr lang="en-US" dirty="0"/>
          </a:p>
        </p:txBody>
      </p:sp>
      <p:sp>
        <p:nvSpPr>
          <p:cNvPr id="20" name="Rectangle 19"/>
          <p:cNvSpPr>
            <a:spLocks noGrp="1"/>
          </p:cNvSpPr>
          <p:nvPr>
            <p:ph type="sldNum" sz="quarter" idx="21"/>
          </p:nvPr>
        </p:nvSpPr>
        <p:spPr/>
        <p:txBody>
          <a:bodyPr/>
          <a:lstStyle/>
          <a:p>
            <a:fld id="{8A4431D5-1B33-458B-8AFD-CECCB0FA18CB}" type="slidenum">
              <a:rPr lang="en-US" smtClean="0">
                <a:solidFill>
                  <a:srgbClr val="FFFFFF"/>
                </a:solidFill>
              </a:rPr>
              <a:pPr/>
              <a:t>‹#›</a:t>
            </a:fld>
            <a:endParaRPr lang="en-US" dirty="0"/>
          </a:p>
        </p:txBody>
      </p:sp>
      <p:sp>
        <p:nvSpPr>
          <p:cNvPr id="21" name="Rectangle 20"/>
          <p:cNvSpPr>
            <a:spLocks noGrp="1"/>
          </p:cNvSpPr>
          <p:nvPr>
            <p:ph type="ftr" sz="quarter" idx="22"/>
          </p:nvPr>
        </p:nvSpPr>
        <p:spPr/>
        <p:txBody>
          <a:bodyPr/>
          <a:lstStyle/>
          <a:p>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Up Portrait with Captions">
    <p:spTree>
      <p:nvGrpSpPr>
        <p:cNvPr id="1" name=""/>
        <p:cNvGrpSpPr/>
        <p:nvPr/>
      </p:nvGrpSpPr>
      <p:grpSpPr>
        <a:xfrm>
          <a:off x="0" y="0"/>
          <a:ext cx="0" cy="0"/>
          <a:chOff x="0" y="0"/>
          <a:chExt cx="0" cy="0"/>
        </a:xfrm>
      </p:grpSpPr>
      <p:sp>
        <p:nvSpPr>
          <p:cNvPr id="28" name="Picture Placeholder 27"/>
          <p:cNvSpPr>
            <a:spLocks noGrp="1" noChangeAspect="1"/>
          </p:cNvSpPr>
          <p:nvPr>
            <p:ph type="pic" sz="quarter" idx="10"/>
          </p:nvPr>
        </p:nvSpPr>
        <p:spPr>
          <a:xfrm>
            <a:off x="4341047" y="533400"/>
            <a:ext cx="3431353" cy="4575141"/>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nchor="t"/>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31" name="Picture Placeholder 30"/>
          <p:cNvSpPr>
            <a:spLocks noGrp="1" noChangeAspect="1"/>
          </p:cNvSpPr>
          <p:nvPr>
            <p:ph type="pic" sz="quarter" idx="11"/>
          </p:nvPr>
        </p:nvSpPr>
        <p:spPr>
          <a:xfrm>
            <a:off x="685800" y="533400"/>
            <a:ext cx="3429000" cy="4572000"/>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nchor="t"/>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8" name="Text Placeholder 7"/>
          <p:cNvSpPr>
            <a:spLocks noGrp="1"/>
          </p:cNvSpPr>
          <p:nvPr>
            <p:ph type="body" sz="quarter" idx="14" hasCustomPrompt="1"/>
          </p:nvPr>
        </p:nvSpPr>
        <p:spPr>
          <a:xfrm>
            <a:off x="685800" y="5257800"/>
            <a:ext cx="3429000" cy="1219200"/>
          </a:xfrm>
        </p:spPr>
        <p:txBody>
          <a:bodyPr anchor="t"/>
          <a:lstStyle>
            <a:lvl1pPr marL="0" marR="0" indent="0" algn="r">
              <a:buFontTx/>
              <a:buNone/>
              <a:defRPr sz="1800" baseline="0"/>
            </a:lvl1pPr>
            <a:extLst/>
          </a:lstStyle>
          <a:p>
            <a:pPr lvl="0"/>
            <a:r>
              <a:rPr lang="en-US" dirty="0"/>
              <a:t>Click to add caption</a:t>
            </a:r>
          </a:p>
        </p:txBody>
      </p:sp>
      <p:sp>
        <p:nvSpPr>
          <p:cNvPr id="14" name="Text Placeholder 13"/>
          <p:cNvSpPr>
            <a:spLocks noGrp="1"/>
          </p:cNvSpPr>
          <p:nvPr>
            <p:ph type="body" sz="quarter" idx="15" hasCustomPrompt="1"/>
          </p:nvPr>
        </p:nvSpPr>
        <p:spPr>
          <a:xfrm>
            <a:off x="4343400" y="5257800"/>
            <a:ext cx="3429000" cy="1219200"/>
          </a:xfrm>
        </p:spPr>
        <p:txBody>
          <a:bodyPr anchor="t"/>
          <a:lstStyle>
            <a:lvl1pPr marL="0" marR="0" indent="0" algn="r">
              <a:buFontTx/>
              <a:buNone/>
              <a:defRPr sz="1800" baseline="0"/>
            </a:lvl1pPr>
            <a:extLst/>
          </a:lstStyle>
          <a:p>
            <a:pPr lvl="0"/>
            <a:r>
              <a:rPr lang="en-US" dirty="0"/>
              <a:t>Click to add caption</a:t>
            </a:r>
          </a:p>
        </p:txBody>
      </p:sp>
      <p:sp>
        <p:nvSpPr>
          <p:cNvPr id="6" name="Rectangle 5"/>
          <p:cNvSpPr>
            <a:spLocks noGrp="1"/>
          </p:cNvSpPr>
          <p:nvPr>
            <p:ph type="dt" sz="half" idx="16"/>
          </p:nvPr>
        </p:nvSpPr>
        <p:spPr/>
        <p:txBody>
          <a:bodyPr/>
          <a:lstStyle/>
          <a:p>
            <a:pPr algn="r"/>
            <a:fld id="{9668B50E-0B48-4566-8609-C51CF752A7DF}" type="datetimeFigureOut">
              <a:rPr lang="en-US" smtClean="0">
                <a:solidFill>
                  <a:schemeClr val="bg1"/>
                </a:solidFill>
              </a:rPr>
              <a:pPr algn="r"/>
              <a:t>7/9/2023</a:t>
            </a:fld>
            <a:endParaRPr lang="en-US" dirty="0"/>
          </a:p>
        </p:txBody>
      </p:sp>
      <p:sp>
        <p:nvSpPr>
          <p:cNvPr id="7" name="Rectangle 6"/>
          <p:cNvSpPr>
            <a:spLocks noGrp="1"/>
          </p:cNvSpPr>
          <p:nvPr>
            <p:ph type="sldNum" sz="quarter" idx="17"/>
          </p:nvPr>
        </p:nvSpPr>
        <p:spPr/>
        <p:txBody>
          <a:bodyPr/>
          <a:lstStyle/>
          <a:p>
            <a:fld id="{8A4431D5-1B33-458B-8AFD-CECCB0FA18CB}" type="slidenum">
              <a:rPr lang="en-US" smtClean="0">
                <a:solidFill>
                  <a:srgbClr val="FFFFFF"/>
                </a:solidFill>
              </a:rPr>
              <a:pPr/>
              <a:t>‹#›</a:t>
            </a:fld>
            <a:endParaRPr lang="en-US" dirty="0"/>
          </a:p>
        </p:txBody>
      </p:sp>
      <p:sp>
        <p:nvSpPr>
          <p:cNvPr id="9" name="Rectangle 8"/>
          <p:cNvSpPr>
            <a:spLocks noGrp="1"/>
          </p:cNvSpPr>
          <p:nvPr>
            <p:ph type="ftr" sz="quarter" idx="18"/>
          </p:nvPr>
        </p:nvSpPr>
        <p:spPr/>
        <p:txBody>
          <a:bodyPr/>
          <a:lstStyle/>
          <a:p>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Up Landscape with Captions">
    <p:spTree>
      <p:nvGrpSpPr>
        <p:cNvPr id="1" name=""/>
        <p:cNvGrpSpPr/>
        <p:nvPr/>
      </p:nvGrpSpPr>
      <p:grpSpPr>
        <a:xfrm>
          <a:off x="0" y="0"/>
          <a:ext cx="0" cy="0"/>
          <a:chOff x="0" y="0"/>
          <a:chExt cx="0" cy="0"/>
        </a:xfrm>
      </p:grpSpPr>
      <p:sp>
        <p:nvSpPr>
          <p:cNvPr id="31" name="Picture Placeholder 30"/>
          <p:cNvSpPr>
            <a:spLocks noGrp="1" noChangeAspect="1"/>
          </p:cNvSpPr>
          <p:nvPr>
            <p:ph type="pic" sz="quarter" idx="13"/>
          </p:nvPr>
        </p:nvSpPr>
        <p:spPr>
          <a:xfrm>
            <a:off x="4343400" y="1085850"/>
            <a:ext cx="4038600" cy="302895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8" name="Picture Placeholder 7"/>
          <p:cNvSpPr>
            <a:spLocks noGrp="1" noChangeAspect="1"/>
          </p:cNvSpPr>
          <p:nvPr>
            <p:ph type="pic" sz="quarter" idx="14"/>
          </p:nvPr>
        </p:nvSpPr>
        <p:spPr>
          <a:xfrm>
            <a:off x="152400" y="1085850"/>
            <a:ext cx="4038600" cy="3028950"/>
          </a:xfrm>
          <a:prstGeom prst="rect">
            <a:avLst/>
          </a:prstGeo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4" name="Text Placeholder 23"/>
          <p:cNvSpPr>
            <a:spLocks noGrp="1"/>
          </p:cNvSpPr>
          <p:nvPr>
            <p:ph type="body" sz="quarter" idx="16" hasCustomPrompt="1"/>
          </p:nvPr>
        </p:nvSpPr>
        <p:spPr>
          <a:xfrm>
            <a:off x="152400" y="4267200"/>
            <a:ext cx="4038600" cy="1066800"/>
          </a:xfrm>
        </p:spPr>
        <p:txBody>
          <a:bodyPr anchor="t"/>
          <a:lstStyle>
            <a:lvl1pPr marL="0" marR="0" indent="0" algn="r">
              <a:buFontTx/>
              <a:buNone/>
              <a:defRPr sz="1800" baseline="0"/>
            </a:lvl1pPr>
            <a:extLst/>
          </a:lstStyle>
          <a:p>
            <a:pPr lvl="0"/>
            <a:r>
              <a:rPr lang="en-US" dirty="0"/>
              <a:t>Click to add caption</a:t>
            </a:r>
          </a:p>
        </p:txBody>
      </p:sp>
      <p:sp>
        <p:nvSpPr>
          <p:cNvPr id="2" name="Text Placeholder 1"/>
          <p:cNvSpPr>
            <a:spLocks noGrp="1"/>
          </p:cNvSpPr>
          <p:nvPr>
            <p:ph type="body" sz="quarter" idx="17" hasCustomPrompt="1"/>
          </p:nvPr>
        </p:nvSpPr>
        <p:spPr>
          <a:xfrm>
            <a:off x="4343400" y="4267200"/>
            <a:ext cx="4038600" cy="1066800"/>
          </a:xfrm>
        </p:spPr>
        <p:txBody>
          <a:bodyPr anchor="t"/>
          <a:lstStyle>
            <a:lvl1pPr marL="0" marR="0" indent="0" algn="r">
              <a:buFontTx/>
              <a:buNone/>
              <a:defRPr sz="1800" baseline="0"/>
            </a:lvl1pPr>
            <a:extLst/>
          </a:lstStyle>
          <a:p>
            <a:pPr lvl="0"/>
            <a:r>
              <a:rPr lang="en-US" dirty="0"/>
              <a:t>Click to add caption</a:t>
            </a:r>
          </a:p>
        </p:txBody>
      </p:sp>
      <p:sp>
        <p:nvSpPr>
          <p:cNvPr id="6" name="Rectangle 5"/>
          <p:cNvSpPr>
            <a:spLocks noGrp="1"/>
          </p:cNvSpPr>
          <p:nvPr>
            <p:ph type="dt" sz="half" idx="18"/>
          </p:nvPr>
        </p:nvSpPr>
        <p:spPr/>
        <p:txBody>
          <a:bodyPr/>
          <a:lstStyle/>
          <a:p>
            <a:pPr algn="r"/>
            <a:fld id="{9668B50E-0B48-4566-8609-C51CF752A7DF}" type="datetimeFigureOut">
              <a:rPr lang="en-US" smtClean="0">
                <a:solidFill>
                  <a:schemeClr val="bg1"/>
                </a:solidFill>
              </a:rPr>
              <a:pPr algn="r"/>
              <a:t>7/9/2023</a:t>
            </a:fld>
            <a:endParaRPr lang="en-US" dirty="0"/>
          </a:p>
        </p:txBody>
      </p:sp>
      <p:sp>
        <p:nvSpPr>
          <p:cNvPr id="7" name="Rectangle 6"/>
          <p:cNvSpPr>
            <a:spLocks noGrp="1"/>
          </p:cNvSpPr>
          <p:nvPr>
            <p:ph type="sldNum" sz="quarter" idx="19"/>
          </p:nvPr>
        </p:nvSpPr>
        <p:spPr/>
        <p:txBody>
          <a:bodyPr/>
          <a:lstStyle/>
          <a:p>
            <a:fld id="{8A4431D5-1B33-458B-8AFD-CECCB0FA18CB}" type="slidenum">
              <a:rPr lang="en-US" smtClean="0">
                <a:solidFill>
                  <a:srgbClr val="FFFFFF"/>
                </a:solidFill>
              </a:rPr>
              <a:pPr/>
              <a:t>‹#›</a:t>
            </a:fld>
            <a:endParaRPr lang="en-US" dirty="0"/>
          </a:p>
        </p:txBody>
      </p:sp>
      <p:sp>
        <p:nvSpPr>
          <p:cNvPr id="9" name="Rectangle 8"/>
          <p:cNvSpPr>
            <a:spLocks noGrp="1"/>
          </p:cNvSpPr>
          <p:nvPr>
            <p:ph type="ftr" sz="quarter" idx="20"/>
          </p:nvPr>
        </p:nvSpPr>
        <p:spPr/>
        <p:txBody>
          <a:bodyPr/>
          <a:lstStyle/>
          <a:p>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Up Mixed with Caption">
    <p:spTree>
      <p:nvGrpSpPr>
        <p:cNvPr id="1" name=""/>
        <p:cNvGrpSpPr/>
        <p:nvPr/>
      </p:nvGrpSpPr>
      <p:grpSpPr>
        <a:xfrm>
          <a:off x="0" y="0"/>
          <a:ext cx="0" cy="0"/>
          <a:chOff x="0" y="0"/>
          <a:chExt cx="0" cy="0"/>
        </a:xfrm>
      </p:grpSpPr>
      <p:sp>
        <p:nvSpPr>
          <p:cNvPr id="24" name="Picture Placeholder 23"/>
          <p:cNvSpPr>
            <a:spLocks noGrp="1" noChangeAspect="1"/>
          </p:cNvSpPr>
          <p:nvPr>
            <p:ph type="pic" sz="quarter" idx="11"/>
          </p:nvPr>
        </p:nvSpPr>
        <p:spPr>
          <a:xfrm>
            <a:off x="4724401" y="225552"/>
            <a:ext cx="3694176" cy="2770632"/>
          </a:xfrm>
          <a:solidFill>
            <a:schemeClr val="bg1"/>
          </a:solidFill>
          <a:ln w="34925" cap="rnd" cmpd="sng" algn="ctr">
            <a:noFill/>
            <a:prstDash val="solid"/>
          </a:ln>
        </p:spPr>
        <p:style>
          <a:lnRef idx="3">
            <a:schemeClr val="lt1"/>
          </a:lnRef>
          <a:fillRef idx="1">
            <a:schemeClr val="accent3"/>
          </a:fillRef>
          <a:effectRef idx="1">
            <a:schemeClr val="accent3"/>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1" name="Picture Placeholder 20"/>
          <p:cNvSpPr>
            <a:spLocks noGrp="1" noChangeAspect="1"/>
          </p:cNvSpPr>
          <p:nvPr>
            <p:ph type="pic" sz="quarter" idx="12"/>
          </p:nvPr>
        </p:nvSpPr>
        <p:spPr>
          <a:xfrm>
            <a:off x="152400" y="222504"/>
            <a:ext cx="4368557" cy="5824743"/>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9" name="Text Placeholder 8"/>
          <p:cNvSpPr>
            <a:spLocks noGrp="1"/>
          </p:cNvSpPr>
          <p:nvPr>
            <p:ph type="body" sz="quarter" idx="13" hasCustomPrompt="1"/>
          </p:nvPr>
        </p:nvSpPr>
        <p:spPr>
          <a:xfrm>
            <a:off x="4724400" y="3124200"/>
            <a:ext cx="3694177" cy="2983987"/>
          </a:xfrm>
        </p:spPr>
        <p:txBody>
          <a:bodyPr anchor="t" anchorCtr="0"/>
          <a:lstStyle>
            <a:lvl1pPr marL="0" marR="0" indent="0" algn="l">
              <a:buFontTx/>
              <a:buNone/>
              <a:defRPr sz="2000" i="0"/>
            </a:lvl1pPr>
            <a:extLst/>
          </a:lstStyle>
          <a:p>
            <a:pPr lvl="0"/>
            <a:r>
              <a:rPr lang="en-US" dirty="0"/>
              <a:t>Click to add caption</a:t>
            </a:r>
          </a:p>
        </p:txBody>
      </p:sp>
      <p:sp>
        <p:nvSpPr>
          <p:cNvPr id="5" name="Rectangle 4"/>
          <p:cNvSpPr>
            <a:spLocks noGrp="1"/>
          </p:cNvSpPr>
          <p:nvPr>
            <p:ph type="dt" sz="half" idx="14"/>
          </p:nvPr>
        </p:nvSpPr>
        <p:spPr/>
        <p:txBody>
          <a:bodyPr/>
          <a:lstStyle/>
          <a:p>
            <a:pPr algn="r"/>
            <a:fld id="{9668B50E-0B48-4566-8609-C51CF752A7DF}" type="datetimeFigureOut">
              <a:rPr lang="en-US" smtClean="0">
                <a:solidFill>
                  <a:schemeClr val="bg1"/>
                </a:solidFill>
              </a:rPr>
              <a:pPr algn="r"/>
              <a:t>7/9/2023</a:t>
            </a:fld>
            <a:endParaRPr lang="en-US" dirty="0"/>
          </a:p>
        </p:txBody>
      </p:sp>
      <p:sp>
        <p:nvSpPr>
          <p:cNvPr id="6" name="Rectangle 5"/>
          <p:cNvSpPr>
            <a:spLocks noGrp="1"/>
          </p:cNvSpPr>
          <p:nvPr>
            <p:ph type="sldNum" sz="quarter" idx="15"/>
          </p:nvPr>
        </p:nvSpPr>
        <p:spPr/>
        <p:txBody>
          <a:bodyPr/>
          <a:lstStyle/>
          <a:p>
            <a:fld id="{8A4431D5-1B33-458B-8AFD-CECCB0FA18CB}" type="slidenum">
              <a:rPr lang="en-US" smtClean="0">
                <a:solidFill>
                  <a:srgbClr val="FFFFFF"/>
                </a:solidFill>
              </a:rPr>
              <a:pPr/>
              <a:t>‹#›</a:t>
            </a:fld>
            <a:endParaRPr lang="en-US" dirty="0"/>
          </a:p>
        </p:txBody>
      </p:sp>
      <p:sp>
        <p:nvSpPr>
          <p:cNvPr id="7" name="Rectangle 6"/>
          <p:cNvSpPr>
            <a:spLocks noGrp="1"/>
          </p:cNvSpPr>
          <p:nvPr>
            <p:ph type="ftr" sz="quarter" idx="16"/>
          </p:nvPr>
        </p:nvSpPr>
        <p:spPr/>
        <p:txBody>
          <a:bodyPr/>
          <a:lstStyle/>
          <a:p>
            <a:endParaRPr lang="en-US"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Up Portrait with Captions">
    <p:spTree>
      <p:nvGrpSpPr>
        <p:cNvPr id="1" name=""/>
        <p:cNvGrpSpPr/>
        <p:nvPr/>
      </p:nvGrpSpPr>
      <p:grpSpPr>
        <a:xfrm>
          <a:off x="0" y="0"/>
          <a:ext cx="0" cy="0"/>
          <a:chOff x="0" y="0"/>
          <a:chExt cx="0" cy="0"/>
        </a:xfrm>
      </p:grpSpPr>
      <p:sp>
        <p:nvSpPr>
          <p:cNvPr id="20" name="Picture Placeholder 19"/>
          <p:cNvSpPr>
            <a:spLocks noGrp="1" noChangeAspect="1"/>
          </p:cNvSpPr>
          <p:nvPr>
            <p:ph type="pic" sz="quarter" idx="10"/>
          </p:nvPr>
        </p:nvSpPr>
        <p:spPr>
          <a:xfrm>
            <a:off x="228600" y="533400"/>
            <a:ext cx="2590800" cy="34544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9" name="Picture Placeholder 28"/>
          <p:cNvSpPr>
            <a:spLocks noGrp="1" noChangeAspect="1"/>
          </p:cNvSpPr>
          <p:nvPr>
            <p:ph type="pic" sz="quarter" idx="11"/>
          </p:nvPr>
        </p:nvSpPr>
        <p:spPr>
          <a:xfrm>
            <a:off x="3048000" y="533400"/>
            <a:ext cx="2590800" cy="34544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10" name="Picture Placeholder 9"/>
          <p:cNvSpPr>
            <a:spLocks noGrp="1" noChangeAspect="1"/>
          </p:cNvSpPr>
          <p:nvPr>
            <p:ph type="pic" sz="quarter" idx="12"/>
          </p:nvPr>
        </p:nvSpPr>
        <p:spPr>
          <a:xfrm>
            <a:off x="5867400" y="533400"/>
            <a:ext cx="2590800" cy="3454400"/>
          </a:xfrm>
          <a:solidFill>
            <a:schemeClr val="bg1"/>
          </a:solidFill>
          <a:ln w="34925" cap="rnd" cmpd="sng" algn="ctr">
            <a:noFill/>
            <a:prstDash val="solid"/>
          </a:ln>
        </p:spPr>
        <p:style>
          <a:lnRef idx="3">
            <a:schemeClr val="lt1"/>
          </a:lnRef>
          <a:fillRef idx="1">
            <a:schemeClr val="accent5"/>
          </a:fillRef>
          <a:effectRef idx="1">
            <a:schemeClr val="accent5"/>
          </a:effectRef>
          <a:fontRef idx="minor">
            <a:schemeClr val="lt1"/>
          </a:fontRef>
        </p:style>
        <p:txBody>
          <a:bodyPr/>
          <a:lstStyle>
            <a:lvl1pPr marL="342900" indent="-342900" algn="ctr" rtl="0" latinLnBrk="0">
              <a:spcBef>
                <a:spcPct val="20000"/>
              </a:spcBef>
              <a:defRPr lang="en-US" sz="2000" dirty="0">
                <a:solidFill>
                  <a:schemeClr val="tx2"/>
                </a:solidFill>
                <a:latin typeface="+mn-lt"/>
                <a:ea typeface="+mn-ea"/>
                <a:cs typeface="+mn-cs"/>
              </a:defRPr>
            </a:lvl1pPr>
            <a:extLst/>
          </a:lstStyle>
          <a:p>
            <a:pPr marL="342900" indent="-342900" algn="ctr" rtl="0" latinLnBrk="0">
              <a:spcBef>
                <a:spcPct val="20000"/>
              </a:spcBef>
              <a:buFontTx/>
              <a:buNone/>
            </a:pPr>
            <a:r>
              <a:rPr lang="en-US" sz="2000">
                <a:solidFill>
                  <a:schemeClr val="tx2"/>
                </a:solidFill>
                <a:latin typeface="+mn-lt"/>
                <a:ea typeface="+mn-ea"/>
                <a:cs typeface="+mn-cs"/>
              </a:rPr>
              <a:t>Click icon to add picture</a:t>
            </a:r>
            <a:endParaRPr lang="en-US" sz="2000" dirty="0">
              <a:solidFill>
                <a:schemeClr val="tx2"/>
              </a:solidFill>
              <a:latin typeface="+mn-lt"/>
              <a:ea typeface="+mn-ea"/>
              <a:cs typeface="+mn-cs"/>
            </a:endParaRPr>
          </a:p>
        </p:txBody>
      </p:sp>
      <p:sp>
        <p:nvSpPr>
          <p:cNvPr id="2" name="Text Placeholder 1"/>
          <p:cNvSpPr>
            <a:spLocks noGrp="1"/>
          </p:cNvSpPr>
          <p:nvPr>
            <p:ph type="body" sz="quarter" idx="13" hasCustomPrompt="1"/>
          </p:nvPr>
        </p:nvSpPr>
        <p:spPr>
          <a:xfrm>
            <a:off x="228600" y="4343400"/>
            <a:ext cx="2590800" cy="1676400"/>
          </a:xfrm>
        </p:spPr>
        <p:txBody>
          <a:bodyPr anchor="t" anchorCtr="0">
            <a:noAutofit/>
          </a:bodyPr>
          <a:lstStyle>
            <a:lvl1pPr marL="0" marR="0" indent="0" algn="l">
              <a:buFontTx/>
              <a:buNone/>
              <a:defRPr sz="2000" baseline="0"/>
            </a:lvl1pPr>
            <a:extLst/>
          </a:lstStyle>
          <a:p>
            <a:pPr lvl="0"/>
            <a:r>
              <a:rPr lang="en-US" dirty="0"/>
              <a:t>Click to add caption</a:t>
            </a:r>
          </a:p>
        </p:txBody>
      </p:sp>
      <p:sp>
        <p:nvSpPr>
          <p:cNvPr id="15" name="Text Placeholder 14"/>
          <p:cNvSpPr>
            <a:spLocks noGrp="1"/>
          </p:cNvSpPr>
          <p:nvPr>
            <p:ph type="body" sz="quarter" idx="14" hasCustomPrompt="1"/>
          </p:nvPr>
        </p:nvSpPr>
        <p:spPr>
          <a:xfrm>
            <a:off x="3048000" y="4343400"/>
            <a:ext cx="2590800" cy="1676400"/>
          </a:xfrm>
        </p:spPr>
        <p:txBody>
          <a:bodyPr anchor="t" anchorCtr="0">
            <a:noAutofit/>
          </a:bodyPr>
          <a:lstStyle>
            <a:lvl1pPr marL="0" marR="0" indent="0" algn="l">
              <a:buFontTx/>
              <a:buNone/>
              <a:defRPr sz="2000" baseline="0"/>
            </a:lvl1pPr>
            <a:extLst/>
          </a:lstStyle>
          <a:p>
            <a:pPr lvl="0"/>
            <a:r>
              <a:rPr lang="en-US" dirty="0"/>
              <a:t>Click to add caption</a:t>
            </a:r>
          </a:p>
        </p:txBody>
      </p:sp>
      <p:sp>
        <p:nvSpPr>
          <p:cNvPr id="13" name="Text Placeholder 12"/>
          <p:cNvSpPr>
            <a:spLocks noGrp="1"/>
          </p:cNvSpPr>
          <p:nvPr>
            <p:ph type="body" sz="quarter" idx="15" hasCustomPrompt="1"/>
          </p:nvPr>
        </p:nvSpPr>
        <p:spPr>
          <a:xfrm>
            <a:off x="5867400" y="4343400"/>
            <a:ext cx="2590800" cy="1676400"/>
          </a:xfrm>
        </p:spPr>
        <p:txBody>
          <a:bodyPr anchor="t" anchorCtr="0">
            <a:noAutofit/>
          </a:bodyPr>
          <a:lstStyle>
            <a:lvl1pPr marL="0" marR="0" indent="0" algn="l">
              <a:buFontTx/>
              <a:buNone/>
              <a:defRPr sz="2000" baseline="0"/>
            </a:lvl1pPr>
            <a:extLst/>
          </a:lstStyle>
          <a:p>
            <a:pPr lvl="0"/>
            <a:r>
              <a:rPr lang="en-US" dirty="0"/>
              <a:t>Click to add caption</a:t>
            </a:r>
          </a:p>
        </p:txBody>
      </p:sp>
      <p:sp>
        <p:nvSpPr>
          <p:cNvPr id="30" name="Rectangle 29"/>
          <p:cNvSpPr/>
          <p:nvPr/>
        </p:nvSpPr>
        <p:spPr>
          <a:xfrm>
            <a:off x="8889273" y="0"/>
            <a:ext cx="76200" cy="6858000"/>
          </a:xfrm>
          <a:prstGeom prst="rect">
            <a:avLst/>
          </a:prstGeom>
          <a:solidFill>
            <a:schemeClr val="accent1"/>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9" name="Rectangle 8"/>
          <p:cNvSpPr>
            <a:spLocks noGrp="1"/>
          </p:cNvSpPr>
          <p:nvPr>
            <p:ph type="dt" sz="half" idx="16"/>
          </p:nvPr>
        </p:nvSpPr>
        <p:spPr/>
        <p:txBody>
          <a:bodyPr/>
          <a:lstStyle/>
          <a:p>
            <a:pPr algn="r"/>
            <a:fld id="{9668B50E-0B48-4566-8609-C51CF752A7DF}" type="datetimeFigureOut">
              <a:rPr lang="en-US" smtClean="0">
                <a:solidFill>
                  <a:schemeClr val="bg1"/>
                </a:solidFill>
              </a:rPr>
              <a:pPr algn="r"/>
              <a:t>7/9/2023</a:t>
            </a:fld>
            <a:endParaRPr lang="en-US" dirty="0"/>
          </a:p>
        </p:txBody>
      </p:sp>
      <p:sp>
        <p:nvSpPr>
          <p:cNvPr id="11" name="Rectangle 10"/>
          <p:cNvSpPr>
            <a:spLocks noGrp="1"/>
          </p:cNvSpPr>
          <p:nvPr>
            <p:ph type="sldNum" sz="quarter" idx="17"/>
          </p:nvPr>
        </p:nvSpPr>
        <p:spPr/>
        <p:txBody>
          <a:bodyPr/>
          <a:lstStyle/>
          <a:p>
            <a:fld id="{8A4431D5-1B33-458B-8AFD-CECCB0FA18CB}" type="slidenum">
              <a:rPr lang="en-US" smtClean="0">
                <a:solidFill>
                  <a:srgbClr val="FFFFFF"/>
                </a:solidFill>
              </a:rPr>
              <a:pPr/>
              <a:t>‹#›</a:t>
            </a:fld>
            <a:endParaRPr lang="en-US" dirty="0"/>
          </a:p>
        </p:txBody>
      </p:sp>
      <p:sp>
        <p:nvSpPr>
          <p:cNvPr id="12" name="Rectangle 11"/>
          <p:cNvSpPr>
            <a:spLocks noGrp="1"/>
          </p:cNvSpPr>
          <p:nvPr>
            <p:ph type="ftr" sz="quarter" idx="18"/>
          </p:nvPr>
        </p:nvSpPr>
        <p:spPr/>
        <p:txBody>
          <a:bodyPr/>
          <a:lstStyle/>
          <a:p>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9" name="Rectangle 8"/>
          <p:cNvSpPr/>
          <p:nvPr/>
        </p:nvSpPr>
        <p:spPr>
          <a:xfrm rot="16200000">
            <a:off x="5315559" y="3268980"/>
            <a:ext cx="6858000" cy="320040"/>
          </a:xfrm>
          <a:prstGeom prst="rect">
            <a:avLst/>
          </a:prstGeom>
          <a:solidFill>
            <a:schemeClr val="accent6"/>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8" name="Rectangle 7"/>
          <p:cNvSpPr/>
          <p:nvPr/>
        </p:nvSpPr>
        <p:spPr>
          <a:xfrm rot="16200000">
            <a:off x="5628132" y="3341399"/>
            <a:ext cx="6858000" cy="173736"/>
          </a:xfrm>
          <a:prstGeom prst="rect">
            <a:avLst/>
          </a:prstGeom>
          <a:solidFill>
            <a:schemeClr val="accent3"/>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274638"/>
            <a:ext cx="7848600" cy="1143000"/>
          </a:xfrm>
          <a:prstGeom prst="rect">
            <a:avLst/>
          </a:prstGeom>
        </p:spPr>
        <p:txBody>
          <a:bodyPr vert="horz"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1"/>
            <a:ext cx="7848600" cy="4525963"/>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7696200" y="1012825"/>
            <a:ext cx="2133600" cy="365125"/>
          </a:xfrm>
          <a:prstGeom prst="rect">
            <a:avLst/>
          </a:prstGeom>
        </p:spPr>
        <p:txBody>
          <a:bodyPr vert="horz" rtlCol="0" anchor="ctr"/>
          <a:lstStyle>
            <a:lvl1pPr algn="r">
              <a:defRPr sz="1200">
                <a:solidFill>
                  <a:schemeClr val="bg1"/>
                </a:solidFill>
              </a:defRPr>
            </a:lvl1pPr>
            <a:extLst/>
          </a:lstStyle>
          <a:p>
            <a:pPr algn="r"/>
            <a:fld id="{9668B50E-0B48-4566-8609-C51CF752A7DF}" type="datetimeFigureOut">
              <a:rPr lang="en-US" smtClean="0">
                <a:solidFill>
                  <a:schemeClr val="bg1"/>
                </a:solidFill>
              </a:rPr>
              <a:pPr algn="r"/>
              <a:t>7/9/2023</a:t>
            </a:fld>
            <a:endParaRPr lang="en-US" dirty="0">
              <a:solidFill>
                <a:schemeClr val="bg1"/>
              </a:solidFill>
            </a:endParaRPr>
          </a:p>
        </p:txBody>
      </p:sp>
      <p:sp>
        <p:nvSpPr>
          <p:cNvPr id="5" name="Footer Placeholder 4"/>
          <p:cNvSpPr>
            <a:spLocks noGrp="1"/>
          </p:cNvSpPr>
          <p:nvPr>
            <p:ph type="ftr" sz="quarter" idx="3"/>
          </p:nvPr>
        </p:nvSpPr>
        <p:spPr>
          <a:xfrm rot="16200000">
            <a:off x="7162800" y="3832226"/>
            <a:ext cx="3200400" cy="365125"/>
          </a:xfrm>
          <a:prstGeom prst="rect">
            <a:avLst/>
          </a:prstGeom>
        </p:spPr>
        <p:txBody>
          <a:bodyPr vert="horz" rtlCol="0" anchor="ctr"/>
          <a:lstStyle>
            <a:lvl1pPr algn="l">
              <a:defRPr sz="1200">
                <a:solidFill>
                  <a:schemeClr val="bg1"/>
                </a:solidFill>
              </a:defRPr>
            </a:lvl1pPr>
            <a:extLst/>
          </a:lstStyle>
          <a:p>
            <a:pPr algn="l"/>
            <a:endParaRPr lang="en-US" dirty="0">
              <a:solidFill>
                <a:schemeClr val="bg1"/>
              </a:solidFill>
            </a:endParaRPr>
          </a:p>
        </p:txBody>
      </p:sp>
      <p:sp>
        <p:nvSpPr>
          <p:cNvPr id="6" name="Slide Number Placeholder 5"/>
          <p:cNvSpPr>
            <a:spLocks noGrp="1"/>
          </p:cNvSpPr>
          <p:nvPr>
            <p:ph type="sldNum" sz="quarter" idx="4"/>
          </p:nvPr>
        </p:nvSpPr>
        <p:spPr>
          <a:xfrm rot="5400000">
            <a:off x="8278813" y="5962650"/>
            <a:ext cx="968375" cy="365125"/>
          </a:xfrm>
          <a:prstGeom prst="rect">
            <a:avLst/>
          </a:prstGeom>
        </p:spPr>
        <p:txBody>
          <a:bodyPr vert="horz" rtlCol="0" anchor="ctr"/>
          <a:lstStyle>
            <a:lvl1pPr algn="r">
              <a:defRPr sz="1200">
                <a:solidFill>
                  <a:schemeClr val="bg1"/>
                </a:solidFill>
              </a:defRPr>
            </a:lvl1pPr>
            <a:extLst/>
          </a:lstStyle>
          <a:p>
            <a:fld id="{8A4431D5-1B33-458B-8AFD-CECCB0FA18CB}" type="slidenum">
              <a:rPr lang="en-US" smtClean="0">
                <a:solidFill>
                  <a:schemeClr val="bg1"/>
                </a:solidFill>
              </a:rPr>
              <a:pPr/>
              <a:t>‹#›</a:t>
            </a:fld>
            <a:endParaRPr lang="en-US" dirty="0">
              <a:solidFill>
                <a:schemeClr val="bg1"/>
              </a:solidFill>
            </a:endParaRPr>
          </a:p>
        </p:txBody>
      </p:sp>
      <p:sp>
        <p:nvSpPr>
          <p:cNvPr id="7" name="Rectangle 6"/>
          <p:cNvSpPr/>
          <p:nvPr/>
        </p:nvSpPr>
        <p:spPr>
          <a:xfrm>
            <a:off x="8895749" y="-733"/>
            <a:ext cx="76200" cy="6858000"/>
          </a:xfrm>
          <a:prstGeom prst="rect">
            <a:avLst/>
          </a:prstGeom>
          <a:solidFill>
            <a:schemeClr val="accent1"/>
          </a:solidFill>
          <a:ln w="3492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ransition>
    <p:fade/>
  </p:transition>
  <p:txStyles>
    <p:titleStyle>
      <a:lvl1pPr algn="ctr" rtl="0" eaLnBrk="1" latinLnBrk="0" hangingPunct="1">
        <a:spcBef>
          <a:spcPct val="0"/>
        </a:spcBef>
        <a:buNone/>
        <a:defRPr sz="4400" kern="1200">
          <a:solidFill>
            <a:schemeClr val="tx2"/>
          </a:solidFill>
          <a:latin typeface="+mj-lt"/>
          <a:ea typeface="+mj-ea"/>
          <a:cs typeface="+mj-cs"/>
        </a:defRPr>
      </a:lvl1pPr>
      <a:extLst/>
    </p:titleStyle>
    <p:bodyStyle>
      <a:lvl1pPr marL="342900" indent="-342900" algn="l" rtl="0" eaLnBrk="1" latinLnBrk="0" hangingPunct="1">
        <a:spcBef>
          <a:spcPct val="20000"/>
        </a:spcBef>
        <a:buFont typeface="Arial"/>
        <a:buChar char="•"/>
        <a:defRPr sz="3200" kern="1200">
          <a:solidFill>
            <a:schemeClr val="tx2"/>
          </a:solidFill>
          <a:latin typeface="+mn-lt"/>
          <a:ea typeface="+mn-ea"/>
          <a:cs typeface="+mn-cs"/>
        </a:defRPr>
      </a:lvl1pPr>
      <a:lvl2pPr marL="742950" indent="-285750" algn="l" rtl="0" eaLnBrk="1" latinLnBrk="0" hangingPunct="1">
        <a:spcBef>
          <a:spcPct val="20000"/>
        </a:spcBef>
        <a:buFont typeface="Arial"/>
        <a:buChar char="–"/>
        <a:defRPr sz="2800" kern="1200">
          <a:solidFill>
            <a:schemeClr val="tx2"/>
          </a:solidFill>
          <a:latin typeface="+mn-lt"/>
          <a:ea typeface="+mn-ea"/>
          <a:cs typeface="+mn-cs"/>
        </a:defRPr>
      </a:lvl2pPr>
      <a:lvl3pPr marL="1143000" indent="-228600" algn="l" rtl="0" eaLnBrk="1" latinLnBrk="0" hangingPunct="1">
        <a:spcBef>
          <a:spcPct val="20000"/>
        </a:spcBef>
        <a:buFont typeface="Arial"/>
        <a:buChar char="•"/>
        <a:defRPr sz="2400" kern="1200">
          <a:solidFill>
            <a:schemeClr val="tx2"/>
          </a:solidFill>
          <a:latin typeface="+mn-lt"/>
          <a:ea typeface="+mn-ea"/>
          <a:cs typeface="+mn-cs"/>
        </a:defRPr>
      </a:lvl3pPr>
      <a:lvl4pPr marL="1600200" indent="-228600" algn="l" rtl="0" eaLnBrk="1" latinLnBrk="0" hangingPunct="1">
        <a:spcBef>
          <a:spcPct val="20000"/>
        </a:spcBef>
        <a:buFont typeface="Arial"/>
        <a:buChar char="–"/>
        <a:defRPr sz="2000" kern="1200">
          <a:solidFill>
            <a:schemeClr val="tx2"/>
          </a:solidFill>
          <a:latin typeface="+mn-lt"/>
          <a:ea typeface="+mn-ea"/>
          <a:cs typeface="+mn-cs"/>
        </a:defRPr>
      </a:lvl4pPr>
      <a:lvl5pPr marL="2057400" indent="-228600" algn="l" rtl="0" eaLnBrk="1" latinLnBrk="0" hangingPunct="1">
        <a:spcBef>
          <a:spcPct val="20000"/>
        </a:spcBef>
        <a:buFont typeface="Arial"/>
        <a:buChar char="»"/>
        <a:defRPr sz="2000" kern="1200">
          <a:solidFill>
            <a:schemeClr val="tx2"/>
          </a:solidFill>
          <a:latin typeface="+mn-lt"/>
          <a:ea typeface="+mn-ea"/>
          <a:cs typeface="+mn-cs"/>
        </a:defRPr>
      </a:lvl5pPr>
      <a:lvl6pPr marL="2514600" indent="-228600" algn="l"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sz="2000" kern="120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www.javatpoint.com/how-to-install-mysql"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xml"/><Relationship Id="rId1" Type="http://schemas.openxmlformats.org/officeDocument/2006/relationships/slideLayout" Target="../slideLayouts/slideLayout9.xml"/><Relationship Id="rId5" Type="http://schemas.openxmlformats.org/officeDocument/2006/relationships/image" Target="../media/image21.jpeg"/><Relationship Id="rId4" Type="http://schemas.openxmlformats.org/officeDocument/2006/relationships/image" Target="../media/image20.jpe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28600" y="5445224"/>
            <a:ext cx="8672946" cy="1340768"/>
          </a:xfrm>
        </p:spPr>
        <p:txBody>
          <a:bodyPr/>
          <a:lstStyle/>
          <a:p>
            <a:pPr algn="r"/>
            <a:r>
              <a:rPr lang="en-US" sz="1800" b="1" dirty="0" err="1">
                <a:solidFill>
                  <a:srgbClr val="FFFF00"/>
                </a:solidFill>
              </a:rPr>
              <a:t>D.Sakthivel</a:t>
            </a:r>
            <a:endParaRPr lang="en-US" sz="1800" b="1" dirty="0">
              <a:solidFill>
                <a:srgbClr val="FFFF00"/>
              </a:solidFill>
            </a:endParaRPr>
          </a:p>
          <a:p>
            <a:pPr algn="r"/>
            <a:r>
              <a:rPr lang="en-US" sz="1400" kern="1000" dirty="0"/>
              <a:t>Assistant Professor &amp; Trainer,</a:t>
            </a:r>
          </a:p>
          <a:p>
            <a:pPr algn="r"/>
            <a:r>
              <a:rPr lang="en-US" sz="1400" kern="1000"/>
              <a:t>KGiSL </a:t>
            </a:r>
            <a:r>
              <a:rPr lang="en-US" sz="1400" kern="1000" dirty="0"/>
              <a:t>Micro College </a:t>
            </a:r>
          </a:p>
          <a:p>
            <a:pPr algn="r"/>
            <a:r>
              <a:rPr lang="en-US" sz="1400" kern="1000" dirty="0"/>
              <a:t>KGiSL Campus, Coimbatore – 641 035.</a:t>
            </a:r>
          </a:p>
        </p:txBody>
      </p:sp>
      <p:pic>
        <p:nvPicPr>
          <p:cNvPr id="8" name="Picture Placeholder 7" descr="innovation_front.jfif"/>
          <p:cNvPicPr>
            <a:picLocks noGrp="1" noChangeAspect="1"/>
          </p:cNvPicPr>
          <p:nvPr>
            <p:ph type="pic" sz="quarter" idx="11"/>
          </p:nvPr>
        </p:nvPicPr>
        <p:blipFill>
          <a:blip r:embed="rId3" cstate="print"/>
          <a:srcRect l="972" r="972"/>
          <a:stretch>
            <a:fillRect/>
          </a:stretch>
        </p:blipFill>
        <p:spPr>
          <a:xfrm>
            <a:off x="228600" y="152400"/>
            <a:ext cx="6858000" cy="5148808"/>
          </a:xfrm>
        </p:spPr>
      </p:pic>
      <p:sp>
        <p:nvSpPr>
          <p:cNvPr id="9" name="TextBox 8"/>
          <p:cNvSpPr txBox="1"/>
          <p:nvPr/>
        </p:nvSpPr>
        <p:spPr>
          <a:xfrm>
            <a:off x="323528" y="764704"/>
            <a:ext cx="6696744" cy="1815882"/>
          </a:xfrm>
          <a:prstGeom prst="rect">
            <a:avLst/>
          </a:prstGeom>
          <a:noFill/>
        </p:spPr>
        <p:txBody>
          <a:bodyPr wrap="square" rtlCol="0">
            <a:spAutoFit/>
          </a:bodyPr>
          <a:lstStyle/>
          <a:p>
            <a:pPr algn="ctr"/>
            <a:r>
              <a:rPr lang="en-US" sz="2800" b="1" dirty="0">
                <a:solidFill>
                  <a:schemeClr val="bg1"/>
                </a:solidFill>
              </a:rPr>
              <a:t>Welcome you all </a:t>
            </a:r>
          </a:p>
          <a:p>
            <a:pPr algn="ctr"/>
            <a:r>
              <a:rPr lang="en-US" sz="2800" dirty="0">
                <a:solidFill>
                  <a:srgbClr val="FFFF00"/>
                </a:solidFill>
              </a:rPr>
              <a:t>DCL</a:t>
            </a:r>
          </a:p>
          <a:p>
            <a:pPr algn="ctr"/>
            <a:endParaRPr lang="en-US" sz="2800" dirty="0">
              <a:solidFill>
                <a:srgbClr val="FFFF00"/>
              </a:solidFill>
            </a:endParaRPr>
          </a:p>
          <a:p>
            <a:pPr algn="ctr"/>
            <a:r>
              <a:rPr lang="en-US" sz="2800" dirty="0">
                <a:solidFill>
                  <a:srgbClr val="FFFF00"/>
                </a:solidFill>
              </a:rPr>
              <a:t>Day - 5</a:t>
            </a:r>
          </a:p>
        </p:txBody>
      </p:sp>
      <p:pic>
        <p:nvPicPr>
          <p:cNvPr id="1026" name="Picture 2"/>
          <p:cNvPicPr>
            <a:picLocks noChangeAspect="1" noChangeArrowheads="1"/>
          </p:cNvPicPr>
          <p:nvPr/>
        </p:nvPicPr>
        <p:blipFill>
          <a:blip r:embed="rId4" cstate="print"/>
          <a:srcRect/>
          <a:stretch>
            <a:fillRect/>
          </a:stretch>
        </p:blipFill>
        <p:spPr bwMode="auto">
          <a:xfrm>
            <a:off x="755576" y="5805264"/>
            <a:ext cx="3181350" cy="876300"/>
          </a:xfrm>
          <a:prstGeom prst="rect">
            <a:avLst/>
          </a:prstGeom>
          <a:noFill/>
          <a:ln w="9525">
            <a:noFill/>
            <a:miter lim="800000"/>
            <a:headEnd/>
            <a:tailEnd/>
          </a:ln>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548680"/>
            <a:ext cx="7467600" cy="6156920"/>
          </a:xfrm>
        </p:spPr>
        <p:txBody>
          <a:bodyPr/>
          <a:lstStyle/>
          <a:p>
            <a:pPr algn="l"/>
            <a:r>
              <a:rPr lang="en-IN" b="1" dirty="0"/>
              <a:t>MySQL | Change User Password</a:t>
            </a:r>
          </a:p>
          <a:p>
            <a:pPr algn="l"/>
            <a:r>
              <a:rPr lang="en-US" b="1" dirty="0">
                <a:solidFill>
                  <a:srgbClr val="7030A0"/>
                </a:solidFill>
              </a:rPr>
              <a:t>1. Changing MySQL User Password Using The SET PASSWORD Statement</a:t>
            </a:r>
            <a:r>
              <a:rPr lang="en-US" dirty="0">
                <a:solidFill>
                  <a:srgbClr val="7030A0"/>
                </a:solidFill>
              </a:rPr>
              <a:t>: </a:t>
            </a:r>
          </a:p>
          <a:p>
            <a:pPr algn="l"/>
            <a:r>
              <a:rPr lang="en-US" dirty="0"/>
              <a:t>To change the user password using the SET PASSWORD statement the first requirement is that the account needs to have at least UPDATE privilege.</a:t>
            </a: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006208" y="533400"/>
            <a:ext cx="1454224" cy="438150"/>
          </a:xfrm>
          <a:prstGeom prst="rect">
            <a:avLst/>
          </a:prstGeom>
          <a:noFill/>
          <a:ln w="9525">
            <a:noFill/>
            <a:miter lim="800000"/>
            <a:headEnd/>
            <a:tailEnd/>
          </a:ln>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302508"/>
            <a:ext cx="7467600" cy="964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41828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548680"/>
            <a:ext cx="7467600" cy="6156920"/>
          </a:xfrm>
        </p:spPr>
        <p:txBody>
          <a:bodyPr/>
          <a:lstStyle/>
          <a:p>
            <a:pPr algn="l"/>
            <a:r>
              <a:rPr lang="en-IN" b="1" dirty="0"/>
              <a:t>MySQL | Change User Password</a:t>
            </a:r>
          </a:p>
          <a:p>
            <a:pPr algn="l"/>
            <a:r>
              <a:rPr lang="en-IN" b="1" dirty="0">
                <a:solidFill>
                  <a:srgbClr val="7030A0"/>
                </a:solidFill>
              </a:rPr>
              <a:t>2. </a:t>
            </a:r>
            <a:r>
              <a:rPr lang="en-US" b="1" dirty="0">
                <a:solidFill>
                  <a:srgbClr val="7030A0"/>
                </a:solidFill>
              </a:rPr>
              <a:t>Changing MySQL User Password Using The ALTER USER statement</a:t>
            </a:r>
            <a:r>
              <a:rPr lang="en-US" dirty="0">
                <a:solidFill>
                  <a:srgbClr val="7030A0"/>
                </a:solidFill>
              </a:rPr>
              <a:t>: </a:t>
            </a:r>
          </a:p>
          <a:p>
            <a:pPr marL="342900" indent="-342900" algn="l">
              <a:buFont typeface="Arial" pitchFamily="34" charset="0"/>
              <a:buChar char="•"/>
            </a:pPr>
            <a:r>
              <a:rPr lang="en-US" dirty="0"/>
              <a:t>The second way to change the password for a user account is to use the ALTER USER statement.</a:t>
            </a:r>
          </a:p>
          <a:p>
            <a:pPr marL="342900" indent="-342900" algn="l">
              <a:buFont typeface="Arial" pitchFamily="34" charset="0"/>
              <a:buChar char="•"/>
            </a:pPr>
            <a:r>
              <a:rPr lang="en-US" dirty="0"/>
              <a:t>The ALTER USER statement is used along with the “IDENTIFIED BY” clause.</a:t>
            </a:r>
          </a:p>
          <a:p>
            <a:pPr algn="l"/>
            <a:endParaRPr lang="en-US" dirty="0"/>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006208" y="533400"/>
            <a:ext cx="1454224" cy="438150"/>
          </a:xfrm>
          <a:prstGeom prst="rect">
            <a:avLst/>
          </a:prstGeom>
          <a:noFill/>
          <a:ln w="9525">
            <a:noFill/>
            <a:miter lim="800000"/>
            <a:headEnd/>
            <a:tailEnd/>
          </a:ln>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448" y="3886200"/>
            <a:ext cx="7645152"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878762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548680"/>
            <a:ext cx="7467600" cy="6156920"/>
          </a:xfrm>
        </p:spPr>
        <p:txBody>
          <a:bodyPr/>
          <a:lstStyle/>
          <a:p>
            <a:pPr algn="l"/>
            <a:r>
              <a:rPr lang="en-IN" b="1" dirty="0"/>
              <a:t>MySQL | Change User Password</a:t>
            </a:r>
          </a:p>
          <a:p>
            <a:pPr algn="l" fontAlgn="base"/>
            <a:r>
              <a:rPr lang="en-US" b="1" dirty="0">
                <a:solidFill>
                  <a:srgbClr val="7030A0"/>
                </a:solidFill>
              </a:rPr>
              <a:t>3. Changing MySQL User Password Using UPDATE Statement</a:t>
            </a:r>
            <a:r>
              <a:rPr lang="en-US" dirty="0">
                <a:solidFill>
                  <a:srgbClr val="7030A0"/>
                </a:solidFill>
              </a:rPr>
              <a:t>:</a:t>
            </a:r>
          </a:p>
          <a:p>
            <a:pPr marL="342900" indent="-342900" algn="l" fontAlgn="base">
              <a:buFont typeface="Arial" pitchFamily="34" charset="0"/>
              <a:buChar char="•"/>
            </a:pPr>
            <a:r>
              <a:rPr lang="en-US" dirty="0"/>
              <a:t>The third way to change the password of a user account is by using the UPDATE statement.</a:t>
            </a:r>
          </a:p>
          <a:p>
            <a:pPr marL="342900" indent="-342900" algn="l" fontAlgn="base">
              <a:buFont typeface="Arial" pitchFamily="34" charset="0"/>
              <a:buChar char="•"/>
            </a:pPr>
            <a:r>
              <a:rPr lang="en-US" dirty="0"/>
              <a:t>The Update statement updates the </a:t>
            </a:r>
            <a:r>
              <a:rPr lang="en-US" i="1" dirty="0"/>
              <a:t>user</a:t>
            </a:r>
            <a:r>
              <a:rPr lang="en-US" dirty="0"/>
              <a:t> table of the </a:t>
            </a:r>
            <a:r>
              <a:rPr lang="en-US" i="1" dirty="0" err="1"/>
              <a:t>mysql</a:t>
            </a:r>
            <a:r>
              <a:rPr lang="en-US" dirty="0"/>
              <a:t> database.</a:t>
            </a:r>
          </a:p>
          <a:p>
            <a:pPr marL="342900" indent="-342900" algn="l" fontAlgn="base">
              <a:buFont typeface="Arial" pitchFamily="34" charset="0"/>
              <a:buChar char="•"/>
            </a:pPr>
            <a:r>
              <a:rPr lang="en-US" dirty="0"/>
              <a:t>The </a:t>
            </a:r>
            <a:r>
              <a:rPr lang="en-US" b="1" dirty="0"/>
              <a:t>FLUSH PRIVILEGES</a:t>
            </a:r>
            <a:r>
              <a:rPr lang="en-US" dirty="0"/>
              <a:t> statement </a:t>
            </a:r>
            <a:r>
              <a:rPr lang="en-US" dirty="0">
                <a:solidFill>
                  <a:srgbClr val="C00000"/>
                </a:solidFill>
              </a:rPr>
              <a:t>needs to be executed after executing the UPDATE Statement.</a:t>
            </a:r>
          </a:p>
          <a:p>
            <a:pPr marL="342900" indent="-342900" algn="l" fontAlgn="base">
              <a:buFont typeface="Arial" pitchFamily="34" charset="0"/>
              <a:buChar char="•"/>
            </a:pPr>
            <a:r>
              <a:rPr lang="en-US" dirty="0"/>
              <a:t>The FLUSH PRIVILEGES statement is used to reload privileges from the grant table in the </a:t>
            </a:r>
            <a:r>
              <a:rPr lang="en-US" dirty="0" err="1"/>
              <a:t>mysql</a:t>
            </a:r>
            <a:r>
              <a:rPr lang="en-US" dirty="0"/>
              <a:t> database.</a:t>
            </a:r>
          </a:p>
          <a:p>
            <a:pPr algn="l"/>
            <a:endParaRPr lang="en-US" dirty="0"/>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006208" y="533400"/>
            <a:ext cx="1454224" cy="438150"/>
          </a:xfrm>
          <a:prstGeom prst="rect">
            <a:avLst/>
          </a:prstGeom>
          <a:noFill/>
          <a:ln w="9525">
            <a:noFill/>
            <a:miter lim="800000"/>
            <a:headEnd/>
            <a:tailEnd/>
          </a:ln>
        </p:spPr>
      </p:pic>
    </p:spTree>
    <p:extLst>
      <p:ext uri="{BB962C8B-B14F-4D97-AF65-F5344CB8AC3E}">
        <p14:creationId xmlns:p14="http://schemas.microsoft.com/office/powerpoint/2010/main" val="352873420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548680"/>
            <a:ext cx="7467600" cy="6156920"/>
          </a:xfrm>
        </p:spPr>
        <p:txBody>
          <a:bodyPr/>
          <a:lstStyle/>
          <a:p>
            <a:pPr algn="l"/>
            <a:r>
              <a:rPr lang="en-IN" b="1" dirty="0"/>
              <a:t>MySQL | Change User Password</a:t>
            </a:r>
          </a:p>
          <a:p>
            <a:pPr algn="l"/>
            <a:r>
              <a:rPr lang="en-US" b="1" dirty="0">
                <a:solidFill>
                  <a:srgbClr val="7030A0"/>
                </a:solidFill>
              </a:rPr>
              <a:t>2. Changing MySQL User Password Using The ALTER USER statement</a:t>
            </a:r>
            <a:r>
              <a:rPr lang="en-US" dirty="0">
                <a:solidFill>
                  <a:srgbClr val="7030A0"/>
                </a:solidFill>
              </a:rPr>
              <a:t>: </a:t>
            </a:r>
          </a:p>
          <a:p>
            <a:pPr marL="342900" indent="-342900" algn="l">
              <a:buFont typeface="Arial" pitchFamily="34" charset="0"/>
              <a:buChar char="•"/>
            </a:pPr>
            <a:r>
              <a:rPr lang="en-US" dirty="0"/>
              <a:t>The second way to change the password for a user account is to use the ALTER USER statement.</a:t>
            </a:r>
          </a:p>
          <a:p>
            <a:pPr marL="342900" indent="-342900" algn="l">
              <a:buFont typeface="Arial" pitchFamily="34" charset="0"/>
              <a:buChar char="•"/>
            </a:pPr>
            <a:r>
              <a:rPr lang="en-US" dirty="0"/>
              <a:t>The ALTER USER statement is used along with the “IDENTIFIED BY” clause.</a:t>
            </a:r>
          </a:p>
          <a:p>
            <a:pPr algn="l"/>
            <a:endParaRPr lang="en-US" dirty="0"/>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006208" y="533400"/>
            <a:ext cx="1454224" cy="438150"/>
          </a:xfrm>
          <a:prstGeom prst="rect">
            <a:avLst/>
          </a:prstGeom>
          <a:noFill/>
          <a:ln w="9525">
            <a:noFill/>
            <a:miter lim="800000"/>
            <a:headEnd/>
            <a:tailEnd/>
          </a:ln>
        </p:spPr>
      </p:pic>
    </p:spTree>
    <p:extLst>
      <p:ext uri="{BB962C8B-B14F-4D97-AF65-F5344CB8AC3E}">
        <p14:creationId xmlns:p14="http://schemas.microsoft.com/office/powerpoint/2010/main" val="347673754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548680"/>
            <a:ext cx="7467600" cy="6156920"/>
          </a:xfrm>
        </p:spPr>
        <p:txBody>
          <a:bodyPr/>
          <a:lstStyle/>
          <a:p>
            <a:pPr algn="l" fontAlgn="base"/>
            <a:r>
              <a:rPr lang="en-US" b="1" dirty="0">
                <a:solidFill>
                  <a:srgbClr val="C00000"/>
                </a:solidFill>
              </a:rPr>
              <a:t>Granting Privileges</a:t>
            </a:r>
          </a:p>
          <a:p>
            <a:pPr algn="l" fontAlgn="base"/>
            <a:endParaRPr lang="en-US" dirty="0"/>
          </a:p>
          <a:p>
            <a:pPr algn="l" fontAlgn="base"/>
            <a:r>
              <a:rPr lang="en-US" dirty="0"/>
              <a:t>The Create User Statement only creates a new user but does not grant any privileges to the user account. </a:t>
            </a:r>
          </a:p>
          <a:p>
            <a:pPr algn="l" fontAlgn="base"/>
            <a:r>
              <a:rPr lang="en-US" dirty="0"/>
              <a:t>Therefore to grant privileges to a user account, the GRANT statement is used. </a:t>
            </a:r>
          </a:p>
          <a:p>
            <a:pPr algn="l" fontAlgn="base"/>
            <a:endParaRPr lang="en-US" b="1" dirty="0"/>
          </a:p>
          <a:p>
            <a:pPr algn="l" fontAlgn="base"/>
            <a:r>
              <a:rPr lang="en-US" b="1" dirty="0"/>
              <a:t>Syntax:</a:t>
            </a:r>
          </a:p>
          <a:p>
            <a:pPr algn="l" fontAlgn="base"/>
            <a:endParaRPr lang="en-US" dirty="0"/>
          </a:p>
          <a:p>
            <a:pPr algn="l"/>
            <a:r>
              <a:rPr lang="en-US" b="1" dirty="0">
                <a:solidFill>
                  <a:srgbClr val="C00000"/>
                </a:solidFill>
              </a:rPr>
              <a:t>GRANT </a:t>
            </a:r>
            <a:r>
              <a:rPr lang="en-US" b="1" dirty="0" err="1">
                <a:solidFill>
                  <a:srgbClr val="C00000"/>
                </a:solidFill>
              </a:rPr>
              <a:t>privileges_names</a:t>
            </a:r>
            <a:r>
              <a:rPr lang="en-US" b="1" dirty="0">
                <a:solidFill>
                  <a:srgbClr val="C00000"/>
                </a:solidFill>
              </a:rPr>
              <a:t> ON object TO user;</a:t>
            </a: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006208" y="533400"/>
            <a:ext cx="1454224" cy="438150"/>
          </a:xfrm>
          <a:prstGeom prst="rect">
            <a:avLst/>
          </a:prstGeom>
          <a:noFill/>
          <a:ln w="9525">
            <a:noFill/>
            <a:miter lim="800000"/>
            <a:headEnd/>
            <a:tailEnd/>
          </a:ln>
        </p:spPr>
      </p:pic>
    </p:spTree>
    <p:extLst>
      <p:ext uri="{BB962C8B-B14F-4D97-AF65-F5344CB8AC3E}">
        <p14:creationId xmlns:p14="http://schemas.microsoft.com/office/powerpoint/2010/main" val="126726490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548680"/>
            <a:ext cx="7467600" cy="6156920"/>
          </a:xfrm>
        </p:spPr>
        <p:txBody>
          <a:bodyPr/>
          <a:lstStyle/>
          <a:p>
            <a:pPr algn="l" fontAlgn="base"/>
            <a:r>
              <a:rPr lang="en-US" b="1" dirty="0">
                <a:solidFill>
                  <a:srgbClr val="C00000"/>
                </a:solidFill>
              </a:rPr>
              <a:t>Parameters Used</a:t>
            </a:r>
            <a:r>
              <a:rPr lang="en-US" dirty="0">
                <a:solidFill>
                  <a:srgbClr val="C00000"/>
                </a:solidFill>
              </a:rPr>
              <a:t>:</a:t>
            </a:r>
          </a:p>
          <a:p>
            <a:pPr algn="l" fontAlgn="base"/>
            <a:endParaRPr lang="en-US" dirty="0">
              <a:solidFill>
                <a:srgbClr val="C00000"/>
              </a:solidFill>
            </a:endParaRPr>
          </a:p>
          <a:p>
            <a:pPr algn="l" fontAlgn="base"/>
            <a:r>
              <a:rPr lang="en-US" b="1" dirty="0" err="1"/>
              <a:t>privileges_name</a:t>
            </a:r>
            <a:r>
              <a:rPr lang="en-US" dirty="0"/>
              <a:t>: These are the access rights or privileges granted to the user.</a:t>
            </a:r>
          </a:p>
          <a:p>
            <a:pPr algn="l" fontAlgn="base"/>
            <a:r>
              <a:rPr lang="en-US" b="1" dirty="0" err="1"/>
              <a:t>object:</a:t>
            </a:r>
            <a:r>
              <a:rPr lang="en-US" dirty="0" err="1"/>
              <a:t>It</a:t>
            </a:r>
            <a:r>
              <a:rPr lang="en-US" dirty="0"/>
              <a:t> is the name of the database object to which permissions are being granted. In the case of granting privileges on a table, this would be the table name.</a:t>
            </a:r>
          </a:p>
          <a:p>
            <a:pPr algn="l" fontAlgn="base"/>
            <a:r>
              <a:rPr lang="en-US" b="1" dirty="0" err="1"/>
              <a:t>user:</a:t>
            </a:r>
            <a:r>
              <a:rPr lang="en-US" dirty="0" err="1"/>
              <a:t>It</a:t>
            </a:r>
            <a:r>
              <a:rPr lang="en-US" dirty="0"/>
              <a:t> is the name of the user to whom the privileges would be granted.</a:t>
            </a:r>
          </a:p>
          <a:p>
            <a:pPr algn="l" fontAlgn="base"/>
            <a:endParaRPr lang="en-US" b="1" dirty="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006208" y="533400"/>
            <a:ext cx="1454224" cy="438150"/>
          </a:xfrm>
          <a:prstGeom prst="rect">
            <a:avLst/>
          </a:prstGeom>
          <a:noFill/>
          <a:ln w="9525">
            <a:noFill/>
            <a:miter lim="800000"/>
            <a:headEnd/>
            <a:tailEnd/>
          </a:ln>
        </p:spPr>
      </p:pic>
    </p:spTree>
    <p:extLst>
      <p:ext uri="{BB962C8B-B14F-4D97-AF65-F5344CB8AC3E}">
        <p14:creationId xmlns:p14="http://schemas.microsoft.com/office/powerpoint/2010/main" val="340703268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548680"/>
            <a:ext cx="7467600" cy="6156920"/>
          </a:xfrm>
        </p:spPr>
        <p:txBody>
          <a:bodyPr/>
          <a:lstStyle/>
          <a:p>
            <a:pPr algn="l" fontAlgn="base"/>
            <a:r>
              <a:rPr lang="en-US" b="1" dirty="0">
                <a:solidFill>
                  <a:srgbClr val="C00000"/>
                </a:solidFill>
              </a:rPr>
              <a:t>Parameters Used</a:t>
            </a:r>
            <a:r>
              <a:rPr lang="en-US" dirty="0">
                <a:solidFill>
                  <a:srgbClr val="C00000"/>
                </a:solidFill>
              </a:rPr>
              <a:t>:</a:t>
            </a:r>
          </a:p>
          <a:p>
            <a:pPr algn="l" fontAlgn="base"/>
            <a:r>
              <a:rPr lang="en-US" b="1" dirty="0"/>
              <a:t>Privileges</a:t>
            </a:r>
            <a:r>
              <a:rPr lang="en-US" dirty="0"/>
              <a:t>: The privileges that can be granted to the users are listed below along with</a:t>
            </a:r>
            <a:endParaRPr lang="en-US" dirty="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006208" y="533400"/>
            <a:ext cx="1454224" cy="438150"/>
          </a:xfrm>
          <a:prstGeom prst="rect">
            <a:avLst/>
          </a:prstGeom>
          <a:noFill/>
          <a:ln w="9525">
            <a:noFill/>
            <a:miter lim="800000"/>
            <a:headEnd/>
            <a:tailEnd/>
          </a:ln>
        </p:spPr>
      </p:pic>
      <p:pic>
        <p:nvPicPr>
          <p:cNvPr id="6146" name="Picture 2" descr="https://media.geeksforgeeks.org/wp-content/uploads/sqltab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199" y="1764792"/>
            <a:ext cx="7191375"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641236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548680"/>
            <a:ext cx="7467600" cy="6156920"/>
          </a:xfrm>
        </p:spPr>
        <p:txBody>
          <a:bodyPr/>
          <a:lstStyle/>
          <a:p>
            <a:pPr algn="l" fontAlgn="base"/>
            <a:r>
              <a:rPr lang="en-US" b="1" dirty="0">
                <a:solidFill>
                  <a:srgbClr val="C00000"/>
                </a:solidFill>
              </a:rPr>
              <a:t>Parameters Used</a:t>
            </a:r>
            <a:r>
              <a:rPr lang="en-US" dirty="0">
                <a:solidFill>
                  <a:srgbClr val="C00000"/>
                </a:solidFill>
              </a:rPr>
              <a:t>:</a:t>
            </a:r>
          </a:p>
          <a:p>
            <a:pPr algn="l" fontAlgn="base"/>
            <a:r>
              <a:rPr lang="en-US" b="1" dirty="0"/>
              <a:t>Privileges</a:t>
            </a:r>
            <a:r>
              <a:rPr lang="en-US" dirty="0"/>
              <a:t>: The privileges that can be granted to the users are listed below along with</a:t>
            </a:r>
            <a:endParaRPr lang="en-US" dirty="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006208" y="533400"/>
            <a:ext cx="1454224" cy="438150"/>
          </a:xfrm>
          <a:prstGeom prst="rect">
            <a:avLst/>
          </a:prstGeom>
          <a:noFill/>
          <a:ln w="9525">
            <a:noFill/>
            <a:miter lim="800000"/>
            <a:headEnd/>
            <a:tailEnd/>
          </a:ln>
        </p:spPr>
      </p:pic>
      <p:sp>
        <p:nvSpPr>
          <p:cNvPr id="2" name="Rectangle 1"/>
          <p:cNvSpPr/>
          <p:nvPr/>
        </p:nvSpPr>
        <p:spPr>
          <a:xfrm>
            <a:off x="685800" y="1951672"/>
            <a:ext cx="7543800" cy="1200329"/>
          </a:xfrm>
          <a:prstGeom prst="rect">
            <a:avLst/>
          </a:prstGeom>
        </p:spPr>
        <p:txBody>
          <a:bodyPr wrap="square">
            <a:spAutoFit/>
          </a:bodyPr>
          <a:lstStyle/>
          <a:p>
            <a:pPr fontAlgn="base"/>
            <a:r>
              <a:rPr lang="en-US" b="1" dirty="0"/>
              <a:t>Granting SELECT Privilege to a User in a Table</a:t>
            </a:r>
            <a:r>
              <a:rPr lang="en-US" dirty="0"/>
              <a:t>:</a:t>
            </a:r>
          </a:p>
          <a:p>
            <a:pPr fontAlgn="base"/>
            <a:endParaRPr lang="en-US" dirty="0"/>
          </a:p>
          <a:p>
            <a:pPr fontAlgn="base"/>
            <a:r>
              <a:rPr lang="en-US" dirty="0"/>
              <a:t> To grant Select Privilege to a table named “users” where User Name is </a:t>
            </a:r>
            <a:r>
              <a:rPr lang="en-US" dirty="0" err="1"/>
              <a:t>david</a:t>
            </a:r>
            <a:r>
              <a:rPr lang="en-US" dirty="0"/>
              <a:t>, the following GRANT statement should be executed.</a:t>
            </a: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376" y="3740944"/>
            <a:ext cx="7315200" cy="1052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932996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548680"/>
            <a:ext cx="7467600" cy="6156920"/>
          </a:xfrm>
        </p:spPr>
        <p:txBody>
          <a:bodyPr/>
          <a:lstStyle/>
          <a:p>
            <a:pPr algn="l" fontAlgn="base"/>
            <a:r>
              <a:rPr lang="en-US" b="1" dirty="0">
                <a:solidFill>
                  <a:srgbClr val="C00000"/>
                </a:solidFill>
              </a:rPr>
              <a:t>Parameters Used</a:t>
            </a:r>
            <a:r>
              <a:rPr lang="en-US" dirty="0">
                <a:solidFill>
                  <a:srgbClr val="C00000"/>
                </a:solidFill>
              </a:rPr>
              <a:t>:</a:t>
            </a:r>
          </a:p>
          <a:p>
            <a:pPr algn="l" fontAlgn="base"/>
            <a:endParaRPr lang="en-US" dirty="0">
              <a:solidFill>
                <a:srgbClr val="C00000"/>
              </a:solidFill>
            </a:endParaRPr>
          </a:p>
          <a:p>
            <a:pPr algn="l" fontAlgn="base"/>
            <a:r>
              <a:rPr lang="en-US" b="1" dirty="0"/>
              <a:t>Granting more than one Privilege to a User in a Table</a:t>
            </a:r>
            <a:r>
              <a:rPr lang="en-US" dirty="0"/>
              <a:t>:</a:t>
            </a:r>
          </a:p>
          <a:p>
            <a:pPr algn="l" fontAlgn="base"/>
            <a:r>
              <a:rPr lang="en-US" dirty="0"/>
              <a:t> To grant multiple Privileges to a user named “</a:t>
            </a:r>
            <a:r>
              <a:rPr lang="en-US" dirty="0" err="1"/>
              <a:t>david</a:t>
            </a:r>
            <a:r>
              <a:rPr lang="en-US" dirty="0"/>
              <a:t>” in a table “users”, the following GRANT statement should be executed.</a:t>
            </a:r>
          </a:p>
          <a:p>
            <a:pPr algn="l" fontAlgn="base"/>
            <a:endParaRPr lang="en-US" dirty="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006208" y="533400"/>
            <a:ext cx="1454224" cy="438150"/>
          </a:xfrm>
          <a:prstGeom prst="rect">
            <a:avLst/>
          </a:prstGeom>
          <a:noFill/>
          <a:ln w="9525">
            <a:noFill/>
            <a:miter lim="800000"/>
            <a:headEnd/>
            <a:tailEnd/>
          </a:ln>
        </p:spPr>
      </p:pic>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944" y="3276600"/>
            <a:ext cx="7679056"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414920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548680"/>
            <a:ext cx="7467600" cy="6156920"/>
          </a:xfrm>
        </p:spPr>
        <p:txBody>
          <a:bodyPr/>
          <a:lstStyle/>
          <a:p>
            <a:pPr algn="l" fontAlgn="base"/>
            <a:r>
              <a:rPr lang="en-US" b="1" dirty="0">
                <a:solidFill>
                  <a:srgbClr val="C00000"/>
                </a:solidFill>
              </a:rPr>
              <a:t>Parameters Used</a:t>
            </a:r>
            <a:r>
              <a:rPr lang="en-US" dirty="0">
                <a:solidFill>
                  <a:srgbClr val="C00000"/>
                </a:solidFill>
              </a:rPr>
              <a:t>:</a:t>
            </a:r>
          </a:p>
          <a:p>
            <a:pPr algn="l" fontAlgn="base"/>
            <a:r>
              <a:rPr lang="en-US" b="1" dirty="0"/>
              <a:t>Granting All the Privilege to a User in a Table</a:t>
            </a:r>
            <a:r>
              <a:rPr lang="en-US" dirty="0"/>
              <a:t>: </a:t>
            </a:r>
          </a:p>
          <a:p>
            <a:pPr algn="l" fontAlgn="base"/>
            <a:endParaRPr lang="en-US" dirty="0"/>
          </a:p>
          <a:p>
            <a:pPr algn="l" fontAlgn="base"/>
            <a:r>
              <a:rPr lang="en-US" dirty="0"/>
              <a:t>To Grant all the privileges to a user named “</a:t>
            </a:r>
            <a:r>
              <a:rPr lang="en-US" dirty="0" err="1"/>
              <a:t>david</a:t>
            </a:r>
            <a:r>
              <a:rPr lang="en-US" dirty="0"/>
              <a:t>” in a table “users”, the following Grant statement should be executed.</a:t>
            </a:r>
          </a:p>
          <a:p>
            <a:pPr algn="l" fontAlgn="base"/>
            <a:endParaRPr lang="en-US" dirty="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006208" y="533400"/>
            <a:ext cx="1454224" cy="438150"/>
          </a:xfrm>
          <a:prstGeom prst="rect">
            <a:avLst/>
          </a:prstGeom>
          <a:noFill/>
          <a:ln w="9525">
            <a:noFill/>
            <a:miter lim="800000"/>
            <a:headEnd/>
            <a:tailEnd/>
          </a:ln>
        </p:spPr>
      </p:pic>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023" y="3429000"/>
            <a:ext cx="7540377"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993425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548680"/>
            <a:ext cx="7467600" cy="6156920"/>
          </a:xfrm>
        </p:spPr>
        <p:txBody>
          <a:bodyPr/>
          <a:lstStyle/>
          <a:p>
            <a:pPr algn="ctr"/>
            <a:r>
              <a:rPr lang="en-US" sz="4000" dirty="0">
                <a:solidFill>
                  <a:srgbClr val="FF0000"/>
                </a:solidFill>
              </a:rPr>
              <a:t>Day 5</a:t>
            </a:r>
          </a:p>
          <a:p>
            <a:pPr marL="342900" indent="-342900" algn="l">
              <a:buFontTx/>
              <a:buChar char="-"/>
            </a:pPr>
            <a:r>
              <a:rPr lang="en-US" b="1" dirty="0">
                <a:solidFill>
                  <a:srgbClr val="FF0000"/>
                </a:solidFill>
              </a:rPr>
              <a:t>What is DCL?</a:t>
            </a:r>
            <a:endParaRPr lang="en-IN" b="1" dirty="0">
              <a:solidFill>
                <a:srgbClr val="FF0000"/>
              </a:solidFill>
            </a:endParaRPr>
          </a:p>
          <a:p>
            <a:pPr marL="342900" indent="-342900" algn="l">
              <a:buFontTx/>
              <a:buChar char="-"/>
            </a:pPr>
            <a:r>
              <a:rPr lang="en-IN" b="1" dirty="0">
                <a:solidFill>
                  <a:srgbClr val="FF0000"/>
                </a:solidFill>
              </a:rPr>
              <a:t>Create Users</a:t>
            </a:r>
          </a:p>
          <a:p>
            <a:pPr marL="342900" indent="-342900" algn="l">
              <a:buFontTx/>
              <a:buChar char="-"/>
            </a:pPr>
            <a:r>
              <a:rPr lang="en-US" b="1" dirty="0">
                <a:solidFill>
                  <a:srgbClr val="FF0000"/>
                </a:solidFill>
              </a:rPr>
              <a:t>Show Users</a:t>
            </a:r>
          </a:p>
          <a:p>
            <a:pPr marL="342900" indent="-342900" algn="l">
              <a:buFontTx/>
              <a:buChar char="-"/>
            </a:pPr>
            <a:r>
              <a:rPr lang="en-US" b="1" dirty="0">
                <a:solidFill>
                  <a:srgbClr val="FF0000"/>
                </a:solidFill>
              </a:rPr>
              <a:t>Set and Update Password</a:t>
            </a:r>
          </a:p>
          <a:p>
            <a:pPr marL="342900" indent="-342900" algn="l">
              <a:buFontTx/>
              <a:buChar char="-"/>
            </a:pPr>
            <a:r>
              <a:rPr lang="en-US" b="1" dirty="0">
                <a:solidFill>
                  <a:srgbClr val="FF0000"/>
                </a:solidFill>
              </a:rPr>
              <a:t>Grant Privilege</a:t>
            </a:r>
          </a:p>
          <a:p>
            <a:pPr marL="342900" indent="-342900" algn="l">
              <a:buFontTx/>
              <a:buChar char="-"/>
            </a:pPr>
            <a:r>
              <a:rPr lang="en-US" b="1" dirty="0">
                <a:solidFill>
                  <a:srgbClr val="FF0000"/>
                </a:solidFill>
              </a:rPr>
              <a:t>Revoke Privilege</a:t>
            </a:r>
          </a:p>
          <a:p>
            <a:pPr marL="342900" indent="-342900" algn="l">
              <a:buFontTx/>
              <a:buChar char="-"/>
            </a:pPr>
            <a:r>
              <a:rPr lang="en-US" b="1" dirty="0">
                <a:solidFill>
                  <a:srgbClr val="FF0000"/>
                </a:solidFill>
              </a:rPr>
              <a:t>Demonstration</a:t>
            </a:r>
          </a:p>
          <a:p>
            <a:pPr marL="342900" indent="-342900" algn="l">
              <a:buFontTx/>
              <a:buChar char="-"/>
            </a:pPr>
            <a:endParaRPr lang="en-IN" b="1" dirty="0">
              <a:solidFill>
                <a:srgbClr val="FF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55576" y="5805264"/>
            <a:ext cx="3181350" cy="876300"/>
          </a:xfrm>
          <a:prstGeom prst="rect">
            <a:avLst/>
          </a:prstGeom>
          <a:noFill/>
          <a:ln w="9525">
            <a:noFill/>
            <a:miter lim="800000"/>
            <a:headEnd/>
            <a:tailEnd/>
          </a:ln>
        </p:spPr>
      </p:pic>
    </p:spTree>
    <p:extLst>
      <p:ext uri="{BB962C8B-B14F-4D97-AF65-F5344CB8AC3E}">
        <p14:creationId xmlns:p14="http://schemas.microsoft.com/office/powerpoint/2010/main" val="422123877"/>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548680"/>
            <a:ext cx="7467600" cy="6156920"/>
          </a:xfrm>
        </p:spPr>
        <p:txBody>
          <a:bodyPr/>
          <a:lstStyle/>
          <a:p>
            <a:pPr algn="l" fontAlgn="base"/>
            <a:r>
              <a:rPr lang="en-US" b="1" dirty="0">
                <a:solidFill>
                  <a:srgbClr val="C00000"/>
                </a:solidFill>
              </a:rPr>
              <a:t>Checking the Privileges Granted to a User</a:t>
            </a:r>
            <a:r>
              <a:rPr lang="en-US" dirty="0">
                <a:solidFill>
                  <a:srgbClr val="C00000"/>
                </a:solidFill>
              </a:rPr>
              <a:t>:</a:t>
            </a:r>
          </a:p>
          <a:p>
            <a:pPr algn="l" fontAlgn="base"/>
            <a:endParaRPr lang="en-US" dirty="0">
              <a:solidFill>
                <a:srgbClr val="C00000"/>
              </a:solidFill>
            </a:endParaRPr>
          </a:p>
          <a:p>
            <a:pPr marL="342900" indent="-342900" algn="l" fontAlgn="base">
              <a:buFont typeface="Arial" pitchFamily="34" charset="0"/>
              <a:buChar char="•"/>
            </a:pPr>
            <a:r>
              <a:rPr lang="en-US" dirty="0"/>
              <a:t>To see the privileges granted to a user in a table, the SHOW GRANTS statement is used. </a:t>
            </a:r>
          </a:p>
          <a:p>
            <a:pPr marL="342900" indent="-342900" algn="l" fontAlgn="base">
              <a:buFont typeface="Arial" pitchFamily="34" charset="0"/>
              <a:buChar char="•"/>
            </a:pPr>
            <a:r>
              <a:rPr lang="en-US" dirty="0"/>
              <a:t>To check the privileges granted to a user named “</a:t>
            </a:r>
            <a:r>
              <a:rPr lang="en-US" dirty="0" err="1"/>
              <a:t>david</a:t>
            </a:r>
            <a:r>
              <a:rPr lang="en-US" dirty="0"/>
              <a:t>” and host as “</a:t>
            </a:r>
            <a:r>
              <a:rPr lang="en-US" dirty="0" err="1"/>
              <a:t>localhost</a:t>
            </a:r>
            <a:r>
              <a:rPr lang="en-US" dirty="0"/>
              <a:t>”, the following SHOW GRANTS statement will be executed:</a:t>
            </a:r>
          </a:p>
          <a:p>
            <a:pPr marL="342900" indent="-342900" algn="l" fontAlgn="base">
              <a:buFont typeface="Arial" pitchFamily="34" charset="0"/>
              <a:buChar char="•"/>
            </a:pPr>
            <a:endParaRPr lang="en-US" dirty="0"/>
          </a:p>
          <a:p>
            <a:pPr algn="l"/>
            <a:r>
              <a:rPr lang="en-US" b="1" dirty="0">
                <a:solidFill>
                  <a:srgbClr val="C00000"/>
                </a:solidFill>
              </a:rPr>
              <a:t>SHOW GRANTS FOR ‘</a:t>
            </a:r>
            <a:r>
              <a:rPr lang="en-US" b="1" dirty="0" err="1">
                <a:solidFill>
                  <a:srgbClr val="C00000"/>
                </a:solidFill>
              </a:rPr>
              <a:t>david</a:t>
            </a:r>
            <a:r>
              <a:rPr lang="en-US" b="1" dirty="0">
                <a:solidFill>
                  <a:srgbClr val="C00000"/>
                </a:solidFill>
              </a:rPr>
              <a:t>'@</a:t>
            </a:r>
            <a:r>
              <a:rPr lang="en-US" b="1" dirty="0" err="1">
                <a:solidFill>
                  <a:srgbClr val="C00000"/>
                </a:solidFill>
              </a:rPr>
              <a:t>localhost</a:t>
            </a:r>
            <a:r>
              <a:rPr lang="en-US" b="1" dirty="0">
                <a:solidFill>
                  <a:srgbClr val="C00000"/>
                </a:solidFill>
              </a:rPr>
              <a:t>'; </a:t>
            </a: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006208" y="533400"/>
            <a:ext cx="1454224" cy="438150"/>
          </a:xfrm>
          <a:prstGeom prst="rect">
            <a:avLst/>
          </a:prstGeom>
          <a:noFill/>
          <a:ln w="9525">
            <a:noFill/>
            <a:miter lim="800000"/>
            <a:headEnd/>
            <a:tailEnd/>
          </a:ln>
        </p:spPr>
      </p:pic>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904" y="4419600"/>
            <a:ext cx="6579096"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755927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548680"/>
            <a:ext cx="7467600" cy="6156920"/>
          </a:xfrm>
        </p:spPr>
        <p:txBody>
          <a:bodyPr/>
          <a:lstStyle/>
          <a:p>
            <a:pPr algn="l" fontAlgn="base"/>
            <a:r>
              <a:rPr lang="en-US" b="1" dirty="0">
                <a:solidFill>
                  <a:srgbClr val="C00000"/>
                </a:solidFill>
              </a:rPr>
              <a:t>Revoking Privileges from a Table</a:t>
            </a:r>
            <a:endParaRPr lang="en-US" dirty="0">
              <a:solidFill>
                <a:srgbClr val="C00000"/>
              </a:solidFill>
            </a:endParaRPr>
          </a:p>
          <a:p>
            <a:pPr algn="l" fontAlgn="base"/>
            <a:r>
              <a:rPr lang="en-US" dirty="0"/>
              <a:t>The Revoke statement is used to revoke some or all of the privileges which have been granted to a user in the past.</a:t>
            </a:r>
          </a:p>
          <a:p>
            <a:pPr algn="l" fontAlgn="base"/>
            <a:endParaRPr lang="en-US" dirty="0"/>
          </a:p>
          <a:p>
            <a:pPr algn="l" fontAlgn="base"/>
            <a:r>
              <a:rPr lang="en-US" dirty="0"/>
              <a:t> </a:t>
            </a:r>
            <a:r>
              <a:rPr lang="en-US" b="1" dirty="0"/>
              <a:t>Syntax:</a:t>
            </a:r>
            <a:endParaRPr lang="en-US" dirty="0"/>
          </a:p>
          <a:p>
            <a:pPr algn="l" fontAlgn="base"/>
            <a:r>
              <a:rPr lang="en-US" b="1" dirty="0">
                <a:solidFill>
                  <a:srgbClr val="C00000"/>
                </a:solidFill>
              </a:rPr>
              <a:t>REVOKE privileges ON object FROM user;</a:t>
            </a:r>
          </a:p>
          <a:p>
            <a:pPr algn="l" fontAlgn="base"/>
            <a:endParaRPr lang="en-US" dirty="0"/>
          </a:p>
          <a:p>
            <a:pPr algn="l" fontAlgn="base"/>
            <a:r>
              <a:rPr lang="en-US" b="1" dirty="0"/>
              <a:t>Parameters Used</a:t>
            </a:r>
            <a:r>
              <a:rPr lang="en-US" dirty="0"/>
              <a:t>:</a:t>
            </a:r>
          </a:p>
          <a:p>
            <a:pPr marL="342900" indent="-342900" algn="l" fontAlgn="base">
              <a:buFont typeface="Arial" pitchFamily="34" charset="0"/>
              <a:buChar char="•"/>
            </a:pPr>
            <a:r>
              <a:rPr lang="en-US" b="1" dirty="0"/>
              <a:t>object: </a:t>
            </a:r>
            <a:r>
              <a:rPr lang="en-US" dirty="0"/>
              <a:t>It is the name of the database object from which permissions are being revoked. In the case of revoking privileges from a table, this would be the table name.</a:t>
            </a:r>
          </a:p>
          <a:p>
            <a:pPr marL="342900" indent="-342900" algn="l" fontAlgn="base">
              <a:buFont typeface="Arial" pitchFamily="34" charset="0"/>
              <a:buChar char="•"/>
            </a:pPr>
            <a:r>
              <a:rPr lang="en-US" b="1" dirty="0"/>
              <a:t>user: </a:t>
            </a:r>
            <a:r>
              <a:rPr lang="en-US" dirty="0"/>
              <a:t>It is the name of the user from whom the privileges are being revoked.</a:t>
            </a:r>
          </a:p>
          <a:p>
            <a:pPr algn="l" fontAlgn="base"/>
            <a:endParaRPr lang="en-US" b="1" dirty="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006208" y="533400"/>
            <a:ext cx="1454224" cy="438150"/>
          </a:xfrm>
          <a:prstGeom prst="rect">
            <a:avLst/>
          </a:prstGeom>
          <a:noFill/>
          <a:ln w="9525">
            <a:noFill/>
            <a:miter lim="800000"/>
            <a:headEnd/>
            <a:tailEnd/>
          </a:ln>
        </p:spPr>
      </p:pic>
    </p:spTree>
    <p:extLst>
      <p:ext uri="{BB962C8B-B14F-4D97-AF65-F5344CB8AC3E}">
        <p14:creationId xmlns:p14="http://schemas.microsoft.com/office/powerpoint/2010/main" val="243588154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548680"/>
            <a:ext cx="7467600" cy="6156920"/>
          </a:xfrm>
        </p:spPr>
        <p:txBody>
          <a:bodyPr/>
          <a:lstStyle/>
          <a:p>
            <a:pPr algn="l" fontAlgn="base"/>
            <a:r>
              <a:rPr lang="en-US" b="1" u="sng" dirty="0">
                <a:solidFill>
                  <a:srgbClr val="002060"/>
                </a:solidFill>
              </a:rPr>
              <a:t>Revoking SELECT Privilege to a User in a Table</a:t>
            </a:r>
            <a:r>
              <a:rPr lang="en-US" u="sng" dirty="0">
                <a:solidFill>
                  <a:srgbClr val="002060"/>
                </a:solidFill>
              </a:rPr>
              <a:t>: </a:t>
            </a:r>
          </a:p>
          <a:p>
            <a:pPr algn="l" fontAlgn="base"/>
            <a:r>
              <a:rPr lang="en-US" dirty="0"/>
              <a:t>To revoke Select Privilege to a table named “users” where User Name is </a:t>
            </a:r>
            <a:r>
              <a:rPr lang="en-US" dirty="0" err="1"/>
              <a:t>david</a:t>
            </a:r>
            <a:r>
              <a:rPr lang="en-US" dirty="0"/>
              <a:t>, the following revoke statement should be executed.</a:t>
            </a:r>
          </a:p>
          <a:p>
            <a:pPr algn="l" fontAlgn="base"/>
            <a:endParaRPr lang="en-US" dirty="0"/>
          </a:p>
          <a:p>
            <a:pPr algn="l" fontAlgn="base"/>
            <a:r>
              <a:rPr lang="en-US" dirty="0">
                <a:solidFill>
                  <a:srgbClr val="C00000"/>
                </a:solidFill>
              </a:rPr>
              <a:t>REVOKE SELECT ON users FROM ‘</a:t>
            </a:r>
            <a:r>
              <a:rPr lang="en-US" dirty="0" err="1">
                <a:solidFill>
                  <a:srgbClr val="C00000"/>
                </a:solidFill>
              </a:rPr>
              <a:t>david</a:t>
            </a:r>
            <a:r>
              <a:rPr lang="en-US" dirty="0">
                <a:solidFill>
                  <a:srgbClr val="C00000"/>
                </a:solidFill>
              </a:rPr>
              <a:t>'@</a:t>
            </a:r>
            <a:r>
              <a:rPr lang="en-US" dirty="0" err="1">
                <a:solidFill>
                  <a:srgbClr val="C00000"/>
                </a:solidFill>
              </a:rPr>
              <a:t>localhost</a:t>
            </a:r>
            <a:r>
              <a:rPr lang="en-US" dirty="0">
                <a:solidFill>
                  <a:srgbClr val="C00000"/>
                </a:solidFill>
              </a:rPr>
              <a:t>'; </a:t>
            </a:r>
          </a:p>
          <a:p>
            <a:pPr algn="l" fontAlgn="base"/>
            <a:endParaRPr lang="en-US" b="1" dirty="0"/>
          </a:p>
          <a:p>
            <a:pPr algn="l" fontAlgn="base"/>
            <a:r>
              <a:rPr lang="en-US" b="1" u="sng" dirty="0">
                <a:solidFill>
                  <a:srgbClr val="002060"/>
                </a:solidFill>
              </a:rPr>
              <a:t>Revoking more than Privilege to a User in a Table: </a:t>
            </a:r>
          </a:p>
          <a:p>
            <a:pPr algn="l" fontAlgn="base"/>
            <a:r>
              <a:rPr lang="en-US" dirty="0"/>
              <a:t>To revoke multiple Privileges to a user named “</a:t>
            </a:r>
            <a:r>
              <a:rPr lang="en-US" dirty="0" err="1"/>
              <a:t>david</a:t>
            </a:r>
            <a:r>
              <a:rPr lang="en-US" dirty="0"/>
              <a:t>” in a table “users”, the following revoke statement should be executed.</a:t>
            </a:r>
          </a:p>
          <a:p>
            <a:pPr algn="l"/>
            <a:r>
              <a:rPr lang="en-US" b="1" dirty="0">
                <a:solidFill>
                  <a:srgbClr val="C00000"/>
                </a:solidFill>
              </a:rPr>
              <a:t>REVOKE SELECT, INSERT, DELETE, UPDATE ON Users FROM ‘</a:t>
            </a:r>
            <a:r>
              <a:rPr lang="en-US" b="1" dirty="0" err="1">
                <a:solidFill>
                  <a:srgbClr val="C00000"/>
                </a:solidFill>
              </a:rPr>
              <a:t>david</a:t>
            </a:r>
            <a:r>
              <a:rPr lang="en-US" b="1" dirty="0">
                <a:solidFill>
                  <a:srgbClr val="C00000"/>
                </a:solidFill>
              </a:rPr>
              <a:t>'@'</a:t>
            </a:r>
            <a:r>
              <a:rPr lang="en-US" b="1" dirty="0" err="1">
                <a:solidFill>
                  <a:srgbClr val="C00000"/>
                </a:solidFill>
              </a:rPr>
              <a:t>localhost</a:t>
            </a:r>
            <a:r>
              <a:rPr lang="en-US" b="1" dirty="0">
                <a:solidFill>
                  <a:srgbClr val="C00000"/>
                </a:solidFill>
              </a:rPr>
              <a:t>; </a:t>
            </a: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006208" y="533400"/>
            <a:ext cx="1454224" cy="438150"/>
          </a:xfrm>
          <a:prstGeom prst="rect">
            <a:avLst/>
          </a:prstGeom>
          <a:noFill/>
          <a:ln w="9525">
            <a:noFill/>
            <a:miter lim="800000"/>
            <a:headEnd/>
            <a:tailEnd/>
          </a:ln>
        </p:spPr>
      </p:pic>
    </p:spTree>
    <p:extLst>
      <p:ext uri="{BB962C8B-B14F-4D97-AF65-F5344CB8AC3E}">
        <p14:creationId xmlns:p14="http://schemas.microsoft.com/office/powerpoint/2010/main" val="56202259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548680"/>
            <a:ext cx="7467600" cy="6156920"/>
          </a:xfrm>
        </p:spPr>
        <p:txBody>
          <a:bodyPr/>
          <a:lstStyle/>
          <a:p>
            <a:pPr algn="l" fontAlgn="base"/>
            <a:r>
              <a:rPr lang="en-US" b="1" dirty="0">
                <a:solidFill>
                  <a:srgbClr val="C00000"/>
                </a:solidFill>
              </a:rPr>
              <a:t>Revoking All the Privilege to a User in a Table: </a:t>
            </a:r>
          </a:p>
          <a:p>
            <a:pPr algn="l" fontAlgn="base"/>
            <a:endParaRPr lang="en-US" dirty="0"/>
          </a:p>
          <a:p>
            <a:pPr algn="l" fontAlgn="base"/>
            <a:r>
              <a:rPr lang="en-US" dirty="0"/>
              <a:t>To revoke all the privileges to a user named “</a:t>
            </a:r>
            <a:r>
              <a:rPr lang="en-US" dirty="0" err="1"/>
              <a:t>david</a:t>
            </a:r>
            <a:r>
              <a:rPr lang="en-US" dirty="0"/>
              <a:t>” in a table “users”, the following revoke statement should be executed.</a:t>
            </a:r>
          </a:p>
          <a:p>
            <a:pPr algn="l" fontAlgn="base"/>
            <a:endParaRPr lang="en-US" dirty="0"/>
          </a:p>
          <a:p>
            <a:pPr algn="l"/>
            <a:r>
              <a:rPr lang="en-US" dirty="0">
                <a:solidFill>
                  <a:srgbClr val="C00000"/>
                </a:solidFill>
              </a:rPr>
              <a:t>REVOKE ALL ON Users FROM ‘</a:t>
            </a:r>
            <a:r>
              <a:rPr lang="en-US" dirty="0" err="1">
                <a:solidFill>
                  <a:srgbClr val="C00000"/>
                </a:solidFill>
              </a:rPr>
              <a:t>david</a:t>
            </a:r>
            <a:r>
              <a:rPr lang="en-US" dirty="0">
                <a:solidFill>
                  <a:srgbClr val="C00000"/>
                </a:solidFill>
              </a:rPr>
              <a:t>'@'</a:t>
            </a:r>
            <a:r>
              <a:rPr lang="en-US" dirty="0" err="1">
                <a:solidFill>
                  <a:srgbClr val="C00000"/>
                </a:solidFill>
              </a:rPr>
              <a:t>localhost</a:t>
            </a:r>
            <a:r>
              <a:rPr lang="en-US" dirty="0">
                <a:solidFill>
                  <a:srgbClr val="C00000"/>
                </a:solidFill>
              </a:rPr>
              <a:t>; </a:t>
            </a:r>
            <a:endParaRPr lang="en-US" b="1" dirty="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006208" y="533400"/>
            <a:ext cx="1454224" cy="438150"/>
          </a:xfrm>
          <a:prstGeom prst="rect">
            <a:avLst/>
          </a:prstGeom>
          <a:noFill/>
          <a:ln w="9525">
            <a:noFill/>
            <a:miter lim="800000"/>
            <a:headEnd/>
            <a:tailEnd/>
          </a:ln>
        </p:spPr>
      </p:pic>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267200"/>
            <a:ext cx="704752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560609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548680"/>
            <a:ext cx="7467600" cy="6156920"/>
          </a:xfrm>
        </p:spPr>
        <p:txBody>
          <a:bodyPr>
            <a:normAutofit/>
          </a:bodyPr>
          <a:lstStyle/>
          <a:p>
            <a:pPr algn="l"/>
            <a:r>
              <a:rPr lang="en-US" dirty="0">
                <a:solidFill>
                  <a:srgbClr val="C00000"/>
                </a:solidFill>
              </a:rPr>
              <a:t>MySQL Login with Different User Account</a:t>
            </a:r>
          </a:p>
          <a:p>
            <a:pPr algn="l"/>
            <a:r>
              <a:rPr lang="en-US" dirty="0"/>
              <a:t>The user account in MySQL contains essential information for the MySQL accounts, such as </a:t>
            </a:r>
            <a:r>
              <a:rPr lang="en-US" b="1" dirty="0"/>
              <a:t>login information, account privileges,</a:t>
            </a:r>
            <a:r>
              <a:rPr lang="en-US" dirty="0"/>
              <a:t> and </a:t>
            </a:r>
            <a:r>
              <a:rPr lang="en-US" b="1" dirty="0"/>
              <a:t>the host information</a:t>
            </a:r>
            <a:r>
              <a:rPr lang="en-US" dirty="0"/>
              <a:t>. </a:t>
            </a:r>
          </a:p>
          <a:p>
            <a:pPr algn="l"/>
            <a:r>
              <a:rPr lang="en-US" dirty="0"/>
              <a:t>Therefore, to access and manage the databases in MySQL, we need to create a user account. </a:t>
            </a:r>
          </a:p>
          <a:p>
            <a:pPr algn="l"/>
            <a:r>
              <a:rPr lang="en-US" dirty="0"/>
              <a:t>We can create several user accounts on the MySQL server and used them whenever we need them. </a:t>
            </a:r>
          </a:p>
          <a:p>
            <a:pPr algn="l"/>
            <a:r>
              <a:rPr lang="en-US" b="1" dirty="0"/>
              <a:t>Syntax</a:t>
            </a:r>
          </a:p>
          <a:p>
            <a:pPr algn="l"/>
            <a:r>
              <a:rPr lang="en-US" b="1" dirty="0" err="1">
                <a:solidFill>
                  <a:srgbClr val="C00000"/>
                </a:solidFill>
              </a:rPr>
              <a:t>mysql</a:t>
            </a:r>
            <a:r>
              <a:rPr lang="en-US" b="1" dirty="0">
                <a:solidFill>
                  <a:srgbClr val="C00000"/>
                </a:solidFill>
              </a:rPr>
              <a:t> -u username -p   </a:t>
            </a:r>
          </a:p>
          <a:p>
            <a:pPr algn="l"/>
            <a:r>
              <a:rPr lang="en-US" dirty="0"/>
              <a:t>After pressing the enter key, we need to write the same password associated with the user:</a:t>
            </a:r>
          </a:p>
          <a:p>
            <a:pPr algn="l"/>
            <a:r>
              <a:rPr lang="en-US" dirty="0"/>
              <a:t>Enter </a:t>
            </a:r>
            <a:r>
              <a:rPr lang="en-US" b="1" dirty="0"/>
              <a:t>password</a:t>
            </a:r>
            <a:r>
              <a:rPr lang="en-US" dirty="0"/>
              <a:t>: **********   </a:t>
            </a:r>
          </a:p>
          <a:p>
            <a:pPr algn="l" fontAlgn="base"/>
            <a:endParaRPr lang="en-US" b="1" dirty="0">
              <a:solidFill>
                <a:srgbClr val="C00000"/>
              </a:solidFill>
            </a:endParaRP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006208" y="533400"/>
            <a:ext cx="1454224" cy="438150"/>
          </a:xfrm>
          <a:prstGeom prst="rect">
            <a:avLst/>
          </a:prstGeom>
          <a:noFill/>
          <a:ln w="9525">
            <a:noFill/>
            <a:miter lim="800000"/>
            <a:headEnd/>
            <a:tailEnd/>
          </a:ln>
        </p:spPr>
      </p:pic>
    </p:spTree>
    <p:extLst>
      <p:ext uri="{BB962C8B-B14F-4D97-AF65-F5344CB8AC3E}">
        <p14:creationId xmlns:p14="http://schemas.microsoft.com/office/powerpoint/2010/main" val="293117271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548680"/>
            <a:ext cx="7467600" cy="6156920"/>
          </a:xfrm>
        </p:spPr>
        <p:txBody>
          <a:bodyPr>
            <a:normAutofit/>
          </a:bodyPr>
          <a:lstStyle/>
          <a:p>
            <a:pPr marL="342900" indent="-342900" algn="l" fontAlgn="base">
              <a:buFont typeface="Arial" pitchFamily="34" charset="0"/>
              <a:buChar char="•"/>
            </a:pPr>
            <a:r>
              <a:rPr lang="en-US" sz="2000" dirty="0"/>
              <a:t>If we want to login to a different user account, we need to </a:t>
            </a:r>
            <a:r>
              <a:rPr lang="en-US" sz="2000" b="1" dirty="0"/>
              <a:t>open the command prompt</a:t>
            </a:r>
            <a:r>
              <a:rPr lang="en-US" sz="2000" dirty="0"/>
              <a:t> by executing the </a:t>
            </a:r>
            <a:r>
              <a:rPr lang="en-US" sz="2000" b="1" dirty="0"/>
              <a:t>RUN</a:t>
            </a:r>
            <a:r>
              <a:rPr lang="en-US" sz="2000" dirty="0"/>
              <a:t> command in the search box or pressing the </a:t>
            </a:r>
            <a:r>
              <a:rPr lang="en-US" sz="2000" b="1" dirty="0"/>
              <a:t>Windows + R</a:t>
            </a:r>
            <a:r>
              <a:rPr lang="en-US" sz="2000" dirty="0"/>
              <a:t> shortcut key. </a:t>
            </a:r>
          </a:p>
          <a:p>
            <a:pPr marL="342900" indent="-342900" algn="l" fontAlgn="base">
              <a:buFont typeface="Arial" pitchFamily="34" charset="0"/>
              <a:buChar char="•"/>
            </a:pPr>
            <a:r>
              <a:rPr lang="en-US" sz="2000" dirty="0"/>
              <a:t>It will display the screen where we type </a:t>
            </a:r>
            <a:r>
              <a:rPr lang="en-US" sz="2000" b="1" dirty="0"/>
              <a:t>CMD</a:t>
            </a:r>
            <a:r>
              <a:rPr lang="en-US" sz="2000" dirty="0"/>
              <a:t> and click the </a:t>
            </a:r>
            <a:r>
              <a:rPr lang="en-US" sz="2000" b="1" dirty="0"/>
              <a:t>OK</a:t>
            </a:r>
            <a:r>
              <a:rPr lang="en-US" sz="2000" dirty="0"/>
              <a:t> button. </a:t>
            </a:r>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006208" y="0"/>
            <a:ext cx="1454224" cy="438150"/>
          </a:xfrm>
          <a:prstGeom prst="rect">
            <a:avLst/>
          </a:prstGeom>
          <a:noFill/>
          <a:ln w="9525">
            <a:noFill/>
            <a:miter lim="800000"/>
            <a:headEnd/>
            <a:tailEnd/>
          </a:ln>
        </p:spPr>
      </p:pic>
      <p:pic>
        <p:nvPicPr>
          <p:cNvPr id="17410" name="Picture 2" descr="MySQL Login with Different User Accou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992" y="2362200"/>
            <a:ext cx="3800475" cy="19621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97992" y="4572000"/>
            <a:ext cx="7684008" cy="1477328"/>
          </a:xfrm>
          <a:prstGeom prst="rect">
            <a:avLst/>
          </a:prstGeom>
        </p:spPr>
        <p:txBody>
          <a:bodyPr wrap="square">
            <a:spAutoFit/>
          </a:bodyPr>
          <a:lstStyle/>
          <a:p>
            <a:r>
              <a:rPr lang="en-US" dirty="0"/>
              <a:t>Now, we will follow the steps given below to reach the location of the bin directory:</a:t>
            </a:r>
          </a:p>
          <a:p>
            <a:r>
              <a:rPr lang="en-US" b="1" dirty="0"/>
              <a:t>Step 1:</a:t>
            </a:r>
            <a:r>
              <a:rPr lang="en-US" dirty="0"/>
              <a:t> Suppose we have </a:t>
            </a:r>
            <a:r>
              <a:rPr lang="en-US" dirty="0">
                <a:hlinkClick r:id="rId4"/>
              </a:rPr>
              <a:t>installed MySQL</a:t>
            </a:r>
            <a:r>
              <a:rPr lang="en-US" dirty="0"/>
              <a:t> in the </a:t>
            </a:r>
            <a:r>
              <a:rPr lang="en-US" b="1" dirty="0"/>
              <a:t>C folder</a:t>
            </a:r>
            <a:r>
              <a:rPr lang="en-US" dirty="0"/>
              <a:t> on our device. Then, copy that folder and paste it into our command prompt and press the </a:t>
            </a:r>
            <a:r>
              <a:rPr lang="en-US" b="1" dirty="0"/>
              <a:t>Enter</a:t>
            </a:r>
            <a:r>
              <a:rPr lang="en-US" dirty="0"/>
              <a:t> key.</a:t>
            </a:r>
          </a:p>
          <a:p>
            <a:endParaRPr lang="en-IN" dirty="0"/>
          </a:p>
        </p:txBody>
      </p:sp>
    </p:spTree>
    <p:extLst>
      <p:ext uri="{BB962C8B-B14F-4D97-AF65-F5344CB8AC3E}">
        <p14:creationId xmlns:p14="http://schemas.microsoft.com/office/powerpoint/2010/main" val="53499578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548680"/>
            <a:ext cx="7467600" cy="6156920"/>
          </a:xfrm>
        </p:spPr>
        <p:txBody>
          <a:bodyPr>
            <a:normAutofit/>
          </a:bodyPr>
          <a:lstStyle/>
          <a:p>
            <a:pPr marL="342900" indent="-342900" algn="l" fontAlgn="base">
              <a:buFont typeface="Arial" pitchFamily="34" charset="0"/>
              <a:buChar char="•"/>
            </a:pPr>
            <a:endParaRPr lang="en-US" sz="2000" dirty="0"/>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006208" y="0"/>
            <a:ext cx="1454224" cy="438150"/>
          </a:xfrm>
          <a:prstGeom prst="rect">
            <a:avLst/>
          </a:prstGeom>
          <a:noFill/>
          <a:ln w="9525">
            <a:noFill/>
            <a:miter lim="800000"/>
            <a:headEnd/>
            <a:tailEnd/>
          </a:ln>
        </p:spPr>
      </p:pic>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155" y="762000"/>
            <a:ext cx="7314845"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715897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548680"/>
            <a:ext cx="7467600" cy="6156920"/>
          </a:xfrm>
        </p:spPr>
        <p:txBody>
          <a:bodyPr>
            <a:normAutofit/>
          </a:bodyPr>
          <a:lstStyle/>
          <a:p>
            <a:pPr marL="342900" indent="-342900" algn="l" fontAlgn="base">
              <a:buFont typeface="Arial" pitchFamily="34" charset="0"/>
              <a:buChar char="•"/>
            </a:pPr>
            <a:endParaRPr lang="en-US" sz="2000" dirty="0"/>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006208" y="0"/>
            <a:ext cx="1454224" cy="438150"/>
          </a:xfrm>
          <a:prstGeom prst="rect">
            <a:avLst/>
          </a:prstGeom>
          <a:noFill/>
          <a:ln w="9525">
            <a:noFill/>
            <a:miter lim="800000"/>
            <a:headEnd/>
            <a:tailEnd/>
          </a:ln>
        </p:spPr>
      </p:pic>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685800"/>
            <a:ext cx="7461448"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380513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8"/>
          <p:cNvSpPr>
            <a:spLocks noGrp="1"/>
          </p:cNvSpPr>
          <p:nvPr>
            <p:ph type="body" sz="quarter" idx="13"/>
          </p:nvPr>
        </p:nvSpPr>
        <p:spPr>
          <a:xfrm>
            <a:off x="1142976" y="4357694"/>
            <a:ext cx="6629416" cy="1295400"/>
          </a:xfrm>
        </p:spPr>
        <p:txBody>
          <a:bodyPr/>
          <a:lstStyle/>
          <a:p>
            <a:pPr algn="ctr"/>
            <a:r>
              <a:rPr lang="en-US" sz="8800" b="1" dirty="0">
                <a:latin typeface="Rockwell" pitchFamily="18" charset="0"/>
              </a:rPr>
              <a:t>Thank You</a:t>
            </a:r>
          </a:p>
        </p:txBody>
      </p:sp>
      <p:pic>
        <p:nvPicPr>
          <p:cNvPr id="25" name="j0321055.jpg"/>
          <p:cNvPicPr>
            <a:picLocks noGrp="1" noChangeAspect="1"/>
          </p:cNvPicPr>
          <p:nvPr>
            <p:ph type="pic" sz="quarter" idx="10"/>
          </p:nvPr>
        </p:nvPicPr>
        <p:blipFill>
          <a:blip r:embed="rId3" cstate="print"/>
          <a:srcRect t="2444" b="2444"/>
          <a:stretch>
            <a:fillRect/>
          </a:stretch>
        </p:blipFill>
        <p:spPr>
          <a:xfrm>
            <a:off x="228600" y="723900"/>
            <a:ext cx="2400300" cy="3200400"/>
          </a:xfrm>
          <a:prstGeom prst="rect">
            <a:avLst/>
          </a:prstGeom>
          <a:ln>
            <a:noFill/>
          </a:ln>
          <a:effectLst>
            <a:softEdge rad="112500"/>
          </a:effectLst>
          <a:scene3d>
            <a:camera prst="orthographicFront"/>
            <a:lightRig rig="balanced" dir="t"/>
          </a:scene3d>
          <a:sp3d prstMaterial="plastic">
            <a:bevelT w="0" h="0"/>
          </a:sp3d>
        </p:spPr>
        <p:style>
          <a:lnRef idx="3">
            <a:schemeClr val="lt1"/>
          </a:lnRef>
          <a:fillRef idx="1">
            <a:schemeClr val="accent1"/>
          </a:fillRef>
          <a:effectRef idx="1">
            <a:schemeClr val="accent1"/>
          </a:effectRef>
          <a:fontRef idx="minor">
            <a:schemeClr val="lt1"/>
          </a:fontRef>
        </p:style>
      </p:pic>
      <p:pic>
        <p:nvPicPr>
          <p:cNvPr id="5" name="j0321101.jpg"/>
          <p:cNvPicPr>
            <a:picLocks noGrp="1" noChangeAspect="1"/>
          </p:cNvPicPr>
          <p:nvPr>
            <p:ph type="pic" sz="quarter" idx="11"/>
          </p:nvPr>
        </p:nvPicPr>
        <p:blipFill>
          <a:blip r:embed="rId4" cstate="print"/>
          <a:srcRect t="2444" b="2444"/>
          <a:stretch>
            <a:fillRect/>
          </a:stretch>
        </p:blipFill>
        <p:spPr>
          <a:xfrm>
            <a:off x="3162300" y="723900"/>
            <a:ext cx="2400300" cy="3200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style>
          <a:lnRef idx="3">
            <a:schemeClr val="lt1"/>
          </a:lnRef>
          <a:fillRef idx="1">
            <a:schemeClr val="accent1"/>
          </a:fillRef>
          <a:effectRef idx="1">
            <a:schemeClr val="accent1"/>
          </a:effectRef>
          <a:fontRef idx="minor">
            <a:schemeClr val="lt1"/>
          </a:fontRef>
        </p:style>
      </p:pic>
      <p:pic>
        <p:nvPicPr>
          <p:cNvPr id="4" name="j0341706.jpg"/>
          <p:cNvPicPr>
            <a:picLocks noGrp="1" noChangeAspect="1"/>
          </p:cNvPicPr>
          <p:nvPr>
            <p:ph type="pic" sz="quarter" idx="12"/>
          </p:nvPr>
        </p:nvPicPr>
        <p:blipFill>
          <a:blip r:embed="rId5" cstate="print"/>
          <a:srcRect t="2444" b="2444"/>
          <a:stretch>
            <a:fillRect/>
          </a:stretch>
        </p:blipFill>
        <p:spPr>
          <a:xfrm>
            <a:off x="6096000" y="723900"/>
            <a:ext cx="2400300" cy="3200400"/>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style>
          <a:lnRef idx="3">
            <a:schemeClr val="lt1"/>
          </a:lnRef>
          <a:fillRef idx="1">
            <a:schemeClr val="accent1"/>
          </a:fillRef>
          <a:effectRef idx="1">
            <a:schemeClr val="accent1"/>
          </a:effectRef>
          <a:fontRef idx="minor">
            <a:schemeClr val="lt1"/>
          </a:fontRef>
        </p:style>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548680"/>
            <a:ext cx="7467600" cy="6156920"/>
          </a:xfrm>
        </p:spPr>
        <p:txBody>
          <a:bodyPr/>
          <a:lstStyle/>
          <a:p>
            <a:pPr algn="l"/>
            <a:r>
              <a:rPr lang="en-IN" b="1" dirty="0"/>
              <a:t>MySQL | CREATE USER Statement</a:t>
            </a:r>
          </a:p>
          <a:p>
            <a:pPr algn="l"/>
            <a:endParaRPr lang="en-US" dirty="0"/>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006208" y="533400"/>
            <a:ext cx="1454224" cy="438150"/>
          </a:xfrm>
          <a:prstGeom prst="rect">
            <a:avLst/>
          </a:prstGeom>
          <a:noFill/>
          <a:ln w="9525">
            <a:noFill/>
            <a:miter lim="800000"/>
            <a:headEnd/>
            <a:tailEnd/>
          </a:ln>
        </p:spPr>
      </p:pic>
      <p:sp>
        <p:nvSpPr>
          <p:cNvPr id="2" name="Rectangle 1"/>
          <p:cNvSpPr/>
          <p:nvPr/>
        </p:nvSpPr>
        <p:spPr>
          <a:xfrm>
            <a:off x="565472" y="1396997"/>
            <a:ext cx="7664128" cy="3693319"/>
          </a:xfrm>
          <a:prstGeom prst="rect">
            <a:avLst/>
          </a:prstGeom>
        </p:spPr>
        <p:txBody>
          <a:bodyPr wrap="square">
            <a:spAutoFit/>
          </a:bodyPr>
          <a:lstStyle/>
          <a:p>
            <a:pPr marL="285750" indent="-285750" fontAlgn="base">
              <a:buFont typeface="Arial" pitchFamily="34" charset="0"/>
              <a:buChar char="•"/>
            </a:pPr>
            <a:r>
              <a:rPr lang="en-US" dirty="0"/>
              <a:t>MySQL allows us to specify which user account can connect to a database server. The user account details in MySQL contains two information – username and host from which the user is trying to connect in the format </a:t>
            </a:r>
            <a:r>
              <a:rPr lang="en-US" i="1" dirty="0" err="1"/>
              <a:t>username@host-name</a:t>
            </a:r>
            <a:r>
              <a:rPr lang="en-US" dirty="0"/>
              <a:t>. </a:t>
            </a:r>
          </a:p>
          <a:p>
            <a:pPr marL="285750" indent="-285750" fontAlgn="base">
              <a:buFont typeface="Arial" pitchFamily="34" charset="0"/>
              <a:buChar char="•"/>
            </a:pPr>
            <a:r>
              <a:rPr lang="en-US" dirty="0"/>
              <a:t>If the admin user is connecting through </a:t>
            </a:r>
            <a:r>
              <a:rPr lang="en-US" dirty="0" err="1"/>
              <a:t>localhost</a:t>
            </a:r>
            <a:r>
              <a:rPr lang="en-US" dirty="0"/>
              <a:t> then the user account will be </a:t>
            </a:r>
            <a:r>
              <a:rPr lang="en-US" i="1" dirty="0" err="1"/>
              <a:t>admin@localhost</a:t>
            </a:r>
            <a:r>
              <a:rPr lang="en-US" dirty="0"/>
              <a:t>. </a:t>
            </a:r>
          </a:p>
          <a:p>
            <a:pPr marL="285750" indent="-285750" fontAlgn="base">
              <a:buFont typeface="Arial" pitchFamily="34" charset="0"/>
              <a:buChar char="•"/>
            </a:pPr>
            <a:r>
              <a:rPr lang="en-US" dirty="0"/>
              <a:t>MySQL stores the user account in the </a:t>
            </a:r>
            <a:r>
              <a:rPr lang="en-US" i="1" dirty="0"/>
              <a:t>user</a:t>
            </a:r>
            <a:r>
              <a:rPr lang="en-US" dirty="0"/>
              <a:t> grant table of the </a:t>
            </a:r>
            <a:r>
              <a:rPr lang="en-US" i="1" dirty="0" err="1"/>
              <a:t>mysql</a:t>
            </a:r>
            <a:r>
              <a:rPr lang="en-US" dirty="0"/>
              <a:t> database. </a:t>
            </a:r>
          </a:p>
          <a:p>
            <a:endParaRPr lang="en-US" dirty="0"/>
          </a:p>
          <a:p>
            <a:pPr fontAlgn="base"/>
            <a:r>
              <a:rPr lang="en-US" b="1" dirty="0"/>
              <a:t>Syntax:</a:t>
            </a:r>
            <a:r>
              <a:rPr lang="en-US" dirty="0"/>
              <a:t> </a:t>
            </a:r>
            <a:br>
              <a:rPr lang="en-US" dirty="0"/>
            </a:br>
            <a:r>
              <a:rPr lang="en-US" dirty="0"/>
              <a:t>The syntax for the CREATE USER statement in MySQL is: </a:t>
            </a:r>
          </a:p>
          <a:p>
            <a:pPr fontAlgn="base"/>
            <a:endParaRPr lang="en-US" dirty="0"/>
          </a:p>
          <a:p>
            <a:r>
              <a:rPr lang="en-US" dirty="0"/>
              <a:t>CREATE USER </a:t>
            </a:r>
            <a:r>
              <a:rPr lang="en-US" dirty="0" err="1"/>
              <a:t>user_account</a:t>
            </a:r>
            <a:r>
              <a:rPr lang="en-US" dirty="0"/>
              <a:t> IDENTIFIED BY password;</a:t>
            </a:r>
          </a:p>
          <a:p>
            <a:endParaRPr lang="en-IN" dirty="0"/>
          </a:p>
        </p:txBody>
      </p:sp>
    </p:spTree>
    <p:extLst>
      <p:ext uri="{BB962C8B-B14F-4D97-AF65-F5344CB8AC3E}">
        <p14:creationId xmlns:p14="http://schemas.microsoft.com/office/powerpoint/2010/main" val="42212387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548680"/>
            <a:ext cx="7467600" cy="6156920"/>
          </a:xfrm>
        </p:spPr>
        <p:txBody>
          <a:bodyPr/>
          <a:lstStyle/>
          <a:p>
            <a:pPr algn="l"/>
            <a:r>
              <a:rPr lang="en-IN" b="1" dirty="0"/>
              <a:t>MySQL |DCL</a:t>
            </a:r>
            <a:endParaRPr lang="en-US" dirty="0"/>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006208" y="533400"/>
            <a:ext cx="1454224" cy="438150"/>
          </a:xfrm>
          <a:prstGeom prst="rect">
            <a:avLst/>
          </a:prstGeom>
          <a:noFill/>
          <a:ln w="9525">
            <a:noFill/>
            <a:miter lim="800000"/>
            <a:headEnd/>
            <a:tailEnd/>
          </a:ln>
        </p:spPr>
      </p:pic>
      <p:sp>
        <p:nvSpPr>
          <p:cNvPr id="2" name="Rectangle 1"/>
          <p:cNvSpPr/>
          <p:nvPr/>
        </p:nvSpPr>
        <p:spPr>
          <a:xfrm>
            <a:off x="539552" y="1905000"/>
            <a:ext cx="7664128" cy="2062103"/>
          </a:xfrm>
          <a:prstGeom prst="rect">
            <a:avLst/>
          </a:prstGeom>
        </p:spPr>
        <p:txBody>
          <a:bodyPr wrap="square">
            <a:spAutoFit/>
          </a:bodyPr>
          <a:lstStyle/>
          <a:p>
            <a:pPr marL="285750" indent="-285750">
              <a:buFont typeface="Arial" pitchFamily="34" charset="0"/>
              <a:buChar char="•"/>
            </a:pPr>
            <a:r>
              <a:rPr lang="en-US" sz="3200" b="1" dirty="0">
                <a:solidFill>
                  <a:srgbClr val="C00000"/>
                </a:solidFill>
              </a:rPr>
              <a:t>Data control language (DCL) </a:t>
            </a:r>
            <a:r>
              <a:rPr lang="en-US" sz="3200" dirty="0"/>
              <a:t>is </a:t>
            </a:r>
            <a:r>
              <a:rPr lang="en-US" sz="3200" b="1" dirty="0"/>
              <a:t>used to access the stored data</a:t>
            </a:r>
            <a:r>
              <a:rPr lang="en-US" sz="3200" dirty="0"/>
              <a:t>. </a:t>
            </a:r>
          </a:p>
          <a:p>
            <a:pPr marL="285750" indent="-285750">
              <a:buFont typeface="Arial" pitchFamily="34" charset="0"/>
              <a:buChar char="•"/>
            </a:pPr>
            <a:r>
              <a:rPr lang="en-US" sz="3200" dirty="0"/>
              <a:t>It is mainly used for revoke and to grant the user the required access to a database. </a:t>
            </a:r>
            <a:endParaRPr lang="en-IN" sz="3200" dirty="0"/>
          </a:p>
        </p:txBody>
      </p:sp>
    </p:spTree>
    <p:extLst>
      <p:ext uri="{BB962C8B-B14F-4D97-AF65-F5344CB8AC3E}">
        <p14:creationId xmlns:p14="http://schemas.microsoft.com/office/powerpoint/2010/main" val="19307727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548680"/>
            <a:ext cx="7467600" cy="6156920"/>
          </a:xfrm>
        </p:spPr>
        <p:txBody>
          <a:bodyPr/>
          <a:lstStyle/>
          <a:p>
            <a:pPr algn="l"/>
            <a:r>
              <a:rPr lang="en-IN" b="1" dirty="0"/>
              <a:t>MySQL | CREATE USER Statement</a:t>
            </a:r>
          </a:p>
          <a:p>
            <a:pPr algn="l"/>
            <a:endParaRPr lang="en-US" dirty="0"/>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006208" y="533400"/>
            <a:ext cx="1454224" cy="438150"/>
          </a:xfrm>
          <a:prstGeom prst="rect">
            <a:avLst/>
          </a:prstGeom>
          <a:noFill/>
          <a:ln w="9525">
            <a:noFill/>
            <a:miter lim="800000"/>
            <a:headEnd/>
            <a:tailEnd/>
          </a:ln>
        </p:spPr>
      </p:pic>
      <p:sp>
        <p:nvSpPr>
          <p:cNvPr id="2" name="Rectangle 1"/>
          <p:cNvSpPr/>
          <p:nvPr/>
        </p:nvSpPr>
        <p:spPr>
          <a:xfrm>
            <a:off x="565472" y="1396997"/>
            <a:ext cx="7664128" cy="1754326"/>
          </a:xfrm>
          <a:prstGeom prst="rect">
            <a:avLst/>
          </a:prstGeom>
        </p:spPr>
        <p:txBody>
          <a:bodyPr wrap="square">
            <a:spAutoFit/>
          </a:bodyPr>
          <a:lstStyle/>
          <a:p>
            <a:pPr fontAlgn="base"/>
            <a:r>
              <a:rPr lang="en-US" b="1" dirty="0"/>
              <a:t>Parameters used:</a:t>
            </a:r>
            <a:r>
              <a:rPr lang="en-US" dirty="0"/>
              <a:t>  </a:t>
            </a:r>
          </a:p>
          <a:p>
            <a:pPr fontAlgn="base"/>
            <a:r>
              <a:rPr lang="en-US" b="1" dirty="0" err="1"/>
              <a:t>user_account</a:t>
            </a:r>
            <a:r>
              <a:rPr lang="en-US" b="1" dirty="0"/>
              <a:t>:</a:t>
            </a:r>
            <a:r>
              <a:rPr lang="en-US" dirty="0"/>
              <a:t> It is the name that the user wants to give to the database </a:t>
            </a:r>
            <a:r>
              <a:rPr lang="en-US" dirty="0" err="1"/>
              <a:t>account.The</a:t>
            </a:r>
            <a:r>
              <a:rPr lang="en-US" dirty="0"/>
              <a:t> </a:t>
            </a:r>
            <a:r>
              <a:rPr lang="en-US" dirty="0" err="1"/>
              <a:t>user_account</a:t>
            </a:r>
            <a:r>
              <a:rPr lang="en-US" dirty="0"/>
              <a:t> should be in the format </a:t>
            </a:r>
            <a:r>
              <a:rPr lang="en-US" b="1" dirty="0"/>
              <a:t>‘</a:t>
            </a:r>
            <a:r>
              <a:rPr lang="en-US" b="1" dirty="0" err="1"/>
              <a:t>username’@’hostname</a:t>
            </a:r>
            <a:r>
              <a:rPr lang="en-US" b="1" dirty="0"/>
              <a:t>’ </a:t>
            </a:r>
            <a:endParaRPr lang="en-US" dirty="0"/>
          </a:p>
          <a:p>
            <a:pPr fontAlgn="base"/>
            <a:r>
              <a:rPr lang="en-US" b="1" dirty="0" err="1"/>
              <a:t>password:</a:t>
            </a:r>
            <a:r>
              <a:rPr lang="en-US" dirty="0" err="1"/>
              <a:t>It</a:t>
            </a:r>
            <a:r>
              <a:rPr lang="en-US" dirty="0"/>
              <a:t> is the password used to assign to the </a:t>
            </a:r>
            <a:r>
              <a:rPr lang="en-US" dirty="0" err="1"/>
              <a:t>user_account.The</a:t>
            </a:r>
            <a:r>
              <a:rPr lang="en-US" dirty="0"/>
              <a:t> password is specified in the IDENTIFIED BY clause.</a:t>
            </a:r>
          </a:p>
          <a:p>
            <a:endParaRPr lang="en-IN"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568" y="2971800"/>
            <a:ext cx="7315200" cy="920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707136" y="4114800"/>
            <a:ext cx="7753296" cy="1200329"/>
          </a:xfrm>
          <a:prstGeom prst="rect">
            <a:avLst/>
          </a:prstGeom>
        </p:spPr>
        <p:txBody>
          <a:bodyPr wrap="square">
            <a:spAutoFit/>
          </a:bodyPr>
          <a:lstStyle/>
          <a:p>
            <a:pPr fontAlgn="base"/>
            <a:r>
              <a:rPr lang="en-US" b="1" dirty="0"/>
              <a:t>Allowing a user account to connect from any host</a:t>
            </a:r>
            <a:r>
              <a:rPr lang="en-US" dirty="0"/>
              <a:t>: To allow a user account to connect from any host, the percentage (%) wildcard is used in the following way. </a:t>
            </a:r>
            <a:br>
              <a:rPr lang="en-US" dirty="0"/>
            </a:br>
            <a:r>
              <a:rPr lang="en-US" b="1" dirty="0"/>
              <a:t>Syntax:</a:t>
            </a:r>
            <a:r>
              <a:rPr lang="en-US" dirty="0"/>
              <a:t> </a:t>
            </a:r>
            <a:br>
              <a:rPr lang="en-US" dirty="0"/>
            </a:br>
            <a:r>
              <a:rPr lang="en-US" dirty="0"/>
              <a:t> </a:t>
            </a: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0010" y="5181600"/>
            <a:ext cx="7199758"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496272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548680"/>
            <a:ext cx="7467600" cy="6156920"/>
          </a:xfrm>
        </p:spPr>
        <p:txBody>
          <a:bodyPr/>
          <a:lstStyle/>
          <a:p>
            <a:pPr algn="l"/>
            <a:r>
              <a:rPr lang="en-IN" b="1" dirty="0"/>
              <a:t>MySQL | CREATE USER Statement</a:t>
            </a:r>
          </a:p>
          <a:p>
            <a:pPr algn="l"/>
            <a:endParaRPr lang="en-US" b="1" dirty="0"/>
          </a:p>
          <a:p>
            <a:pPr algn="l" fontAlgn="base"/>
            <a:r>
              <a:rPr lang="en-US" b="1" dirty="0"/>
              <a:t>Viewing permissions of an User Account</a:t>
            </a:r>
            <a:r>
              <a:rPr lang="en-US" dirty="0"/>
              <a:t>: The “Show Grants” statement is used to view the permissions of a user </a:t>
            </a:r>
            <a:r>
              <a:rPr lang="en-US" dirty="0" err="1"/>
              <a:t>account.The</a:t>
            </a:r>
            <a:r>
              <a:rPr lang="en-US" dirty="0"/>
              <a:t> show grants statement is used in the following way: </a:t>
            </a:r>
            <a:br>
              <a:rPr lang="en-US" dirty="0"/>
            </a:br>
            <a:r>
              <a:rPr lang="en-US" b="1" dirty="0">
                <a:solidFill>
                  <a:srgbClr val="FF0000"/>
                </a:solidFill>
              </a:rPr>
              <a:t>Syntax:</a:t>
            </a:r>
            <a:r>
              <a:rPr lang="en-US" dirty="0">
                <a:solidFill>
                  <a:srgbClr val="FF0000"/>
                </a:solidFill>
              </a:rPr>
              <a:t> </a:t>
            </a:r>
            <a:br>
              <a:rPr lang="en-US" dirty="0">
                <a:solidFill>
                  <a:srgbClr val="FF0000"/>
                </a:solidFill>
              </a:rPr>
            </a:br>
            <a:r>
              <a:rPr lang="en-US" dirty="0">
                <a:solidFill>
                  <a:srgbClr val="FF0000"/>
                </a:solidFill>
              </a:rPr>
              <a:t> SHOW GRANTS FOR user-account;</a:t>
            </a:r>
            <a:endParaRPr lang="en-IN" b="1" dirty="0">
              <a:solidFill>
                <a:srgbClr val="FF0000"/>
              </a:solidFill>
            </a:endParaRPr>
          </a:p>
          <a:p>
            <a:pPr algn="l"/>
            <a:endParaRPr lang="en-US" dirty="0"/>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006208" y="533400"/>
            <a:ext cx="1454224" cy="438150"/>
          </a:xfrm>
          <a:prstGeom prst="rect">
            <a:avLst/>
          </a:prstGeom>
          <a:noFill/>
          <a:ln w="9525">
            <a:noFill/>
            <a:miter lim="800000"/>
            <a:headEnd/>
            <a:tailEnd/>
          </a:ln>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904" y="4114800"/>
            <a:ext cx="7800528"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244334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548680"/>
            <a:ext cx="7467600" cy="6156920"/>
          </a:xfrm>
        </p:spPr>
        <p:txBody>
          <a:bodyPr/>
          <a:lstStyle/>
          <a:p>
            <a:pPr algn="l"/>
            <a:r>
              <a:rPr lang="en-IN" b="1" dirty="0"/>
              <a:t>MySQL | SHOW ALL USERS:</a:t>
            </a:r>
          </a:p>
          <a:p>
            <a:pPr algn="l"/>
            <a:endParaRPr lang="en-US" b="1" dirty="0"/>
          </a:p>
          <a:p>
            <a:pPr marL="342900" indent="-342900" algn="l">
              <a:buFont typeface="Arial" pitchFamily="34" charset="0"/>
              <a:buChar char="•"/>
            </a:pPr>
            <a:r>
              <a:rPr lang="en-US" b="1" dirty="0">
                <a:solidFill>
                  <a:srgbClr val="C00000"/>
                </a:solidFill>
              </a:rPr>
              <a:t>SELECT user FROM </a:t>
            </a:r>
            <a:r>
              <a:rPr lang="en-US" b="1" dirty="0" err="1">
                <a:solidFill>
                  <a:srgbClr val="C00000"/>
                </a:solidFill>
              </a:rPr>
              <a:t>mysql</a:t>
            </a:r>
            <a:r>
              <a:rPr lang="en-US" b="1" dirty="0">
                <a:solidFill>
                  <a:srgbClr val="C00000"/>
                </a:solidFill>
              </a:rPr>
              <a:t>. user;</a:t>
            </a:r>
          </a:p>
          <a:p>
            <a:pPr marL="342900" indent="-342900" algn="l">
              <a:buFont typeface="Arial" pitchFamily="34" charset="0"/>
              <a:buChar char="•"/>
            </a:pPr>
            <a:r>
              <a:rPr lang="en-US" b="1" dirty="0">
                <a:solidFill>
                  <a:srgbClr val="C00000"/>
                </a:solidFill>
              </a:rPr>
              <a:t>Select </a:t>
            </a:r>
            <a:r>
              <a:rPr lang="en-US" b="1" dirty="0" err="1">
                <a:solidFill>
                  <a:srgbClr val="C00000"/>
                </a:solidFill>
              </a:rPr>
              <a:t>current_user</a:t>
            </a:r>
            <a:r>
              <a:rPr lang="en-US" b="1" dirty="0">
                <a:solidFill>
                  <a:srgbClr val="C00000"/>
                </a:solidFill>
              </a:rPr>
              <a:t> ()</a:t>
            </a:r>
            <a:endParaRPr lang="en-IN" b="1" dirty="0">
              <a:solidFill>
                <a:srgbClr val="C00000"/>
              </a:solidFill>
            </a:endParaRPr>
          </a:p>
          <a:p>
            <a:pPr algn="l"/>
            <a:endParaRPr lang="en-US" b="1" dirty="0"/>
          </a:p>
          <a:p>
            <a:pPr algn="l"/>
            <a:endParaRPr lang="en-US" b="1" dirty="0"/>
          </a:p>
          <a:p>
            <a:pPr algn="l"/>
            <a:endParaRPr lang="en-IN" b="1" dirty="0"/>
          </a:p>
          <a:p>
            <a:pPr algn="l"/>
            <a:endParaRPr lang="en-US" b="1" dirty="0"/>
          </a:p>
          <a:p>
            <a:pPr algn="l"/>
            <a:endParaRPr lang="en-US" dirty="0"/>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006208" y="533400"/>
            <a:ext cx="1454224" cy="438150"/>
          </a:xfrm>
          <a:prstGeom prst="rect">
            <a:avLst/>
          </a:prstGeom>
          <a:noFill/>
          <a:ln w="9525">
            <a:noFill/>
            <a:miter lim="800000"/>
            <a:headEnd/>
            <a:tailEnd/>
          </a:ln>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88" y="2514600"/>
            <a:ext cx="646512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937712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548680"/>
            <a:ext cx="7467600" cy="6156920"/>
          </a:xfrm>
        </p:spPr>
        <p:txBody>
          <a:bodyPr/>
          <a:lstStyle/>
          <a:p>
            <a:pPr algn="l"/>
            <a:r>
              <a:rPr lang="en-IN" b="1" dirty="0"/>
              <a:t>MySQL | SHOW </a:t>
            </a:r>
            <a:r>
              <a:rPr lang="en-IN" b="1" dirty="0" err="1"/>
              <a:t>Cuurent</a:t>
            </a:r>
            <a:r>
              <a:rPr lang="en-IN" b="1" dirty="0"/>
              <a:t> USERS:</a:t>
            </a:r>
          </a:p>
          <a:p>
            <a:pPr marL="342900" indent="-342900" algn="l">
              <a:buFont typeface="Arial" pitchFamily="34" charset="0"/>
              <a:buChar char="•"/>
            </a:pPr>
            <a:r>
              <a:rPr lang="en-US" b="1" dirty="0">
                <a:solidFill>
                  <a:srgbClr val="C00000"/>
                </a:solidFill>
              </a:rPr>
              <a:t>Select </a:t>
            </a:r>
            <a:r>
              <a:rPr lang="en-US" b="1" dirty="0" err="1">
                <a:solidFill>
                  <a:srgbClr val="C00000"/>
                </a:solidFill>
              </a:rPr>
              <a:t>current_user</a:t>
            </a:r>
            <a:r>
              <a:rPr lang="en-US" b="1" dirty="0">
                <a:solidFill>
                  <a:srgbClr val="C00000"/>
                </a:solidFill>
              </a:rPr>
              <a:t> ()</a:t>
            </a:r>
            <a:endParaRPr lang="en-IN" b="1" dirty="0">
              <a:solidFill>
                <a:srgbClr val="C00000"/>
              </a:solidFill>
            </a:endParaRPr>
          </a:p>
          <a:p>
            <a:pPr algn="l"/>
            <a:endParaRPr lang="en-US" b="1" dirty="0"/>
          </a:p>
          <a:p>
            <a:pPr algn="l"/>
            <a:endParaRPr lang="en-US" b="1" dirty="0"/>
          </a:p>
          <a:p>
            <a:pPr algn="l"/>
            <a:endParaRPr lang="en-IN" b="1" dirty="0"/>
          </a:p>
          <a:p>
            <a:pPr algn="l"/>
            <a:endParaRPr lang="en-US" b="1" dirty="0"/>
          </a:p>
          <a:p>
            <a:pPr algn="l"/>
            <a:endParaRPr lang="en-US" dirty="0"/>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006208" y="533400"/>
            <a:ext cx="1454224" cy="438150"/>
          </a:xfrm>
          <a:prstGeom prst="rect">
            <a:avLst/>
          </a:prstGeom>
          <a:noFill/>
          <a:ln w="9525">
            <a:noFill/>
            <a:miter lim="800000"/>
            <a:headEnd/>
            <a:tailEnd/>
          </a:ln>
        </p:spPr>
      </p:pic>
      <p:pic>
        <p:nvPicPr>
          <p:cNvPr id="4" name="Picture 3">
            <a:extLst>
              <a:ext uri="{FF2B5EF4-FFF2-40B4-BE49-F238E27FC236}">
                <a16:creationId xmlns:a16="http://schemas.microsoft.com/office/drawing/2014/main" id="{E55DC356-5918-A8EA-05F1-98A680169F30}"/>
              </a:ext>
            </a:extLst>
          </p:cNvPr>
          <p:cNvPicPr>
            <a:picLocks noChangeAspect="1"/>
          </p:cNvPicPr>
          <p:nvPr/>
        </p:nvPicPr>
        <p:blipFill>
          <a:blip r:embed="rId3"/>
          <a:stretch>
            <a:fillRect/>
          </a:stretch>
        </p:blipFill>
        <p:spPr>
          <a:xfrm>
            <a:off x="872114" y="2824162"/>
            <a:ext cx="5985886" cy="2967038"/>
          </a:xfrm>
          <a:prstGeom prst="rect">
            <a:avLst/>
          </a:prstGeom>
        </p:spPr>
      </p:pic>
    </p:spTree>
    <p:extLst>
      <p:ext uri="{BB962C8B-B14F-4D97-AF65-F5344CB8AC3E}">
        <p14:creationId xmlns:p14="http://schemas.microsoft.com/office/powerpoint/2010/main" val="273454323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533400" y="548680"/>
            <a:ext cx="7467600" cy="6156920"/>
          </a:xfrm>
        </p:spPr>
        <p:txBody>
          <a:bodyPr/>
          <a:lstStyle/>
          <a:p>
            <a:pPr algn="l"/>
            <a:r>
              <a:rPr lang="en-IN" b="1" dirty="0"/>
              <a:t>MySQL | Change User Password</a:t>
            </a:r>
          </a:p>
          <a:p>
            <a:pPr algn="l" fontAlgn="base"/>
            <a:r>
              <a:rPr lang="en-US" dirty="0"/>
              <a:t>In MySQL, the user account password can be changed using 3 different statements:</a:t>
            </a:r>
          </a:p>
          <a:p>
            <a:pPr marL="342900" indent="-342900" algn="l" fontAlgn="base">
              <a:buFont typeface="Arial" pitchFamily="34" charset="0"/>
              <a:buChar char="•"/>
            </a:pPr>
            <a:r>
              <a:rPr lang="en-US" dirty="0">
                <a:solidFill>
                  <a:srgbClr val="FF0000"/>
                </a:solidFill>
              </a:rPr>
              <a:t>UPDATE statement</a:t>
            </a:r>
          </a:p>
          <a:p>
            <a:pPr marL="342900" indent="-342900" algn="l" fontAlgn="base">
              <a:buFont typeface="Arial" pitchFamily="34" charset="0"/>
              <a:buChar char="•"/>
            </a:pPr>
            <a:r>
              <a:rPr lang="en-US" dirty="0">
                <a:solidFill>
                  <a:srgbClr val="FF0000"/>
                </a:solidFill>
              </a:rPr>
              <a:t>SET PASSWORD statement</a:t>
            </a:r>
          </a:p>
          <a:p>
            <a:pPr marL="342900" indent="-342900" algn="l" fontAlgn="base">
              <a:buFont typeface="Arial" pitchFamily="34" charset="0"/>
              <a:buChar char="•"/>
            </a:pPr>
            <a:r>
              <a:rPr lang="en-US" dirty="0">
                <a:solidFill>
                  <a:srgbClr val="FF0000"/>
                </a:solidFill>
              </a:rPr>
              <a:t>ALTER USER statement.</a:t>
            </a:r>
          </a:p>
          <a:p>
            <a:pPr algn="l" fontAlgn="base"/>
            <a:r>
              <a:rPr lang="en-US" dirty="0"/>
              <a:t>But before changing the password of an account, two very important things should be kept in mind:</a:t>
            </a:r>
          </a:p>
          <a:p>
            <a:pPr marL="457200" indent="-457200" algn="just" fontAlgn="base">
              <a:buFont typeface="+mj-lt"/>
              <a:buAutoNum type="arabicPeriod"/>
            </a:pPr>
            <a:r>
              <a:rPr lang="en-US" dirty="0">
                <a:solidFill>
                  <a:srgbClr val="7030A0"/>
                </a:solidFill>
              </a:rPr>
              <a:t>The user account details for which you want to change the password.</a:t>
            </a:r>
          </a:p>
          <a:p>
            <a:pPr marL="457200" indent="-457200" algn="just" fontAlgn="base">
              <a:buFont typeface="+mj-lt"/>
              <a:buAutoNum type="arabicPeriod"/>
            </a:pPr>
            <a:r>
              <a:rPr lang="en-US" dirty="0">
                <a:solidFill>
                  <a:srgbClr val="7030A0"/>
                </a:solidFill>
              </a:rPr>
              <a:t>The application is being used by the user whose password you are going to change because if the password is changed without changing the connection string of the application then the application will not be able to connect to the database server.</a:t>
            </a:r>
          </a:p>
          <a:p>
            <a:pPr algn="l"/>
            <a:endParaRPr lang="en-US" dirty="0"/>
          </a:p>
        </p:txBody>
      </p:sp>
      <p:cxnSp>
        <p:nvCxnSpPr>
          <p:cNvPr id="15" name="Straight Connector 14"/>
          <p:cNvCxnSpPr/>
          <p:nvPr/>
        </p:nvCxnSpPr>
        <p:spPr>
          <a:xfrm>
            <a:off x="539552" y="404664"/>
            <a:ext cx="295232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07904" y="404664"/>
            <a:ext cx="2592288"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444208" y="404664"/>
            <a:ext cx="2016224"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2" cstate="print"/>
          <a:srcRect/>
          <a:stretch>
            <a:fillRect/>
          </a:stretch>
        </p:blipFill>
        <p:spPr bwMode="auto">
          <a:xfrm>
            <a:off x="7006208" y="533400"/>
            <a:ext cx="1454224" cy="438150"/>
          </a:xfrm>
          <a:prstGeom prst="rect">
            <a:avLst/>
          </a:prstGeom>
          <a:noFill/>
          <a:ln w="9525">
            <a:noFill/>
            <a:miter lim="800000"/>
            <a:headEnd/>
            <a:tailEnd/>
          </a:ln>
        </p:spPr>
      </p:pic>
    </p:spTree>
    <p:extLst>
      <p:ext uri="{BB962C8B-B14F-4D97-AF65-F5344CB8AC3E}">
        <p14:creationId xmlns:p14="http://schemas.microsoft.com/office/powerpoint/2010/main" val="1091565833"/>
      </p:ext>
    </p:extLst>
  </p:cSld>
  <p:clrMapOvr>
    <a:masterClrMapping/>
  </p:clrMapOvr>
  <p:transition>
    <p:fade/>
  </p:transition>
</p:sld>
</file>

<file path=ppt/theme/theme1.xml><?xml version="1.0" encoding="utf-8"?>
<a:theme xmlns:a="http://schemas.openxmlformats.org/drawingml/2006/main" name="Contemporary Photo Albu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ContemporaryPhotoAlbum</Template>
  <TotalTime>0</TotalTime>
  <Words>1468</Words>
  <Application>Microsoft Office PowerPoint</Application>
  <PresentationFormat>On-screen Show (4:3)</PresentationFormat>
  <Paragraphs>143</Paragraphs>
  <Slides>28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Rockwell</vt:lpstr>
      <vt:lpstr>Contemporary Photo Album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2022-05-17T09:40:20Z</dcterms:created>
  <dcterms:modified xsi:type="dcterms:W3CDTF">2023-07-09T11:15:50Z</dcterms:modified>
</cp:coreProperties>
</file>