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CE8F8-4672-4625-AE93-CF3B716B11ED}" v="64" dt="2024-04-08T08:42:45.328"/>
    <p1510:client id="{5769A11F-FDAB-4899-A2D4-D87F5E9F3DF1}" v="82" dt="2024-04-08T09:32:50.548"/>
    <p1510:client id="{C6754E5D-0AAA-4008-B55A-BEC6130CF17F}" v="49" dt="2024-04-07T13:21:35.998"/>
    <p1510:client id="{E3D6715A-C29A-4441-8A18-6B1FA247EEFD}" v="67" dt="2024-04-08T08:46:56.336"/>
    <p1510:client id="{F46FFF61-2AB4-41A8-A80D-68E783C1F108}" v="541" dt="2024-04-07T10:44:37.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923" y="3956068"/>
            <a:ext cx="2220815"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dirty="0">
                <a:solidFill>
                  <a:schemeClr val="tx1"/>
                </a:solidFill>
              </a:rPr>
              <a:t> S.Kameshwaran </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412321205016</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Sri </a:t>
            </a:r>
            <a:r>
              <a:rPr lang="en-US" sz="1100">
                <a:solidFill>
                  <a:schemeClr val="tx1"/>
                </a:solidFill>
              </a:rPr>
              <a:t>Ramanujar</a:t>
            </a:r>
            <a:r>
              <a:rPr lang="en-US" sz="1100" dirty="0">
                <a:solidFill>
                  <a:schemeClr val="tx1"/>
                </a:solidFill>
              </a:rPr>
              <a:t> Engineering Collage(4123)</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833735DC-563B-2BC5-071C-2D6253F810E3}"/>
              </a:ext>
            </a:extLst>
          </p:cNvPr>
          <p:cNvSpPr txBox="1"/>
          <p:nvPr/>
        </p:nvSpPr>
        <p:spPr>
          <a:xfrm>
            <a:off x="135083" y="1104900"/>
            <a:ext cx="90903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2A16A5B0-576F-EFC6-46B6-8929F18128C8}"/>
              </a:ext>
            </a:extLst>
          </p:cNvPr>
          <p:cNvPicPr>
            <a:picLocks noChangeAspect="1"/>
          </p:cNvPicPr>
          <p:nvPr/>
        </p:nvPicPr>
        <p:blipFill>
          <a:blip r:embed="rId2"/>
          <a:stretch>
            <a:fillRect/>
          </a:stretch>
        </p:blipFill>
        <p:spPr>
          <a:xfrm>
            <a:off x="508870" y="1141044"/>
            <a:ext cx="7030231" cy="368343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B0DA37DE-C3CE-2D10-CA8A-E29031185C19}"/>
              </a:ext>
            </a:extLst>
          </p:cNvPr>
          <p:cNvSpPr txBox="1"/>
          <p:nvPr/>
        </p:nvSpPr>
        <p:spPr>
          <a:xfrm>
            <a:off x="438150" y="1286741"/>
            <a:ext cx="3184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"About Us" page serves as a window into the team behind the music web application project. </a:t>
            </a:r>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p>
        </p:txBody>
      </p:sp>
      <p:pic>
        <p:nvPicPr>
          <p:cNvPr id="3" name="Picture 2" descr="A screenshot of a computer&#10;&#10;Description automatically generated">
            <a:extLst>
              <a:ext uri="{FF2B5EF4-FFF2-40B4-BE49-F238E27FC236}">
                <a16:creationId xmlns:a16="http://schemas.microsoft.com/office/drawing/2014/main" id="{DB5EEBA2-4912-18BA-2286-DAD9B15A7182}"/>
              </a:ext>
            </a:extLst>
          </p:cNvPr>
          <p:cNvPicPr>
            <a:picLocks noChangeAspect="1"/>
          </p:cNvPicPr>
          <p:nvPr/>
        </p:nvPicPr>
        <p:blipFill>
          <a:blip r:embed="rId2"/>
          <a:stretch>
            <a:fillRect/>
          </a:stretch>
        </p:blipFill>
        <p:spPr>
          <a:xfrm>
            <a:off x="3562089" y="1266303"/>
            <a:ext cx="4572000" cy="257175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descr="A screenshot of a computer&#10;&#10;Description automatically generated">
            <a:extLst>
              <a:ext uri="{FF2B5EF4-FFF2-40B4-BE49-F238E27FC236}">
                <a16:creationId xmlns:a16="http://schemas.microsoft.com/office/drawing/2014/main" id="{A258EA4D-731B-E458-189B-EAB8C2467C48}"/>
              </a:ext>
            </a:extLst>
          </p:cNvPr>
          <p:cNvPicPr>
            <a:picLocks noChangeAspect="1"/>
          </p:cNvPicPr>
          <p:nvPr/>
        </p:nvPicPr>
        <p:blipFill>
          <a:blip r:embed="rId2"/>
          <a:stretch>
            <a:fillRect/>
          </a:stretch>
        </p:blipFill>
        <p:spPr>
          <a:xfrm>
            <a:off x="2176397" y="1266303"/>
            <a:ext cx="4572000" cy="257175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id="{1A820669-8DA4-00AA-C6B5-A4945C24911C}"/>
              </a:ext>
            </a:extLst>
          </p:cNvPr>
          <p:cNvPicPr>
            <a:picLocks noChangeAspect="1"/>
          </p:cNvPicPr>
          <p:nvPr/>
        </p:nvPicPr>
        <p:blipFill>
          <a:blip r:embed="rId2"/>
          <a:stretch>
            <a:fillRect/>
          </a:stretch>
        </p:blipFill>
        <p:spPr>
          <a:xfrm>
            <a:off x="3943784" y="1412072"/>
            <a:ext cx="1413896" cy="30861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A screenshot of a computer&#10;&#10;Description automatically generated">
            <a:extLst>
              <a:ext uri="{FF2B5EF4-FFF2-40B4-BE49-F238E27FC236}">
                <a16:creationId xmlns:a16="http://schemas.microsoft.com/office/drawing/2014/main" id="{CCA1F12D-28D1-9520-A17B-A00A9A8444E0}"/>
              </a:ext>
            </a:extLst>
          </p:cNvPr>
          <p:cNvPicPr>
            <a:picLocks noChangeAspect="1"/>
          </p:cNvPicPr>
          <p:nvPr/>
        </p:nvPicPr>
        <p:blipFill>
          <a:blip r:embed="rId2"/>
          <a:stretch>
            <a:fillRect/>
          </a:stretch>
        </p:blipFill>
        <p:spPr>
          <a:xfrm>
            <a:off x="2051137" y="1399392"/>
            <a:ext cx="4572000" cy="257175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DD79F8BC-5C0D-8AF2-F669-F6785D60489C}"/>
              </a:ext>
            </a:extLst>
          </p:cNvPr>
          <p:cNvSpPr txBox="1"/>
          <p:nvPr/>
        </p:nvSpPr>
        <p:spPr>
          <a:xfrm>
            <a:off x="213016" y="1122217"/>
            <a:ext cx="861406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b="1" dirty="0"/>
              <a:t>Future Enhancements:</a:t>
            </a:r>
          </a:p>
          <a:p>
            <a:pPr marL="228600" indent="-228600">
              <a:buFont typeface=""/>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marL="228600" indent="-228600">
              <a:buAutoNum type="arabicPeriod"/>
            </a:pPr>
            <a:endParaRPr lang="en-US" dirty="0"/>
          </a:p>
          <a:p>
            <a:pPr marL="228600" indent="-228600">
              <a:buFont typeface=""/>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p>
          <a:p>
            <a:pPr marL="228600" indent="-228600">
              <a:buAutoNum type="arabicPeriod"/>
            </a:pPr>
            <a:endParaRPr lang="en-US" dirty="0"/>
          </a:p>
          <a:p>
            <a:pPr marL="228600" indent="-228600">
              <a:buFont typeface=""/>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p>
          <a:p>
            <a:pPr marL="228600" indent="-228600">
              <a:buAutoNum type="arabicPeriod"/>
            </a:pPr>
            <a:endParaRPr lang="en-US" dirty="0"/>
          </a:p>
          <a:p>
            <a:pPr marL="228600" indent="-228600">
              <a:buFont typeface=""/>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370D166-60FF-53C4-FD82-900DFC803122}"/>
              </a:ext>
            </a:extLst>
          </p:cNvPr>
          <p:cNvSpPr txBox="1"/>
          <p:nvPr/>
        </p:nvSpPr>
        <p:spPr>
          <a:xfrm>
            <a:off x="65809" y="1000992"/>
            <a:ext cx="901238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E7501C36-C37C-5DC4-6DC1-136FE814AFAE}"/>
              </a:ext>
            </a:extLst>
          </p:cNvPr>
          <p:cNvSpPr txBox="1"/>
          <p:nvPr/>
        </p:nvSpPr>
        <p:spPr>
          <a:xfrm>
            <a:off x="135082" y="1000991"/>
            <a:ext cx="90123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DD1276E-CC64-F475-37F4-8EA4C30C354A}"/>
              </a:ext>
            </a:extLst>
          </p:cNvPr>
          <p:cNvSpPr txBox="1"/>
          <p:nvPr/>
        </p:nvSpPr>
        <p:spPr>
          <a:xfrm>
            <a:off x="-4805" y="1200150"/>
            <a:ext cx="90109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2F0E1B7-8090-EF12-DC92-3A971A075739}"/>
              </a:ext>
            </a:extLst>
          </p:cNvPr>
          <p:cNvSpPr txBox="1"/>
          <p:nvPr/>
        </p:nvSpPr>
        <p:spPr>
          <a:xfrm>
            <a:off x="133619" y="1288693"/>
            <a:ext cx="883114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aims to develop a dynamic web application using Django, focused on providing a comprehensive solution for music enthusiasts. </a:t>
            </a:r>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0476033-E666-FA0F-1867-10FE37CC7ACC}"/>
              </a:ext>
            </a:extLst>
          </p:cNvPr>
          <p:cNvSpPr txBox="1"/>
          <p:nvPr/>
        </p:nvSpPr>
        <p:spPr>
          <a:xfrm>
            <a:off x="-3463" y="1130878"/>
            <a:ext cx="90643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731" y="752832"/>
            <a:ext cx="9256182" cy="3108543"/>
          </a:xfrm>
          <a:prstGeom prst="rect">
            <a:avLst/>
          </a:prstGeom>
          <a:noFill/>
        </p:spPr>
        <p:txBody>
          <a:bodyPr wrap="square" lIns="91440" tIns="45720" rIns="91440" bIns="45720" anchor="t">
            <a:spAutoFit/>
          </a:bodyPr>
          <a:lstStyle/>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51706" y="607945"/>
            <a:ext cx="8972018" cy="3108543"/>
          </a:xfrm>
          <a:prstGeom prst="rect">
            <a:avLst/>
          </a:prstGeom>
          <a:noFill/>
        </p:spPr>
        <p:txBody>
          <a:bodyPr wrap="square" lIns="91440" tIns="45720" rIns="91440" bIns="45720" anchor="t">
            <a:spAutoFit/>
          </a:bodyPr>
          <a:lstStyle/>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lang="en-US" dirty="0"/>
              <a:t>This forward-thinking approach ensures that our application remains relevant and competitive in an ever-evolving digital landscape.</a:t>
            </a:r>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TotalTime>
  <Words>99</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VARADHARAJAN A</cp:lastModifiedBy>
  <cp:revision>286</cp:revision>
  <dcterms:modified xsi:type="dcterms:W3CDTF">2024-04-08T15:14:18Z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