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err="1" smtClean="0">
                <a:latin typeface="Constantia" pitchFamily="18" charset="0"/>
              </a:rPr>
              <a:t>K</a:t>
            </a:r>
            <a:r>
              <a:rPr lang="en-US" sz="2400" b="1" dirty="0" err="1" smtClean="0">
                <a:latin typeface="Constantia" pitchFamily="18" charset="0"/>
              </a:rPr>
              <a:t>AMESHWARAN</a:t>
            </a:r>
            <a:r>
              <a:rPr lang="en-US" sz="2400" b="1" dirty="0" err="1" smtClean="0">
                <a:latin typeface="Constantia" pitchFamily="18" charset="0"/>
              </a:rPr>
              <a:t>.P</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312204481</a:t>
            </a:r>
            <a:endParaRPr lang="en-US" sz="2400" b="1" dirty="0" smtClean="0">
              <a:latin typeface="Constantia" pitchFamily="18" charset="0"/>
            </a:endParaRPr>
          </a:p>
          <a:p>
            <a:pPr algn="l"/>
            <a:r>
              <a:rPr lang="en-US" sz="2400" b="1" dirty="0" smtClean="0">
                <a:latin typeface="Constantia" pitchFamily="18" charset="0"/>
              </a:rPr>
              <a:t>Department </a:t>
            </a:r>
            <a:r>
              <a:rPr lang="en-US" sz="2400" b="1" dirty="0" smtClean="0">
                <a:latin typeface="Constantia" pitchFamily="18" charset="0"/>
              </a:rPr>
              <a:t>: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360</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2024-08-23T10:16:14Z</dcterms:modified>
</cp:coreProperties>
</file>