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8"/>
  </p:notesMasterIdLst>
  <p:sldIdLst>
    <p:sldId id="308" r:id="rId2"/>
    <p:sldId id="257" r:id="rId3"/>
    <p:sldId id="260" r:id="rId4"/>
    <p:sldId id="263" r:id="rId5"/>
    <p:sldId id="309" r:id="rId6"/>
    <p:sldId id="280" r:id="rId7"/>
    <p:sldId id="315" r:id="rId8"/>
    <p:sldId id="277" r:id="rId9"/>
    <p:sldId id="278" r:id="rId10"/>
    <p:sldId id="289" r:id="rId11"/>
    <p:sldId id="310" r:id="rId12"/>
    <p:sldId id="311" r:id="rId13"/>
    <p:sldId id="312" r:id="rId14"/>
    <p:sldId id="268" r:id="rId15"/>
    <p:sldId id="282" r:id="rId16"/>
    <p:sldId id="31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5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E5670-7FA9-4DC2-B01B-E09C3D930CCB}">
  <a:tblStyle styleId="{8DEE5670-7FA9-4DC2-B01B-E09C3D930C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42" y="53"/>
      </p:cViewPr>
      <p:guideLst>
        <p:guide orient="horz" pos="1620"/>
        <p:guide pos="2880"/>
        <p:guide orient="horz" pos="5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a18ca45c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18ca45c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a8e9b3e232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a8e9b3e232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554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a8e9b3e232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a8e9b3e232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36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a8e9b3e232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a8e9b3e232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282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a8e9b3e2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a8e9b3e2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a98c05f39a_0_1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a98c05f39a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a8e9b3e2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a8e9b3e2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75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a18ca45c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a18ca45c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a8e9b3e232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a8e9b3e232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84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a98c05f3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a98c05f3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0"/>
        <p:cNvGrpSpPr/>
        <p:nvPr/>
      </p:nvGrpSpPr>
      <p:grpSpPr>
        <a:xfrm>
          <a:off x="0" y="0"/>
          <a:ext cx="0" cy="0"/>
          <a:chOff x="0" y="0"/>
          <a:chExt cx="0" cy="0"/>
        </a:xfrm>
      </p:grpSpPr>
      <p:sp>
        <p:nvSpPr>
          <p:cNvPr id="6081" name="Google Shape;6081;ga98c05f39a_0_5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2" name="Google Shape;6082;ga98c05f39a_0_5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a8e9b3e23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a8e9b3e23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a8e9b3e232_0_1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a8e9b3e232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0"/>
        <p:cNvGrpSpPr/>
        <p:nvPr/>
      </p:nvGrpSpPr>
      <p:grpSpPr>
        <a:xfrm>
          <a:off x="0" y="0"/>
          <a:ext cx="0" cy="0"/>
          <a:chOff x="0" y="0"/>
          <a:chExt cx="0" cy="0"/>
        </a:xfrm>
      </p:grpSpPr>
      <p:sp>
        <p:nvSpPr>
          <p:cNvPr id="6081" name="Google Shape;6081;ga98c05f39a_0_5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2" name="Google Shape;6082;ga98c05f39a_0_5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200"/>
              <a:buFont typeface="Montserrat Medium"/>
              <a:buAutoNum type="arabicPeriod"/>
              <a:defRPr sz="1150"/>
            </a:lvl1pPr>
            <a:lvl2pPr lvl="1">
              <a:spcBef>
                <a:spcPts val="1600"/>
              </a:spcBef>
              <a:spcAft>
                <a:spcPts val="0"/>
              </a:spcAft>
              <a:buClr>
                <a:schemeClr val="accent2"/>
              </a:buClr>
              <a:buSzPts val="1200"/>
              <a:buFont typeface="Montserrat Medium"/>
              <a:buAutoNum type="alphaLcPeriod"/>
              <a:defRPr/>
            </a:lvl2pPr>
            <a:lvl3pPr lvl="2">
              <a:spcBef>
                <a:spcPts val="1600"/>
              </a:spcBef>
              <a:spcAft>
                <a:spcPts val="0"/>
              </a:spcAft>
              <a:buClr>
                <a:schemeClr val="accent2"/>
              </a:buClr>
              <a:buSzPts val="1200"/>
              <a:buFont typeface="Montserrat Medium"/>
              <a:buAutoNum type="romanLcPeriod"/>
              <a:defRPr/>
            </a:lvl3pPr>
            <a:lvl4pPr lvl="3">
              <a:spcBef>
                <a:spcPts val="1600"/>
              </a:spcBef>
              <a:spcAft>
                <a:spcPts val="0"/>
              </a:spcAft>
              <a:buClr>
                <a:schemeClr val="accent2"/>
              </a:buClr>
              <a:buSzPts val="1200"/>
              <a:buFont typeface="Montserrat Medium"/>
              <a:buAutoNum type="arabicPeriod"/>
              <a:defRPr/>
            </a:lvl4pPr>
            <a:lvl5pPr lvl="4">
              <a:spcBef>
                <a:spcPts val="1600"/>
              </a:spcBef>
              <a:spcAft>
                <a:spcPts val="0"/>
              </a:spcAft>
              <a:buClr>
                <a:schemeClr val="accent2"/>
              </a:buClr>
              <a:buSzPts val="1200"/>
              <a:buFont typeface="Montserrat Medium"/>
              <a:buAutoNum type="alphaLcPeriod"/>
              <a:defRPr/>
            </a:lvl5pPr>
            <a:lvl6pPr lvl="5">
              <a:spcBef>
                <a:spcPts val="1600"/>
              </a:spcBef>
              <a:spcAft>
                <a:spcPts val="0"/>
              </a:spcAft>
              <a:buClr>
                <a:schemeClr val="accent2"/>
              </a:buClr>
              <a:buSzPts val="1200"/>
              <a:buFont typeface="Montserrat Medium"/>
              <a:buAutoNum type="romanLcPeriod"/>
              <a:defRPr/>
            </a:lvl6pPr>
            <a:lvl7pPr lvl="6">
              <a:spcBef>
                <a:spcPts val="1600"/>
              </a:spcBef>
              <a:spcAft>
                <a:spcPts val="0"/>
              </a:spcAft>
              <a:buClr>
                <a:schemeClr val="accent2"/>
              </a:buClr>
              <a:buSzPts val="1200"/>
              <a:buFont typeface="Montserrat Medium"/>
              <a:buAutoNum type="arabicPeriod"/>
              <a:defRPr/>
            </a:lvl7pPr>
            <a:lvl8pPr lvl="7">
              <a:spcBef>
                <a:spcPts val="1600"/>
              </a:spcBef>
              <a:spcAft>
                <a:spcPts val="0"/>
              </a:spcAft>
              <a:buClr>
                <a:schemeClr val="accent2"/>
              </a:buClr>
              <a:buSzPts val="1200"/>
              <a:buFont typeface="Montserrat Medium"/>
              <a:buAutoNum type="alphaLcPeriod"/>
              <a:defRPr/>
            </a:lvl8pPr>
            <a:lvl9pPr lvl="8">
              <a:spcBef>
                <a:spcPts val="1600"/>
              </a:spcBef>
              <a:spcAft>
                <a:spcPts val="1600"/>
              </a:spcAft>
              <a:buClr>
                <a:schemeClr val="accent2"/>
              </a:buClr>
              <a:buSzPts val="1200"/>
              <a:buFont typeface="Montserrat Medium"/>
              <a:buAutoNum type="romanLcPerio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6_2_2">
    <p:bg>
      <p:bgPr>
        <a:solidFill>
          <a:schemeClr val="lt1"/>
        </a:solidFill>
        <a:effectLst/>
      </p:bgPr>
    </p:bg>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722625" y="448056"/>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64" name="Google Shape;164;p27"/>
          <p:cNvSpPr txBox="1">
            <a:spLocks noGrp="1"/>
          </p:cNvSpPr>
          <p:nvPr>
            <p:ph type="subTitle" idx="1"/>
          </p:nvPr>
        </p:nvSpPr>
        <p:spPr>
          <a:xfrm>
            <a:off x="50241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a:buChar char="●"/>
              <a:defRPr sz="1400"/>
            </a:lvl1pPr>
            <a:lvl2pPr lvl="1" rtl="0">
              <a:spcBef>
                <a:spcPts val="1600"/>
              </a:spcBef>
              <a:spcAft>
                <a:spcPts val="0"/>
              </a:spcAft>
              <a:buSzPts val="1400"/>
              <a:buFont typeface="Roboto Medium"/>
              <a:buChar char="○"/>
              <a:defRPr>
                <a:latin typeface="Roboto Medium"/>
                <a:ea typeface="Roboto Medium"/>
                <a:cs typeface="Roboto Medium"/>
                <a:sym typeface="Roboto Medium"/>
              </a:defRPr>
            </a:lvl2pPr>
            <a:lvl3pPr lvl="2" rtl="0">
              <a:spcBef>
                <a:spcPts val="1600"/>
              </a:spcBef>
              <a:spcAft>
                <a:spcPts val="0"/>
              </a:spcAft>
              <a:buSzPts val="1400"/>
              <a:buFont typeface="Roboto Medium"/>
              <a:buChar char="■"/>
              <a:defRPr>
                <a:latin typeface="Roboto Medium"/>
                <a:ea typeface="Roboto Medium"/>
                <a:cs typeface="Roboto Medium"/>
                <a:sym typeface="Roboto Medium"/>
              </a:defRPr>
            </a:lvl3pPr>
            <a:lvl4pPr lvl="3" rtl="0">
              <a:spcBef>
                <a:spcPts val="1600"/>
              </a:spcBef>
              <a:spcAft>
                <a:spcPts val="0"/>
              </a:spcAft>
              <a:buSzPts val="1400"/>
              <a:buFont typeface="Roboto Medium"/>
              <a:buChar char="●"/>
              <a:defRPr>
                <a:latin typeface="Roboto Medium"/>
                <a:ea typeface="Roboto Medium"/>
                <a:cs typeface="Roboto Medium"/>
                <a:sym typeface="Roboto Medium"/>
              </a:defRPr>
            </a:lvl4pPr>
            <a:lvl5pPr lvl="4" rtl="0">
              <a:spcBef>
                <a:spcPts val="1600"/>
              </a:spcBef>
              <a:spcAft>
                <a:spcPts val="0"/>
              </a:spcAft>
              <a:buSzPts val="1400"/>
              <a:buFont typeface="Roboto Medium"/>
              <a:buChar char="○"/>
              <a:defRPr>
                <a:latin typeface="Roboto Medium"/>
                <a:ea typeface="Roboto Medium"/>
                <a:cs typeface="Roboto Medium"/>
                <a:sym typeface="Roboto Medium"/>
              </a:defRPr>
            </a:lvl5pPr>
            <a:lvl6pPr lvl="5" rtl="0">
              <a:spcBef>
                <a:spcPts val="1600"/>
              </a:spcBef>
              <a:spcAft>
                <a:spcPts val="0"/>
              </a:spcAft>
              <a:buSzPts val="1400"/>
              <a:buFont typeface="Roboto Medium"/>
              <a:buChar char="■"/>
              <a:defRPr>
                <a:latin typeface="Roboto Medium"/>
                <a:ea typeface="Roboto Medium"/>
                <a:cs typeface="Roboto Medium"/>
                <a:sym typeface="Roboto Medium"/>
              </a:defRPr>
            </a:lvl6pPr>
            <a:lvl7pPr lvl="6" rtl="0">
              <a:spcBef>
                <a:spcPts val="1600"/>
              </a:spcBef>
              <a:spcAft>
                <a:spcPts val="0"/>
              </a:spcAft>
              <a:buSzPts val="1400"/>
              <a:buFont typeface="Roboto Medium"/>
              <a:buChar char="●"/>
              <a:defRPr>
                <a:latin typeface="Roboto Medium"/>
                <a:ea typeface="Roboto Medium"/>
                <a:cs typeface="Roboto Medium"/>
                <a:sym typeface="Roboto Medium"/>
              </a:defRPr>
            </a:lvl7pPr>
            <a:lvl8pPr lvl="7" rtl="0">
              <a:spcBef>
                <a:spcPts val="1600"/>
              </a:spcBef>
              <a:spcAft>
                <a:spcPts val="0"/>
              </a:spcAft>
              <a:buSzPts val="1400"/>
              <a:buFont typeface="Roboto Medium"/>
              <a:buChar char="○"/>
              <a:defRPr>
                <a:latin typeface="Roboto Medium"/>
                <a:ea typeface="Roboto Medium"/>
                <a:cs typeface="Roboto Medium"/>
                <a:sym typeface="Roboto Medium"/>
              </a:defRPr>
            </a:lvl8pPr>
            <a:lvl9pPr lvl="8" rtl="0">
              <a:spcBef>
                <a:spcPts val="1600"/>
              </a:spcBef>
              <a:spcAft>
                <a:spcPts val="1600"/>
              </a:spcAft>
              <a:buSzPts val="1400"/>
              <a:buFont typeface="Roboto Medium"/>
              <a:buChar char="■"/>
              <a:defRPr>
                <a:latin typeface="Roboto Medium"/>
                <a:ea typeface="Roboto Medium"/>
                <a:cs typeface="Roboto Medium"/>
                <a:sym typeface="Roboto Medium"/>
              </a:defRPr>
            </a:lvl9pPr>
          </a:lstStyle>
          <a:p>
            <a:endParaRPr/>
          </a:p>
        </p:txBody>
      </p:sp>
      <p:sp>
        <p:nvSpPr>
          <p:cNvPr id="165" name="Google Shape;165;p27"/>
          <p:cNvSpPr txBox="1">
            <a:spLocks noGrp="1"/>
          </p:cNvSpPr>
          <p:nvPr>
            <p:ph type="subTitle" idx="2"/>
          </p:nvPr>
        </p:nvSpPr>
        <p:spPr>
          <a:xfrm>
            <a:off x="7132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a:buChar char="●"/>
              <a:defRPr sz="1400"/>
            </a:lvl1pPr>
            <a:lvl2pPr lvl="1" rtl="0">
              <a:spcBef>
                <a:spcPts val="1600"/>
              </a:spcBef>
              <a:spcAft>
                <a:spcPts val="0"/>
              </a:spcAft>
              <a:buSzPts val="1400"/>
              <a:buFont typeface="Roboto Medium"/>
              <a:buChar char="○"/>
              <a:defRPr>
                <a:latin typeface="Roboto Medium"/>
                <a:ea typeface="Roboto Medium"/>
                <a:cs typeface="Roboto Medium"/>
                <a:sym typeface="Roboto Medium"/>
              </a:defRPr>
            </a:lvl2pPr>
            <a:lvl3pPr lvl="2" rtl="0">
              <a:spcBef>
                <a:spcPts val="1600"/>
              </a:spcBef>
              <a:spcAft>
                <a:spcPts val="0"/>
              </a:spcAft>
              <a:buSzPts val="1400"/>
              <a:buFont typeface="Roboto Medium"/>
              <a:buChar char="■"/>
              <a:defRPr>
                <a:latin typeface="Roboto Medium"/>
                <a:ea typeface="Roboto Medium"/>
                <a:cs typeface="Roboto Medium"/>
                <a:sym typeface="Roboto Medium"/>
              </a:defRPr>
            </a:lvl3pPr>
            <a:lvl4pPr lvl="3" rtl="0">
              <a:spcBef>
                <a:spcPts val="1600"/>
              </a:spcBef>
              <a:spcAft>
                <a:spcPts val="0"/>
              </a:spcAft>
              <a:buSzPts val="1400"/>
              <a:buFont typeface="Roboto Medium"/>
              <a:buChar char="●"/>
              <a:defRPr>
                <a:latin typeface="Roboto Medium"/>
                <a:ea typeface="Roboto Medium"/>
                <a:cs typeface="Roboto Medium"/>
                <a:sym typeface="Roboto Medium"/>
              </a:defRPr>
            </a:lvl4pPr>
            <a:lvl5pPr lvl="4" rtl="0">
              <a:spcBef>
                <a:spcPts val="1600"/>
              </a:spcBef>
              <a:spcAft>
                <a:spcPts val="0"/>
              </a:spcAft>
              <a:buSzPts val="1400"/>
              <a:buFont typeface="Roboto Medium"/>
              <a:buChar char="○"/>
              <a:defRPr>
                <a:latin typeface="Roboto Medium"/>
                <a:ea typeface="Roboto Medium"/>
                <a:cs typeface="Roboto Medium"/>
                <a:sym typeface="Roboto Medium"/>
              </a:defRPr>
            </a:lvl5pPr>
            <a:lvl6pPr lvl="5" rtl="0">
              <a:spcBef>
                <a:spcPts val="1600"/>
              </a:spcBef>
              <a:spcAft>
                <a:spcPts val="0"/>
              </a:spcAft>
              <a:buSzPts val="1400"/>
              <a:buFont typeface="Roboto Medium"/>
              <a:buChar char="■"/>
              <a:defRPr>
                <a:latin typeface="Roboto Medium"/>
                <a:ea typeface="Roboto Medium"/>
                <a:cs typeface="Roboto Medium"/>
                <a:sym typeface="Roboto Medium"/>
              </a:defRPr>
            </a:lvl6pPr>
            <a:lvl7pPr lvl="6" rtl="0">
              <a:spcBef>
                <a:spcPts val="1600"/>
              </a:spcBef>
              <a:spcAft>
                <a:spcPts val="0"/>
              </a:spcAft>
              <a:buSzPts val="1400"/>
              <a:buFont typeface="Roboto Medium"/>
              <a:buChar char="●"/>
              <a:defRPr>
                <a:latin typeface="Roboto Medium"/>
                <a:ea typeface="Roboto Medium"/>
                <a:cs typeface="Roboto Medium"/>
                <a:sym typeface="Roboto Medium"/>
              </a:defRPr>
            </a:lvl7pPr>
            <a:lvl8pPr lvl="7" rtl="0">
              <a:spcBef>
                <a:spcPts val="1600"/>
              </a:spcBef>
              <a:spcAft>
                <a:spcPts val="0"/>
              </a:spcAft>
              <a:buSzPts val="1400"/>
              <a:buFont typeface="Roboto Medium"/>
              <a:buChar char="○"/>
              <a:defRPr>
                <a:latin typeface="Roboto Medium"/>
                <a:ea typeface="Roboto Medium"/>
                <a:cs typeface="Roboto Medium"/>
                <a:sym typeface="Roboto Medium"/>
              </a:defRPr>
            </a:lvl8pPr>
            <a:lvl9pPr lvl="8" rtl="0">
              <a:spcBef>
                <a:spcPts val="1600"/>
              </a:spcBef>
              <a:spcAft>
                <a:spcPts val="1600"/>
              </a:spcAft>
              <a:buSzPts val="1400"/>
              <a:buFont typeface="Roboto Medium"/>
              <a:buChar char="■"/>
              <a:defRPr>
                <a:latin typeface="Roboto Medium"/>
                <a:ea typeface="Roboto Medium"/>
                <a:cs typeface="Roboto Medium"/>
                <a:sym typeface="Roboto Medium"/>
              </a:defRPr>
            </a:lvl9pPr>
          </a:lstStyle>
          <a:p>
            <a:endParaRPr/>
          </a:p>
        </p:txBody>
      </p:sp>
      <p:sp>
        <p:nvSpPr>
          <p:cNvPr id="166" name="Google Shape;166;p27"/>
          <p:cNvSpPr txBox="1">
            <a:spLocks noGrp="1"/>
          </p:cNvSpPr>
          <p:nvPr>
            <p:ph type="subTitle" idx="3"/>
          </p:nvPr>
        </p:nvSpPr>
        <p:spPr>
          <a:xfrm>
            <a:off x="722625" y="1435725"/>
            <a:ext cx="1607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a:buNone/>
              <a:defRPr b="1"/>
            </a:lvl1pPr>
            <a:lvl2pPr lvl="1" rtl="0">
              <a:spcBef>
                <a:spcPts val="1600"/>
              </a:spcBef>
              <a:spcAft>
                <a:spcPts val="0"/>
              </a:spcAft>
              <a:buSzPts val="1600"/>
              <a:buFont typeface="Roboto Medium"/>
              <a:buNone/>
              <a:defRPr sz="1600">
                <a:latin typeface="Roboto Medium"/>
                <a:ea typeface="Roboto Medium"/>
                <a:cs typeface="Roboto Medium"/>
                <a:sym typeface="Roboto Medium"/>
              </a:defRPr>
            </a:lvl2pPr>
            <a:lvl3pPr lvl="2" rtl="0">
              <a:spcBef>
                <a:spcPts val="1600"/>
              </a:spcBef>
              <a:spcAft>
                <a:spcPts val="0"/>
              </a:spcAft>
              <a:buSzPts val="1600"/>
              <a:buFont typeface="Roboto Medium"/>
              <a:buNone/>
              <a:defRPr sz="1600">
                <a:latin typeface="Roboto Medium"/>
                <a:ea typeface="Roboto Medium"/>
                <a:cs typeface="Roboto Medium"/>
                <a:sym typeface="Roboto Medium"/>
              </a:defRPr>
            </a:lvl3pPr>
            <a:lvl4pPr lvl="3" rtl="0">
              <a:spcBef>
                <a:spcPts val="1600"/>
              </a:spcBef>
              <a:spcAft>
                <a:spcPts val="0"/>
              </a:spcAft>
              <a:buSzPts val="1600"/>
              <a:buFont typeface="Roboto Medium"/>
              <a:buNone/>
              <a:defRPr sz="1600">
                <a:latin typeface="Roboto Medium"/>
                <a:ea typeface="Roboto Medium"/>
                <a:cs typeface="Roboto Medium"/>
                <a:sym typeface="Roboto Medium"/>
              </a:defRPr>
            </a:lvl4pPr>
            <a:lvl5pPr lvl="4" rtl="0">
              <a:spcBef>
                <a:spcPts val="1600"/>
              </a:spcBef>
              <a:spcAft>
                <a:spcPts val="0"/>
              </a:spcAft>
              <a:buSzPts val="1600"/>
              <a:buFont typeface="Roboto Medium"/>
              <a:buNone/>
              <a:defRPr sz="1600">
                <a:latin typeface="Roboto Medium"/>
                <a:ea typeface="Roboto Medium"/>
                <a:cs typeface="Roboto Medium"/>
                <a:sym typeface="Roboto Medium"/>
              </a:defRPr>
            </a:lvl5pPr>
            <a:lvl6pPr lvl="5" rtl="0">
              <a:spcBef>
                <a:spcPts val="1600"/>
              </a:spcBef>
              <a:spcAft>
                <a:spcPts val="0"/>
              </a:spcAft>
              <a:buSzPts val="1600"/>
              <a:buFont typeface="Roboto Medium"/>
              <a:buNone/>
              <a:defRPr sz="1600">
                <a:latin typeface="Roboto Medium"/>
                <a:ea typeface="Roboto Medium"/>
                <a:cs typeface="Roboto Medium"/>
                <a:sym typeface="Roboto Medium"/>
              </a:defRPr>
            </a:lvl6pPr>
            <a:lvl7pPr lvl="6" rtl="0">
              <a:spcBef>
                <a:spcPts val="1600"/>
              </a:spcBef>
              <a:spcAft>
                <a:spcPts val="0"/>
              </a:spcAft>
              <a:buSzPts val="1600"/>
              <a:buFont typeface="Roboto Medium"/>
              <a:buNone/>
              <a:defRPr sz="1600">
                <a:latin typeface="Roboto Medium"/>
                <a:ea typeface="Roboto Medium"/>
                <a:cs typeface="Roboto Medium"/>
                <a:sym typeface="Roboto Medium"/>
              </a:defRPr>
            </a:lvl7pPr>
            <a:lvl8pPr lvl="7" rtl="0">
              <a:spcBef>
                <a:spcPts val="1600"/>
              </a:spcBef>
              <a:spcAft>
                <a:spcPts val="0"/>
              </a:spcAft>
              <a:buSzPts val="1600"/>
              <a:buFont typeface="Roboto Medium"/>
              <a:buNone/>
              <a:defRPr sz="1600">
                <a:latin typeface="Roboto Medium"/>
                <a:ea typeface="Roboto Medium"/>
                <a:cs typeface="Roboto Medium"/>
                <a:sym typeface="Roboto Medium"/>
              </a:defRPr>
            </a:lvl8pPr>
            <a:lvl9pPr lvl="8" rtl="0">
              <a:spcBef>
                <a:spcPts val="1600"/>
              </a:spcBef>
              <a:spcAft>
                <a:spcPts val="1600"/>
              </a:spcAft>
              <a:buSzPts val="1600"/>
              <a:buFont typeface="Roboto Medium"/>
              <a:buNone/>
              <a:defRPr sz="1600">
                <a:latin typeface="Roboto Medium"/>
                <a:ea typeface="Roboto Medium"/>
                <a:cs typeface="Roboto Medium"/>
                <a:sym typeface="Roboto Medium"/>
              </a:defRPr>
            </a:lvl9pPr>
          </a:lstStyle>
          <a:p>
            <a:endParaRPr/>
          </a:p>
        </p:txBody>
      </p:sp>
      <p:sp>
        <p:nvSpPr>
          <p:cNvPr id="167" name="Google Shape;167;p27"/>
          <p:cNvSpPr txBox="1">
            <a:spLocks noGrp="1"/>
          </p:cNvSpPr>
          <p:nvPr>
            <p:ph type="subTitle" idx="4"/>
          </p:nvPr>
        </p:nvSpPr>
        <p:spPr>
          <a:xfrm>
            <a:off x="5021300" y="1437510"/>
            <a:ext cx="16074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a:buNone/>
              <a:defRPr b="1"/>
            </a:lvl1pPr>
            <a:lvl2pPr lvl="1" rtl="0">
              <a:spcBef>
                <a:spcPts val="1600"/>
              </a:spcBef>
              <a:spcAft>
                <a:spcPts val="0"/>
              </a:spcAft>
              <a:buSzPts val="1600"/>
              <a:buFont typeface="Roboto Medium"/>
              <a:buNone/>
              <a:defRPr sz="1600">
                <a:latin typeface="Roboto Medium"/>
                <a:ea typeface="Roboto Medium"/>
                <a:cs typeface="Roboto Medium"/>
                <a:sym typeface="Roboto Medium"/>
              </a:defRPr>
            </a:lvl2pPr>
            <a:lvl3pPr lvl="2" rtl="0">
              <a:spcBef>
                <a:spcPts val="1600"/>
              </a:spcBef>
              <a:spcAft>
                <a:spcPts val="0"/>
              </a:spcAft>
              <a:buSzPts val="1600"/>
              <a:buFont typeface="Roboto Medium"/>
              <a:buNone/>
              <a:defRPr sz="1600">
                <a:latin typeface="Roboto Medium"/>
                <a:ea typeface="Roboto Medium"/>
                <a:cs typeface="Roboto Medium"/>
                <a:sym typeface="Roboto Medium"/>
              </a:defRPr>
            </a:lvl3pPr>
            <a:lvl4pPr lvl="3" rtl="0">
              <a:spcBef>
                <a:spcPts val="1600"/>
              </a:spcBef>
              <a:spcAft>
                <a:spcPts val="0"/>
              </a:spcAft>
              <a:buSzPts val="1600"/>
              <a:buFont typeface="Roboto Medium"/>
              <a:buNone/>
              <a:defRPr sz="1600">
                <a:latin typeface="Roboto Medium"/>
                <a:ea typeface="Roboto Medium"/>
                <a:cs typeface="Roboto Medium"/>
                <a:sym typeface="Roboto Medium"/>
              </a:defRPr>
            </a:lvl4pPr>
            <a:lvl5pPr lvl="4" rtl="0">
              <a:spcBef>
                <a:spcPts val="1600"/>
              </a:spcBef>
              <a:spcAft>
                <a:spcPts val="0"/>
              </a:spcAft>
              <a:buSzPts val="1600"/>
              <a:buFont typeface="Roboto Medium"/>
              <a:buNone/>
              <a:defRPr sz="1600">
                <a:latin typeface="Roboto Medium"/>
                <a:ea typeface="Roboto Medium"/>
                <a:cs typeface="Roboto Medium"/>
                <a:sym typeface="Roboto Medium"/>
              </a:defRPr>
            </a:lvl5pPr>
            <a:lvl6pPr lvl="5" rtl="0">
              <a:spcBef>
                <a:spcPts val="1600"/>
              </a:spcBef>
              <a:spcAft>
                <a:spcPts val="0"/>
              </a:spcAft>
              <a:buSzPts val="1600"/>
              <a:buFont typeface="Roboto Medium"/>
              <a:buNone/>
              <a:defRPr sz="1600">
                <a:latin typeface="Roboto Medium"/>
                <a:ea typeface="Roboto Medium"/>
                <a:cs typeface="Roboto Medium"/>
                <a:sym typeface="Roboto Medium"/>
              </a:defRPr>
            </a:lvl6pPr>
            <a:lvl7pPr lvl="6" rtl="0">
              <a:spcBef>
                <a:spcPts val="1600"/>
              </a:spcBef>
              <a:spcAft>
                <a:spcPts val="0"/>
              </a:spcAft>
              <a:buSzPts val="1600"/>
              <a:buFont typeface="Roboto Medium"/>
              <a:buNone/>
              <a:defRPr sz="1600">
                <a:latin typeface="Roboto Medium"/>
                <a:ea typeface="Roboto Medium"/>
                <a:cs typeface="Roboto Medium"/>
                <a:sym typeface="Roboto Medium"/>
              </a:defRPr>
            </a:lvl7pPr>
            <a:lvl8pPr lvl="7" rtl="0">
              <a:spcBef>
                <a:spcPts val="1600"/>
              </a:spcBef>
              <a:spcAft>
                <a:spcPts val="0"/>
              </a:spcAft>
              <a:buSzPts val="1600"/>
              <a:buFont typeface="Roboto Medium"/>
              <a:buNone/>
              <a:defRPr sz="1600">
                <a:latin typeface="Roboto Medium"/>
                <a:ea typeface="Roboto Medium"/>
                <a:cs typeface="Roboto Medium"/>
                <a:sym typeface="Roboto Medium"/>
              </a:defRPr>
            </a:lvl8pPr>
            <a:lvl9pPr lvl="8" rtl="0">
              <a:spcBef>
                <a:spcPts val="1600"/>
              </a:spcBef>
              <a:spcAft>
                <a:spcPts val="1600"/>
              </a:spcAft>
              <a:buSzPts val="1600"/>
              <a:buFont typeface="Roboto Medium"/>
              <a:buNone/>
              <a:defRPr sz="1600">
                <a:latin typeface="Roboto Medium"/>
                <a:ea typeface="Roboto Medium"/>
                <a:cs typeface="Roboto Medium"/>
                <a:sym typeface="Roboto Medium"/>
              </a:defRPr>
            </a:lvl9pPr>
          </a:lstStyle>
          <a:p>
            <a:endParaRPr/>
          </a:p>
        </p:txBody>
      </p:sp>
      <p:sp>
        <p:nvSpPr>
          <p:cNvPr id="168" name="Google Shape;168;p27"/>
          <p:cNvSpPr/>
          <p:nvPr/>
        </p:nvSpPr>
        <p:spPr>
          <a:xfrm rot="10800000">
            <a:off x="4044350" y="-1700"/>
            <a:ext cx="5112900" cy="5149800"/>
          </a:xfrm>
          <a:prstGeom prst="homePlate">
            <a:avLst>
              <a:gd name="adj" fmla="val 163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169"/>
        <p:cNvGrpSpPr/>
        <p:nvPr/>
      </p:nvGrpSpPr>
      <p:grpSpPr>
        <a:xfrm>
          <a:off x="0" y="0"/>
          <a:ext cx="0" cy="0"/>
          <a:chOff x="0" y="0"/>
          <a:chExt cx="0" cy="0"/>
        </a:xfrm>
      </p:grpSpPr>
      <p:sp>
        <p:nvSpPr>
          <p:cNvPr id="170" name="Google Shape;170;p28"/>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599191"/>
          </a:solidFill>
        </p:spPr>
        <p:txBody>
          <a:bodyPr wrap="square" lIns="0" tIns="0" rIns="0" bIns="0" rtlCol="0"/>
          <a:lstStyle/>
          <a:p>
            <a:endParaRPr/>
          </a:p>
        </p:txBody>
      </p:sp>
      <p:sp>
        <p:nvSpPr>
          <p:cNvPr id="17" name="bg object 17"/>
          <p:cNvSpPr/>
          <p:nvPr/>
        </p:nvSpPr>
        <p:spPr>
          <a:xfrm>
            <a:off x="7343000" y="4453712"/>
            <a:ext cx="316865" cy="688975"/>
          </a:xfrm>
          <a:custGeom>
            <a:avLst/>
            <a:gdLst/>
            <a:ahLst/>
            <a:cxnLst/>
            <a:rect l="l" t="t" r="r" b="b"/>
            <a:pathLst>
              <a:path w="316865" h="688975">
                <a:moveTo>
                  <a:pt x="316801" y="158407"/>
                </a:moveTo>
                <a:lnTo>
                  <a:pt x="304736" y="97790"/>
                </a:lnTo>
                <a:lnTo>
                  <a:pt x="270395" y="46393"/>
                </a:lnTo>
                <a:lnTo>
                  <a:pt x="219011" y="12065"/>
                </a:lnTo>
                <a:lnTo>
                  <a:pt x="158394" y="0"/>
                </a:lnTo>
                <a:lnTo>
                  <a:pt x="108331" y="8077"/>
                </a:lnTo>
                <a:lnTo>
                  <a:pt x="64846" y="30568"/>
                </a:lnTo>
                <a:lnTo>
                  <a:pt x="30556" y="64858"/>
                </a:lnTo>
                <a:lnTo>
                  <a:pt x="8077" y="108343"/>
                </a:lnTo>
                <a:lnTo>
                  <a:pt x="0" y="158407"/>
                </a:lnTo>
                <a:lnTo>
                  <a:pt x="0" y="506412"/>
                </a:lnTo>
                <a:lnTo>
                  <a:pt x="0" y="688505"/>
                </a:lnTo>
                <a:lnTo>
                  <a:pt x="316788" y="688517"/>
                </a:lnTo>
                <a:lnTo>
                  <a:pt x="316801" y="506412"/>
                </a:lnTo>
                <a:lnTo>
                  <a:pt x="316801" y="158407"/>
                </a:lnTo>
                <a:close/>
              </a:path>
            </a:pathLst>
          </a:custGeom>
          <a:solidFill>
            <a:srgbClr val="FFFFFF">
              <a:alpha val="9408"/>
            </a:srgbClr>
          </a:solidFill>
        </p:spPr>
        <p:txBody>
          <a:bodyPr wrap="square" lIns="0" tIns="0" rIns="0" bIns="0" rtlCol="0"/>
          <a:lstStyle/>
          <a:p>
            <a:endParaRPr/>
          </a:p>
        </p:txBody>
      </p:sp>
      <p:sp>
        <p:nvSpPr>
          <p:cNvPr id="18" name="bg object 18"/>
          <p:cNvSpPr/>
          <p:nvPr/>
        </p:nvSpPr>
        <p:spPr>
          <a:xfrm>
            <a:off x="7801203" y="4105706"/>
            <a:ext cx="316865" cy="1036955"/>
          </a:xfrm>
          <a:custGeom>
            <a:avLst/>
            <a:gdLst/>
            <a:ahLst/>
            <a:cxnLst/>
            <a:rect l="l" t="t" r="r" b="b"/>
            <a:pathLst>
              <a:path w="316865" h="1036954">
                <a:moveTo>
                  <a:pt x="316801" y="158394"/>
                </a:moveTo>
                <a:lnTo>
                  <a:pt x="304736" y="97777"/>
                </a:lnTo>
                <a:lnTo>
                  <a:pt x="270408" y="46393"/>
                </a:lnTo>
                <a:lnTo>
                  <a:pt x="219011" y="12052"/>
                </a:lnTo>
                <a:lnTo>
                  <a:pt x="158394" y="0"/>
                </a:lnTo>
                <a:lnTo>
                  <a:pt x="108331" y="8077"/>
                </a:lnTo>
                <a:lnTo>
                  <a:pt x="64846" y="30556"/>
                </a:lnTo>
                <a:lnTo>
                  <a:pt x="30556" y="64846"/>
                </a:lnTo>
                <a:lnTo>
                  <a:pt x="8077" y="108331"/>
                </a:lnTo>
                <a:lnTo>
                  <a:pt x="0" y="158394"/>
                </a:lnTo>
                <a:lnTo>
                  <a:pt x="0" y="506412"/>
                </a:lnTo>
                <a:lnTo>
                  <a:pt x="0" y="854417"/>
                </a:lnTo>
                <a:lnTo>
                  <a:pt x="0" y="1036497"/>
                </a:lnTo>
                <a:lnTo>
                  <a:pt x="316801" y="1036523"/>
                </a:lnTo>
                <a:lnTo>
                  <a:pt x="316801" y="854417"/>
                </a:lnTo>
                <a:lnTo>
                  <a:pt x="316801" y="506412"/>
                </a:lnTo>
                <a:lnTo>
                  <a:pt x="316801" y="158394"/>
                </a:lnTo>
                <a:close/>
              </a:path>
            </a:pathLst>
          </a:custGeom>
          <a:solidFill>
            <a:srgbClr val="FFFFFF">
              <a:alpha val="9408"/>
            </a:srgbClr>
          </a:solidFill>
        </p:spPr>
        <p:txBody>
          <a:bodyPr wrap="square" lIns="0" tIns="0" rIns="0" bIns="0" rtlCol="0"/>
          <a:lstStyle/>
          <a:p>
            <a:endParaRPr/>
          </a:p>
        </p:txBody>
      </p:sp>
      <p:sp>
        <p:nvSpPr>
          <p:cNvPr id="19" name="bg object 19"/>
          <p:cNvSpPr/>
          <p:nvPr/>
        </p:nvSpPr>
        <p:spPr>
          <a:xfrm>
            <a:off x="8259407" y="3757688"/>
            <a:ext cx="316865" cy="1384935"/>
          </a:xfrm>
          <a:custGeom>
            <a:avLst/>
            <a:gdLst/>
            <a:ahLst/>
            <a:cxnLst/>
            <a:rect l="l" t="t" r="r" b="b"/>
            <a:pathLst>
              <a:path w="316865" h="1384935">
                <a:moveTo>
                  <a:pt x="316801" y="158407"/>
                </a:moveTo>
                <a:lnTo>
                  <a:pt x="304749" y="97790"/>
                </a:lnTo>
                <a:lnTo>
                  <a:pt x="270408" y="46405"/>
                </a:lnTo>
                <a:lnTo>
                  <a:pt x="219024" y="12065"/>
                </a:lnTo>
                <a:lnTo>
                  <a:pt x="158407" y="0"/>
                </a:lnTo>
                <a:lnTo>
                  <a:pt x="108343" y="8077"/>
                </a:lnTo>
                <a:lnTo>
                  <a:pt x="64858" y="30568"/>
                </a:lnTo>
                <a:lnTo>
                  <a:pt x="30568" y="64858"/>
                </a:lnTo>
                <a:lnTo>
                  <a:pt x="8077" y="108343"/>
                </a:lnTo>
                <a:lnTo>
                  <a:pt x="0" y="158407"/>
                </a:lnTo>
                <a:lnTo>
                  <a:pt x="0" y="506412"/>
                </a:lnTo>
                <a:lnTo>
                  <a:pt x="0" y="854430"/>
                </a:lnTo>
                <a:lnTo>
                  <a:pt x="0" y="1384541"/>
                </a:lnTo>
                <a:lnTo>
                  <a:pt x="316801" y="1384541"/>
                </a:lnTo>
                <a:lnTo>
                  <a:pt x="316801" y="506412"/>
                </a:lnTo>
                <a:lnTo>
                  <a:pt x="316801" y="158407"/>
                </a:lnTo>
                <a:close/>
              </a:path>
            </a:pathLst>
          </a:custGeom>
          <a:solidFill>
            <a:srgbClr val="FFFFFF">
              <a:alpha val="9408"/>
            </a:srgbClr>
          </a:solidFill>
        </p:spPr>
        <p:txBody>
          <a:bodyPr wrap="square" lIns="0" tIns="0" rIns="0" bIns="0" rtlCol="0"/>
          <a:lstStyle/>
          <a:p>
            <a:endParaRPr/>
          </a:p>
        </p:txBody>
      </p:sp>
      <p:sp>
        <p:nvSpPr>
          <p:cNvPr id="20" name="bg object 20"/>
          <p:cNvSpPr/>
          <p:nvPr/>
        </p:nvSpPr>
        <p:spPr>
          <a:xfrm>
            <a:off x="8717610" y="3409683"/>
            <a:ext cx="316865" cy="1732914"/>
          </a:xfrm>
          <a:custGeom>
            <a:avLst/>
            <a:gdLst/>
            <a:ahLst/>
            <a:cxnLst/>
            <a:rect l="l" t="t" r="r" b="b"/>
            <a:pathLst>
              <a:path w="316865" h="1732914">
                <a:moveTo>
                  <a:pt x="316814" y="158394"/>
                </a:moveTo>
                <a:lnTo>
                  <a:pt x="304749" y="97777"/>
                </a:lnTo>
                <a:lnTo>
                  <a:pt x="270408" y="46393"/>
                </a:lnTo>
                <a:lnTo>
                  <a:pt x="219024" y="12052"/>
                </a:lnTo>
                <a:lnTo>
                  <a:pt x="158407" y="0"/>
                </a:lnTo>
                <a:lnTo>
                  <a:pt x="108343" y="8077"/>
                </a:lnTo>
                <a:lnTo>
                  <a:pt x="64858" y="30556"/>
                </a:lnTo>
                <a:lnTo>
                  <a:pt x="30568" y="64846"/>
                </a:lnTo>
                <a:lnTo>
                  <a:pt x="8089" y="108331"/>
                </a:lnTo>
                <a:lnTo>
                  <a:pt x="12" y="158394"/>
                </a:lnTo>
                <a:lnTo>
                  <a:pt x="0" y="1732495"/>
                </a:lnTo>
                <a:lnTo>
                  <a:pt x="316801" y="1732546"/>
                </a:lnTo>
                <a:lnTo>
                  <a:pt x="316814" y="1550441"/>
                </a:lnTo>
                <a:lnTo>
                  <a:pt x="316814" y="1202436"/>
                </a:lnTo>
                <a:lnTo>
                  <a:pt x="316801" y="1051941"/>
                </a:lnTo>
                <a:lnTo>
                  <a:pt x="316814" y="854417"/>
                </a:lnTo>
                <a:lnTo>
                  <a:pt x="316801" y="605180"/>
                </a:lnTo>
                <a:lnTo>
                  <a:pt x="316814" y="506412"/>
                </a:lnTo>
                <a:lnTo>
                  <a:pt x="316814" y="158394"/>
                </a:lnTo>
                <a:close/>
              </a:path>
            </a:pathLst>
          </a:custGeom>
          <a:solidFill>
            <a:srgbClr val="FFFFFF">
              <a:alpha val="9408"/>
            </a:srgbClr>
          </a:solidFill>
        </p:spPr>
        <p:txBody>
          <a:bodyPr wrap="square" lIns="0" tIns="0" rIns="0" bIns="0" rtlCol="0"/>
          <a:lstStyle/>
          <a:p>
            <a:endParaRPr/>
          </a:p>
        </p:txBody>
      </p:sp>
      <p:sp>
        <p:nvSpPr>
          <p:cNvPr id="21" name="bg object 21"/>
          <p:cNvSpPr/>
          <p:nvPr/>
        </p:nvSpPr>
        <p:spPr>
          <a:xfrm>
            <a:off x="8460975" y="1817774"/>
            <a:ext cx="396875" cy="396875"/>
          </a:xfrm>
          <a:custGeom>
            <a:avLst/>
            <a:gdLst/>
            <a:ahLst/>
            <a:cxnLst/>
            <a:rect l="l" t="t" r="r" b="b"/>
            <a:pathLst>
              <a:path w="396875" h="396875">
                <a:moveTo>
                  <a:pt x="198299" y="396599"/>
                </a:moveTo>
                <a:lnTo>
                  <a:pt x="152831" y="391362"/>
                </a:lnTo>
                <a:lnTo>
                  <a:pt x="111092" y="376444"/>
                </a:lnTo>
                <a:lnTo>
                  <a:pt x="74273" y="353035"/>
                </a:lnTo>
                <a:lnTo>
                  <a:pt x="43564" y="322326"/>
                </a:lnTo>
                <a:lnTo>
                  <a:pt x="20155" y="285507"/>
                </a:lnTo>
                <a:lnTo>
                  <a:pt x="5237" y="243768"/>
                </a:lnTo>
                <a:lnTo>
                  <a:pt x="0" y="198299"/>
                </a:lnTo>
                <a:lnTo>
                  <a:pt x="5237" y="152831"/>
                </a:lnTo>
                <a:lnTo>
                  <a:pt x="20155" y="111092"/>
                </a:lnTo>
                <a:lnTo>
                  <a:pt x="43564" y="74273"/>
                </a:lnTo>
                <a:lnTo>
                  <a:pt x="74273" y="43564"/>
                </a:lnTo>
                <a:lnTo>
                  <a:pt x="111092" y="20155"/>
                </a:lnTo>
                <a:lnTo>
                  <a:pt x="152831" y="5237"/>
                </a:lnTo>
                <a:lnTo>
                  <a:pt x="198299" y="0"/>
                </a:lnTo>
                <a:lnTo>
                  <a:pt x="237167" y="3845"/>
                </a:lnTo>
                <a:lnTo>
                  <a:pt x="274186" y="15094"/>
                </a:lnTo>
                <a:lnTo>
                  <a:pt x="308316" y="33316"/>
                </a:lnTo>
                <a:lnTo>
                  <a:pt x="338519" y="58080"/>
                </a:lnTo>
                <a:lnTo>
                  <a:pt x="363283" y="88283"/>
                </a:lnTo>
                <a:lnTo>
                  <a:pt x="381505" y="122413"/>
                </a:lnTo>
                <a:lnTo>
                  <a:pt x="392754" y="159432"/>
                </a:lnTo>
                <a:lnTo>
                  <a:pt x="396599" y="198299"/>
                </a:lnTo>
                <a:lnTo>
                  <a:pt x="391362" y="243768"/>
                </a:lnTo>
                <a:lnTo>
                  <a:pt x="376444" y="285507"/>
                </a:lnTo>
                <a:lnTo>
                  <a:pt x="353035" y="322326"/>
                </a:lnTo>
                <a:lnTo>
                  <a:pt x="322326" y="353035"/>
                </a:lnTo>
                <a:lnTo>
                  <a:pt x="285507" y="376444"/>
                </a:lnTo>
                <a:lnTo>
                  <a:pt x="243768" y="391362"/>
                </a:lnTo>
                <a:lnTo>
                  <a:pt x="198299" y="396599"/>
                </a:lnTo>
                <a:close/>
              </a:path>
            </a:pathLst>
          </a:custGeom>
          <a:solidFill>
            <a:srgbClr val="FFFFFF">
              <a:alpha val="9408"/>
            </a:srgbClr>
          </a:solidFill>
        </p:spPr>
        <p:txBody>
          <a:bodyPr wrap="square" lIns="0" tIns="0" rIns="0" bIns="0" rtlCol="0"/>
          <a:lstStyle/>
          <a:p>
            <a:endParaRPr/>
          </a:p>
        </p:txBody>
      </p:sp>
      <p:sp>
        <p:nvSpPr>
          <p:cNvPr id="22" name="bg object 22"/>
          <p:cNvSpPr/>
          <p:nvPr/>
        </p:nvSpPr>
        <p:spPr>
          <a:xfrm>
            <a:off x="6470332" y="3480808"/>
            <a:ext cx="320040" cy="320040"/>
          </a:xfrm>
          <a:custGeom>
            <a:avLst/>
            <a:gdLst/>
            <a:ahLst/>
            <a:cxnLst/>
            <a:rect l="l" t="t" r="r" b="b"/>
            <a:pathLst>
              <a:path w="320040" h="320039">
                <a:moveTo>
                  <a:pt x="165818" y="319985"/>
                </a:moveTo>
                <a:lnTo>
                  <a:pt x="114949" y="313743"/>
                </a:lnTo>
                <a:lnTo>
                  <a:pt x="59503" y="284991"/>
                </a:lnTo>
                <a:lnTo>
                  <a:pt x="19281" y="237209"/>
                </a:lnTo>
                <a:lnTo>
                  <a:pt x="405" y="177671"/>
                </a:lnTo>
                <a:lnTo>
                  <a:pt x="0" y="146442"/>
                </a:lnTo>
                <a:lnTo>
                  <a:pt x="5750" y="115443"/>
                </a:lnTo>
                <a:lnTo>
                  <a:pt x="27669" y="69117"/>
                </a:lnTo>
                <a:lnTo>
                  <a:pt x="61725" y="33235"/>
                </a:lnTo>
                <a:lnTo>
                  <a:pt x="104651" y="9597"/>
                </a:lnTo>
                <a:lnTo>
                  <a:pt x="153181" y="0"/>
                </a:lnTo>
                <a:lnTo>
                  <a:pt x="204049" y="6243"/>
                </a:lnTo>
                <a:lnTo>
                  <a:pt x="250375" y="28162"/>
                </a:lnTo>
                <a:lnTo>
                  <a:pt x="286257" y="62218"/>
                </a:lnTo>
                <a:lnTo>
                  <a:pt x="309895" y="105144"/>
                </a:lnTo>
                <a:lnTo>
                  <a:pt x="319493" y="153674"/>
                </a:lnTo>
                <a:lnTo>
                  <a:pt x="313249" y="204543"/>
                </a:lnTo>
                <a:lnTo>
                  <a:pt x="291330" y="250868"/>
                </a:lnTo>
                <a:lnTo>
                  <a:pt x="257275" y="286750"/>
                </a:lnTo>
                <a:lnTo>
                  <a:pt x="214348" y="310388"/>
                </a:lnTo>
                <a:lnTo>
                  <a:pt x="165818" y="319985"/>
                </a:lnTo>
                <a:close/>
              </a:path>
            </a:pathLst>
          </a:custGeom>
          <a:solidFill>
            <a:srgbClr val="FFFFFF">
              <a:alpha val="9408"/>
            </a:srgbClr>
          </a:solidFill>
        </p:spPr>
        <p:txBody>
          <a:bodyPr wrap="square" lIns="0" tIns="0" rIns="0" bIns="0" rtlCol="0"/>
          <a:lstStyle/>
          <a:p>
            <a:endParaRPr/>
          </a:p>
        </p:txBody>
      </p:sp>
      <p:sp>
        <p:nvSpPr>
          <p:cNvPr id="23" name="bg object 23"/>
          <p:cNvSpPr/>
          <p:nvPr/>
        </p:nvSpPr>
        <p:spPr>
          <a:xfrm>
            <a:off x="7647800" y="2704287"/>
            <a:ext cx="635635" cy="635635"/>
          </a:xfrm>
          <a:custGeom>
            <a:avLst/>
            <a:gdLst/>
            <a:ahLst/>
            <a:cxnLst/>
            <a:rect l="l" t="t" r="r" b="b"/>
            <a:pathLst>
              <a:path w="635634" h="635635">
                <a:moveTo>
                  <a:pt x="635228" y="317614"/>
                </a:moveTo>
                <a:lnTo>
                  <a:pt x="633552" y="294830"/>
                </a:lnTo>
                <a:lnTo>
                  <a:pt x="632358" y="274955"/>
                </a:lnTo>
                <a:lnTo>
                  <a:pt x="631952" y="273088"/>
                </a:lnTo>
                <a:lnTo>
                  <a:pt x="631786" y="270675"/>
                </a:lnTo>
                <a:lnTo>
                  <a:pt x="626110" y="245325"/>
                </a:lnTo>
                <a:lnTo>
                  <a:pt x="622833" y="229692"/>
                </a:lnTo>
                <a:lnTo>
                  <a:pt x="622312" y="228295"/>
                </a:lnTo>
                <a:lnTo>
                  <a:pt x="621779" y="225882"/>
                </a:lnTo>
                <a:lnTo>
                  <a:pt x="611365" y="198615"/>
                </a:lnTo>
                <a:lnTo>
                  <a:pt x="606996" y="186715"/>
                </a:lnTo>
                <a:lnTo>
                  <a:pt x="606475" y="185775"/>
                </a:lnTo>
                <a:lnTo>
                  <a:pt x="605701" y="183718"/>
                </a:lnTo>
                <a:lnTo>
                  <a:pt x="590918" y="157060"/>
                </a:lnTo>
                <a:lnTo>
                  <a:pt x="585279" y="146634"/>
                </a:lnTo>
                <a:lnTo>
                  <a:pt x="584771" y="145961"/>
                </a:lnTo>
                <a:lnTo>
                  <a:pt x="584060" y="144665"/>
                </a:lnTo>
                <a:lnTo>
                  <a:pt x="565683" y="120332"/>
                </a:lnTo>
                <a:lnTo>
                  <a:pt x="558050" y="110070"/>
                </a:lnTo>
                <a:lnTo>
                  <a:pt x="557618" y="109651"/>
                </a:lnTo>
                <a:lnTo>
                  <a:pt x="557314" y="109232"/>
                </a:lnTo>
                <a:lnTo>
                  <a:pt x="525995" y="77901"/>
                </a:lnTo>
                <a:lnTo>
                  <a:pt x="525830" y="77787"/>
                </a:lnTo>
                <a:lnTo>
                  <a:pt x="525703" y="77647"/>
                </a:lnTo>
                <a:lnTo>
                  <a:pt x="521182" y="74282"/>
                </a:lnTo>
                <a:lnTo>
                  <a:pt x="490550" y="51168"/>
                </a:lnTo>
                <a:lnTo>
                  <a:pt x="489356" y="50520"/>
                </a:lnTo>
                <a:lnTo>
                  <a:pt x="488645" y="49974"/>
                </a:lnTo>
                <a:lnTo>
                  <a:pt x="479755" y="45199"/>
                </a:lnTo>
                <a:lnTo>
                  <a:pt x="451510" y="29527"/>
                </a:lnTo>
                <a:lnTo>
                  <a:pt x="448716" y="28473"/>
                </a:lnTo>
                <a:lnTo>
                  <a:pt x="447255" y="27673"/>
                </a:lnTo>
                <a:lnTo>
                  <a:pt x="435622" y="23482"/>
                </a:lnTo>
                <a:lnTo>
                  <a:pt x="409346" y="13449"/>
                </a:lnTo>
                <a:lnTo>
                  <a:pt x="405549" y="12611"/>
                </a:lnTo>
                <a:lnTo>
                  <a:pt x="403047" y="11696"/>
                </a:lnTo>
                <a:lnTo>
                  <a:pt x="386689" y="8394"/>
                </a:lnTo>
                <a:lnTo>
                  <a:pt x="364553" y="3441"/>
                </a:lnTo>
                <a:lnTo>
                  <a:pt x="360921" y="3187"/>
                </a:lnTo>
                <a:lnTo>
                  <a:pt x="357720" y="2527"/>
                </a:lnTo>
                <a:lnTo>
                  <a:pt x="336143" y="1371"/>
                </a:lnTo>
                <a:lnTo>
                  <a:pt x="317614" y="0"/>
                </a:lnTo>
                <a:lnTo>
                  <a:pt x="314820" y="215"/>
                </a:lnTo>
                <a:lnTo>
                  <a:pt x="311988" y="50"/>
                </a:lnTo>
                <a:lnTo>
                  <a:pt x="289979" y="2032"/>
                </a:lnTo>
                <a:lnTo>
                  <a:pt x="270675" y="3441"/>
                </a:lnTo>
                <a:lnTo>
                  <a:pt x="268287" y="3975"/>
                </a:lnTo>
                <a:lnTo>
                  <a:pt x="266573" y="4127"/>
                </a:lnTo>
                <a:lnTo>
                  <a:pt x="250063" y="8051"/>
                </a:lnTo>
                <a:lnTo>
                  <a:pt x="225882" y="13449"/>
                </a:lnTo>
                <a:lnTo>
                  <a:pt x="223520" y="14351"/>
                </a:lnTo>
                <a:lnTo>
                  <a:pt x="222224" y="14655"/>
                </a:lnTo>
                <a:lnTo>
                  <a:pt x="209448" y="19723"/>
                </a:lnTo>
                <a:lnTo>
                  <a:pt x="183718" y="29527"/>
                </a:lnTo>
                <a:lnTo>
                  <a:pt x="181317" y="30861"/>
                </a:lnTo>
                <a:lnTo>
                  <a:pt x="179641" y="31521"/>
                </a:lnTo>
                <a:lnTo>
                  <a:pt x="167106" y="38735"/>
                </a:lnTo>
                <a:lnTo>
                  <a:pt x="144678" y="51168"/>
                </a:lnTo>
                <a:lnTo>
                  <a:pt x="142011" y="53187"/>
                </a:lnTo>
                <a:lnTo>
                  <a:pt x="139547" y="54597"/>
                </a:lnTo>
                <a:lnTo>
                  <a:pt x="127609" y="64046"/>
                </a:lnTo>
                <a:lnTo>
                  <a:pt x="109245" y="77901"/>
                </a:lnTo>
                <a:lnTo>
                  <a:pt x="105981" y="81165"/>
                </a:lnTo>
                <a:lnTo>
                  <a:pt x="102692" y="83769"/>
                </a:lnTo>
                <a:lnTo>
                  <a:pt x="103009" y="84137"/>
                </a:lnTo>
                <a:lnTo>
                  <a:pt x="77914" y="109232"/>
                </a:lnTo>
                <a:lnTo>
                  <a:pt x="51168" y="144665"/>
                </a:lnTo>
                <a:lnTo>
                  <a:pt x="29527" y="183718"/>
                </a:lnTo>
                <a:lnTo>
                  <a:pt x="13449" y="225882"/>
                </a:lnTo>
                <a:lnTo>
                  <a:pt x="3454" y="270675"/>
                </a:lnTo>
                <a:lnTo>
                  <a:pt x="0" y="317614"/>
                </a:lnTo>
                <a:lnTo>
                  <a:pt x="3454" y="364540"/>
                </a:lnTo>
                <a:lnTo>
                  <a:pt x="13449" y="409346"/>
                </a:lnTo>
                <a:lnTo>
                  <a:pt x="29527" y="451510"/>
                </a:lnTo>
                <a:lnTo>
                  <a:pt x="51168" y="490550"/>
                </a:lnTo>
                <a:lnTo>
                  <a:pt x="77914" y="525983"/>
                </a:lnTo>
                <a:lnTo>
                  <a:pt x="109245" y="557314"/>
                </a:lnTo>
                <a:lnTo>
                  <a:pt x="144678" y="584047"/>
                </a:lnTo>
                <a:lnTo>
                  <a:pt x="183718" y="605701"/>
                </a:lnTo>
                <a:lnTo>
                  <a:pt x="225882" y="621779"/>
                </a:lnTo>
                <a:lnTo>
                  <a:pt x="270675" y="631774"/>
                </a:lnTo>
                <a:lnTo>
                  <a:pt x="317614" y="635215"/>
                </a:lnTo>
                <a:lnTo>
                  <a:pt x="367601" y="631266"/>
                </a:lnTo>
                <a:lnTo>
                  <a:pt x="415899" y="619633"/>
                </a:lnTo>
                <a:lnTo>
                  <a:pt x="461670" y="600671"/>
                </a:lnTo>
                <a:lnTo>
                  <a:pt x="504050" y="574738"/>
                </a:lnTo>
                <a:lnTo>
                  <a:pt x="542201" y="542201"/>
                </a:lnTo>
                <a:lnTo>
                  <a:pt x="574751" y="504050"/>
                </a:lnTo>
                <a:lnTo>
                  <a:pt x="600671" y="461670"/>
                </a:lnTo>
                <a:lnTo>
                  <a:pt x="619633" y="415899"/>
                </a:lnTo>
                <a:lnTo>
                  <a:pt x="631266" y="367601"/>
                </a:lnTo>
                <a:lnTo>
                  <a:pt x="634885" y="321881"/>
                </a:lnTo>
                <a:lnTo>
                  <a:pt x="635190" y="321881"/>
                </a:lnTo>
                <a:lnTo>
                  <a:pt x="635050" y="319735"/>
                </a:lnTo>
                <a:lnTo>
                  <a:pt x="635228" y="317614"/>
                </a:lnTo>
                <a:close/>
              </a:path>
            </a:pathLst>
          </a:custGeom>
          <a:solidFill>
            <a:srgbClr val="FFFFFF">
              <a:alpha val="9408"/>
            </a:srgbClr>
          </a:solidFill>
        </p:spPr>
        <p:txBody>
          <a:bodyPr wrap="square" lIns="0" tIns="0" rIns="0" bIns="0" rtlCol="0"/>
          <a:lstStyle/>
          <a:p>
            <a:endParaRPr/>
          </a:p>
        </p:txBody>
      </p:sp>
      <p:sp>
        <p:nvSpPr>
          <p:cNvPr id="24" name="bg object 24"/>
          <p:cNvSpPr/>
          <p:nvPr/>
        </p:nvSpPr>
        <p:spPr>
          <a:xfrm>
            <a:off x="8460957" y="1817775"/>
            <a:ext cx="396875" cy="396875"/>
          </a:xfrm>
          <a:custGeom>
            <a:avLst/>
            <a:gdLst/>
            <a:ahLst/>
            <a:cxnLst/>
            <a:rect l="l" t="t" r="r" b="b"/>
            <a:pathLst>
              <a:path w="396875" h="396875">
                <a:moveTo>
                  <a:pt x="195932" y="396597"/>
                </a:moveTo>
                <a:lnTo>
                  <a:pt x="152286" y="391202"/>
                </a:lnTo>
                <a:lnTo>
                  <a:pt x="109918" y="375805"/>
                </a:lnTo>
                <a:lnTo>
                  <a:pt x="72101" y="351270"/>
                </a:lnTo>
                <a:lnTo>
                  <a:pt x="41497" y="319688"/>
                </a:lnTo>
                <a:lnTo>
                  <a:pt x="18809" y="282558"/>
                </a:lnTo>
                <a:lnTo>
                  <a:pt x="4742" y="241383"/>
                </a:lnTo>
                <a:lnTo>
                  <a:pt x="0" y="197661"/>
                </a:lnTo>
                <a:lnTo>
                  <a:pt x="5286" y="152893"/>
                </a:lnTo>
                <a:lnTo>
                  <a:pt x="20511" y="110463"/>
                </a:lnTo>
                <a:lnTo>
                  <a:pt x="44246" y="73440"/>
                </a:lnTo>
                <a:lnTo>
                  <a:pt x="75194" y="42853"/>
                </a:lnTo>
                <a:lnTo>
                  <a:pt x="112054" y="19732"/>
                </a:lnTo>
                <a:lnTo>
                  <a:pt x="153528" y="5104"/>
                </a:lnTo>
                <a:lnTo>
                  <a:pt x="198317" y="0"/>
                </a:lnTo>
                <a:lnTo>
                  <a:pt x="198317" y="198299"/>
                </a:lnTo>
                <a:lnTo>
                  <a:pt x="356577" y="78814"/>
                </a:lnTo>
                <a:lnTo>
                  <a:pt x="379491" y="117635"/>
                </a:lnTo>
                <a:lnTo>
                  <a:pt x="392807" y="159549"/>
                </a:lnTo>
                <a:lnTo>
                  <a:pt x="396564" y="202898"/>
                </a:lnTo>
                <a:lnTo>
                  <a:pt x="390801" y="246027"/>
                </a:lnTo>
                <a:lnTo>
                  <a:pt x="375555" y="287279"/>
                </a:lnTo>
                <a:lnTo>
                  <a:pt x="350866" y="324995"/>
                </a:lnTo>
                <a:lnTo>
                  <a:pt x="318323" y="356189"/>
                </a:lnTo>
                <a:lnTo>
                  <a:pt x="280572" y="378749"/>
                </a:lnTo>
                <a:lnTo>
                  <a:pt x="239234" y="392332"/>
                </a:lnTo>
                <a:lnTo>
                  <a:pt x="195932" y="396597"/>
                </a:lnTo>
                <a:close/>
              </a:path>
            </a:pathLst>
          </a:custGeom>
          <a:solidFill>
            <a:srgbClr val="FFFFFF">
              <a:alpha val="9408"/>
            </a:srgbClr>
          </a:solidFill>
        </p:spPr>
        <p:txBody>
          <a:bodyPr wrap="square" lIns="0" tIns="0" rIns="0" bIns="0" rtlCol="0"/>
          <a:lstStyle/>
          <a:p>
            <a:endParaRPr/>
          </a:p>
        </p:txBody>
      </p:sp>
      <p:sp>
        <p:nvSpPr>
          <p:cNvPr id="25" name="bg object 25"/>
          <p:cNvSpPr/>
          <p:nvPr/>
        </p:nvSpPr>
        <p:spPr>
          <a:xfrm>
            <a:off x="8076628" y="303174"/>
            <a:ext cx="625475" cy="624840"/>
          </a:xfrm>
          <a:custGeom>
            <a:avLst/>
            <a:gdLst/>
            <a:ahLst/>
            <a:cxnLst/>
            <a:rect l="l" t="t" r="r" b="b"/>
            <a:pathLst>
              <a:path w="625475" h="624840">
                <a:moveTo>
                  <a:pt x="625284" y="304914"/>
                </a:moveTo>
                <a:lnTo>
                  <a:pt x="624306" y="295554"/>
                </a:lnTo>
                <a:lnTo>
                  <a:pt x="624090" y="284657"/>
                </a:lnTo>
                <a:lnTo>
                  <a:pt x="621487" y="268516"/>
                </a:lnTo>
                <a:lnTo>
                  <a:pt x="620191" y="255993"/>
                </a:lnTo>
                <a:lnTo>
                  <a:pt x="618426" y="249466"/>
                </a:lnTo>
                <a:lnTo>
                  <a:pt x="617169" y="241604"/>
                </a:lnTo>
                <a:lnTo>
                  <a:pt x="610285" y="219252"/>
                </a:lnTo>
                <a:lnTo>
                  <a:pt x="607110" y="207416"/>
                </a:lnTo>
                <a:lnTo>
                  <a:pt x="605688" y="204266"/>
                </a:lnTo>
                <a:lnTo>
                  <a:pt x="604329" y="199834"/>
                </a:lnTo>
                <a:lnTo>
                  <a:pt x="588365" y="165798"/>
                </a:lnTo>
                <a:lnTo>
                  <a:pt x="586460" y="161556"/>
                </a:lnTo>
                <a:lnTo>
                  <a:pt x="586181" y="161150"/>
                </a:lnTo>
                <a:lnTo>
                  <a:pt x="585673" y="160045"/>
                </a:lnTo>
                <a:lnTo>
                  <a:pt x="561314" y="122910"/>
                </a:lnTo>
                <a:lnTo>
                  <a:pt x="560057" y="121513"/>
                </a:lnTo>
                <a:lnTo>
                  <a:pt x="559396" y="120484"/>
                </a:lnTo>
                <a:lnTo>
                  <a:pt x="551459" y="111798"/>
                </a:lnTo>
                <a:lnTo>
                  <a:pt x="531355" y="89090"/>
                </a:lnTo>
                <a:lnTo>
                  <a:pt x="528751" y="86906"/>
                </a:lnTo>
                <a:lnTo>
                  <a:pt x="526707" y="84658"/>
                </a:lnTo>
                <a:lnTo>
                  <a:pt x="513168" y="73799"/>
                </a:lnTo>
                <a:lnTo>
                  <a:pt x="495909" y="59270"/>
                </a:lnTo>
                <a:lnTo>
                  <a:pt x="492315" y="57061"/>
                </a:lnTo>
                <a:lnTo>
                  <a:pt x="489178" y="54533"/>
                </a:lnTo>
                <a:lnTo>
                  <a:pt x="474789" y="46253"/>
                </a:lnTo>
                <a:lnTo>
                  <a:pt x="456488" y="34950"/>
                </a:lnTo>
                <a:lnTo>
                  <a:pt x="451383" y="32766"/>
                </a:lnTo>
                <a:lnTo>
                  <a:pt x="447573" y="30556"/>
                </a:lnTo>
                <a:lnTo>
                  <a:pt x="434695" y="25577"/>
                </a:lnTo>
                <a:lnTo>
                  <a:pt x="414985" y="17081"/>
                </a:lnTo>
                <a:lnTo>
                  <a:pt x="407860" y="15176"/>
                </a:lnTo>
                <a:lnTo>
                  <a:pt x="402691" y="13169"/>
                </a:lnTo>
                <a:lnTo>
                  <a:pt x="390296" y="10477"/>
                </a:lnTo>
                <a:lnTo>
                  <a:pt x="372071" y="5588"/>
                </a:lnTo>
                <a:lnTo>
                  <a:pt x="362699" y="4470"/>
                </a:lnTo>
                <a:lnTo>
                  <a:pt x="355295" y="2844"/>
                </a:lnTo>
                <a:lnTo>
                  <a:pt x="343750" y="2184"/>
                </a:lnTo>
                <a:lnTo>
                  <a:pt x="328434" y="330"/>
                </a:lnTo>
                <a:lnTo>
                  <a:pt x="316141" y="584"/>
                </a:lnTo>
                <a:lnTo>
                  <a:pt x="306184" y="0"/>
                </a:lnTo>
                <a:lnTo>
                  <a:pt x="296735" y="977"/>
                </a:lnTo>
                <a:lnTo>
                  <a:pt x="284746" y="1206"/>
                </a:lnTo>
                <a:lnTo>
                  <a:pt x="267881" y="3924"/>
                </a:lnTo>
                <a:lnTo>
                  <a:pt x="256133" y="5118"/>
                </a:lnTo>
                <a:lnTo>
                  <a:pt x="249720" y="6845"/>
                </a:lnTo>
                <a:lnTo>
                  <a:pt x="241681" y="8128"/>
                </a:lnTo>
                <a:lnTo>
                  <a:pt x="219671" y="14884"/>
                </a:lnTo>
                <a:lnTo>
                  <a:pt x="207543" y="18135"/>
                </a:lnTo>
                <a:lnTo>
                  <a:pt x="204152" y="19659"/>
                </a:lnTo>
                <a:lnTo>
                  <a:pt x="199910" y="20955"/>
                </a:lnTo>
                <a:lnTo>
                  <a:pt x="171500" y="34277"/>
                </a:lnTo>
                <a:lnTo>
                  <a:pt x="162648" y="38239"/>
                </a:lnTo>
                <a:lnTo>
                  <a:pt x="161632" y="38912"/>
                </a:lnTo>
                <a:lnTo>
                  <a:pt x="160121" y="39611"/>
                </a:lnTo>
                <a:lnTo>
                  <a:pt x="122974" y="63969"/>
                </a:lnTo>
                <a:lnTo>
                  <a:pt x="122224" y="64643"/>
                </a:lnTo>
                <a:lnTo>
                  <a:pt x="122034" y="64757"/>
                </a:lnTo>
                <a:lnTo>
                  <a:pt x="119062" y="67437"/>
                </a:lnTo>
                <a:lnTo>
                  <a:pt x="89154" y="93916"/>
                </a:lnTo>
                <a:lnTo>
                  <a:pt x="87579" y="95783"/>
                </a:lnTo>
                <a:lnTo>
                  <a:pt x="86271" y="96964"/>
                </a:lnTo>
                <a:lnTo>
                  <a:pt x="76161" y="109347"/>
                </a:lnTo>
                <a:lnTo>
                  <a:pt x="59321" y="129362"/>
                </a:lnTo>
                <a:lnTo>
                  <a:pt x="57797" y="131851"/>
                </a:lnTo>
                <a:lnTo>
                  <a:pt x="55918" y="134162"/>
                </a:lnTo>
                <a:lnTo>
                  <a:pt x="43129" y="155930"/>
                </a:lnTo>
                <a:lnTo>
                  <a:pt x="33642" y="171513"/>
                </a:lnTo>
                <a:lnTo>
                  <a:pt x="32829" y="173469"/>
                </a:lnTo>
                <a:lnTo>
                  <a:pt x="31546" y="175666"/>
                </a:lnTo>
                <a:lnTo>
                  <a:pt x="22123" y="199517"/>
                </a:lnTo>
                <a:lnTo>
                  <a:pt x="15049" y="216750"/>
                </a:lnTo>
                <a:lnTo>
                  <a:pt x="14617" y="218541"/>
                </a:lnTo>
                <a:lnTo>
                  <a:pt x="13741" y="220776"/>
                </a:lnTo>
                <a:lnTo>
                  <a:pt x="8623" y="243776"/>
                </a:lnTo>
                <a:lnTo>
                  <a:pt x="3771" y="264185"/>
                </a:lnTo>
                <a:lnTo>
                  <a:pt x="3594" y="266344"/>
                </a:lnTo>
                <a:lnTo>
                  <a:pt x="3060" y="268782"/>
                </a:lnTo>
                <a:lnTo>
                  <a:pt x="1854" y="288912"/>
                </a:lnTo>
                <a:lnTo>
                  <a:pt x="0" y="312940"/>
                </a:lnTo>
                <a:lnTo>
                  <a:pt x="241" y="315976"/>
                </a:lnTo>
                <a:lnTo>
                  <a:pt x="63" y="318985"/>
                </a:lnTo>
                <a:lnTo>
                  <a:pt x="482" y="318985"/>
                </a:lnTo>
                <a:lnTo>
                  <a:pt x="3962" y="362127"/>
                </a:lnTo>
                <a:lnTo>
                  <a:pt x="15608" y="410095"/>
                </a:lnTo>
                <a:lnTo>
                  <a:pt x="34455" y="455218"/>
                </a:lnTo>
                <a:lnTo>
                  <a:pt x="60020" y="496735"/>
                </a:lnTo>
                <a:lnTo>
                  <a:pt x="91846" y="533882"/>
                </a:lnTo>
                <a:lnTo>
                  <a:pt x="129425" y="565873"/>
                </a:lnTo>
                <a:lnTo>
                  <a:pt x="168846" y="590194"/>
                </a:lnTo>
                <a:lnTo>
                  <a:pt x="210350" y="608050"/>
                </a:lnTo>
                <a:lnTo>
                  <a:pt x="253263" y="619556"/>
                </a:lnTo>
                <a:lnTo>
                  <a:pt x="296900" y="624814"/>
                </a:lnTo>
                <a:lnTo>
                  <a:pt x="340588" y="623938"/>
                </a:lnTo>
                <a:lnTo>
                  <a:pt x="383654" y="617016"/>
                </a:lnTo>
                <a:lnTo>
                  <a:pt x="425424" y="604177"/>
                </a:lnTo>
                <a:lnTo>
                  <a:pt x="463727" y="586232"/>
                </a:lnTo>
                <a:lnTo>
                  <a:pt x="463956" y="586130"/>
                </a:lnTo>
                <a:lnTo>
                  <a:pt x="465213" y="585533"/>
                </a:lnTo>
                <a:lnTo>
                  <a:pt x="502361" y="561174"/>
                </a:lnTo>
                <a:lnTo>
                  <a:pt x="504304" y="559460"/>
                </a:lnTo>
                <a:lnTo>
                  <a:pt x="505714" y="558520"/>
                </a:lnTo>
                <a:lnTo>
                  <a:pt x="514858" y="550100"/>
                </a:lnTo>
                <a:lnTo>
                  <a:pt x="536181" y="531215"/>
                </a:lnTo>
                <a:lnTo>
                  <a:pt x="538924" y="527964"/>
                </a:lnTo>
                <a:lnTo>
                  <a:pt x="541909" y="525208"/>
                </a:lnTo>
                <a:lnTo>
                  <a:pt x="552742" y="511530"/>
                </a:lnTo>
                <a:lnTo>
                  <a:pt x="566013" y="495769"/>
                </a:lnTo>
                <a:lnTo>
                  <a:pt x="568731" y="491350"/>
                </a:lnTo>
                <a:lnTo>
                  <a:pt x="572033" y="487197"/>
                </a:lnTo>
                <a:lnTo>
                  <a:pt x="580059" y="473011"/>
                </a:lnTo>
                <a:lnTo>
                  <a:pt x="590346" y="456361"/>
                </a:lnTo>
                <a:lnTo>
                  <a:pt x="593039" y="450100"/>
                </a:lnTo>
                <a:lnTo>
                  <a:pt x="595744" y="445325"/>
                </a:lnTo>
                <a:lnTo>
                  <a:pt x="600481" y="432803"/>
                </a:lnTo>
                <a:lnTo>
                  <a:pt x="608203" y="414858"/>
                </a:lnTo>
                <a:lnTo>
                  <a:pt x="610463" y="406412"/>
                </a:lnTo>
                <a:lnTo>
                  <a:pt x="612736" y="400418"/>
                </a:lnTo>
                <a:lnTo>
                  <a:pt x="615188" y="388810"/>
                </a:lnTo>
                <a:lnTo>
                  <a:pt x="619709" y="371970"/>
                </a:lnTo>
                <a:lnTo>
                  <a:pt x="620966" y="361480"/>
                </a:lnTo>
                <a:lnTo>
                  <a:pt x="622693" y="353339"/>
                </a:lnTo>
                <a:lnTo>
                  <a:pt x="623277" y="342303"/>
                </a:lnTo>
                <a:lnTo>
                  <a:pt x="624967" y="328333"/>
                </a:lnTo>
                <a:lnTo>
                  <a:pt x="624700" y="315620"/>
                </a:lnTo>
                <a:lnTo>
                  <a:pt x="625284" y="304914"/>
                </a:lnTo>
                <a:close/>
              </a:path>
            </a:pathLst>
          </a:custGeom>
          <a:solidFill>
            <a:srgbClr val="FFFFFF">
              <a:alpha val="9408"/>
            </a:srgbClr>
          </a:solidFill>
        </p:spPr>
        <p:txBody>
          <a:bodyPr wrap="square" lIns="0" tIns="0" rIns="0" bIns="0" rtlCol="0"/>
          <a:lstStyle/>
          <a:p>
            <a:endParaRPr/>
          </a:p>
        </p:txBody>
      </p:sp>
      <p:sp>
        <p:nvSpPr>
          <p:cNvPr id="26" name="bg object 26"/>
          <p:cNvSpPr/>
          <p:nvPr/>
        </p:nvSpPr>
        <p:spPr>
          <a:xfrm>
            <a:off x="5399837" y="356374"/>
            <a:ext cx="2577465" cy="2577465"/>
          </a:xfrm>
          <a:custGeom>
            <a:avLst/>
            <a:gdLst/>
            <a:ahLst/>
            <a:cxnLst/>
            <a:rect l="l" t="t" r="r" b="b"/>
            <a:pathLst>
              <a:path w="2577465" h="2577465">
                <a:moveTo>
                  <a:pt x="2576995" y="1288491"/>
                </a:moveTo>
                <a:lnTo>
                  <a:pt x="2575979" y="1237348"/>
                </a:lnTo>
                <a:lnTo>
                  <a:pt x="2572956" y="1186472"/>
                </a:lnTo>
                <a:lnTo>
                  <a:pt x="2567940" y="1135900"/>
                </a:lnTo>
                <a:lnTo>
                  <a:pt x="2560942" y="1085710"/>
                </a:lnTo>
                <a:lnTo>
                  <a:pt x="2552014" y="1035951"/>
                </a:lnTo>
                <a:lnTo>
                  <a:pt x="2541155" y="986663"/>
                </a:lnTo>
                <a:lnTo>
                  <a:pt x="2528392" y="937907"/>
                </a:lnTo>
                <a:lnTo>
                  <a:pt x="2513749" y="889749"/>
                </a:lnTo>
                <a:lnTo>
                  <a:pt x="2497251" y="842225"/>
                </a:lnTo>
                <a:lnTo>
                  <a:pt x="2478913" y="795413"/>
                </a:lnTo>
                <a:lnTo>
                  <a:pt x="2458770" y="749338"/>
                </a:lnTo>
                <a:lnTo>
                  <a:pt x="2436838" y="704075"/>
                </a:lnTo>
                <a:lnTo>
                  <a:pt x="2413127" y="659663"/>
                </a:lnTo>
                <a:lnTo>
                  <a:pt x="2387689" y="616165"/>
                </a:lnTo>
                <a:lnTo>
                  <a:pt x="2360511" y="573633"/>
                </a:lnTo>
                <a:lnTo>
                  <a:pt x="2331643" y="532130"/>
                </a:lnTo>
                <a:lnTo>
                  <a:pt x="2301100" y="491693"/>
                </a:lnTo>
                <a:lnTo>
                  <a:pt x="2268893" y="452386"/>
                </a:lnTo>
                <a:lnTo>
                  <a:pt x="2235047" y="414274"/>
                </a:lnTo>
                <a:lnTo>
                  <a:pt x="2199602" y="377393"/>
                </a:lnTo>
                <a:lnTo>
                  <a:pt x="2162721" y="341934"/>
                </a:lnTo>
                <a:lnTo>
                  <a:pt x="2124595" y="308102"/>
                </a:lnTo>
                <a:lnTo>
                  <a:pt x="2085301" y="275894"/>
                </a:lnTo>
                <a:lnTo>
                  <a:pt x="2044865" y="245351"/>
                </a:lnTo>
                <a:lnTo>
                  <a:pt x="2003361" y="216484"/>
                </a:lnTo>
                <a:lnTo>
                  <a:pt x="1960829" y="189306"/>
                </a:lnTo>
                <a:lnTo>
                  <a:pt x="1917331" y="163855"/>
                </a:lnTo>
                <a:lnTo>
                  <a:pt x="1872919" y="140157"/>
                </a:lnTo>
                <a:lnTo>
                  <a:pt x="1827657" y="118224"/>
                </a:lnTo>
                <a:lnTo>
                  <a:pt x="1781581" y="98082"/>
                </a:lnTo>
                <a:lnTo>
                  <a:pt x="1734756" y="79743"/>
                </a:lnTo>
                <a:lnTo>
                  <a:pt x="1687245" y="63246"/>
                </a:lnTo>
                <a:lnTo>
                  <a:pt x="1639074" y="48602"/>
                </a:lnTo>
                <a:lnTo>
                  <a:pt x="1590332" y="35839"/>
                </a:lnTo>
                <a:lnTo>
                  <a:pt x="1541043" y="24980"/>
                </a:lnTo>
                <a:lnTo>
                  <a:pt x="1491284" y="16052"/>
                </a:lnTo>
                <a:lnTo>
                  <a:pt x="1441094" y="9055"/>
                </a:lnTo>
                <a:lnTo>
                  <a:pt x="1390523" y="4038"/>
                </a:lnTo>
                <a:lnTo>
                  <a:pt x="1339646" y="1016"/>
                </a:lnTo>
                <a:lnTo>
                  <a:pt x="1288491" y="0"/>
                </a:lnTo>
                <a:lnTo>
                  <a:pt x="1240193" y="889"/>
                </a:lnTo>
                <a:lnTo>
                  <a:pt x="1192339" y="3530"/>
                </a:lnTo>
                <a:lnTo>
                  <a:pt x="1144955" y="7899"/>
                </a:lnTo>
                <a:lnTo>
                  <a:pt x="1098092" y="13970"/>
                </a:lnTo>
                <a:lnTo>
                  <a:pt x="1051763" y="21691"/>
                </a:lnTo>
                <a:lnTo>
                  <a:pt x="1006017" y="31051"/>
                </a:lnTo>
                <a:lnTo>
                  <a:pt x="960869" y="42024"/>
                </a:lnTo>
                <a:lnTo>
                  <a:pt x="916355" y="54546"/>
                </a:lnTo>
                <a:lnTo>
                  <a:pt x="872515" y="68618"/>
                </a:lnTo>
                <a:lnTo>
                  <a:pt x="829373" y="84201"/>
                </a:lnTo>
                <a:lnTo>
                  <a:pt x="786955" y="101257"/>
                </a:lnTo>
                <a:lnTo>
                  <a:pt x="745299" y="119748"/>
                </a:lnTo>
                <a:lnTo>
                  <a:pt x="704430" y="139661"/>
                </a:lnTo>
                <a:lnTo>
                  <a:pt x="664387" y="160959"/>
                </a:lnTo>
                <a:lnTo>
                  <a:pt x="625195" y="183616"/>
                </a:lnTo>
                <a:lnTo>
                  <a:pt x="586892" y="207581"/>
                </a:lnTo>
                <a:lnTo>
                  <a:pt x="549503" y="232841"/>
                </a:lnTo>
                <a:lnTo>
                  <a:pt x="513067" y="259359"/>
                </a:lnTo>
                <a:lnTo>
                  <a:pt x="477596" y="287108"/>
                </a:lnTo>
                <a:lnTo>
                  <a:pt x="443141" y="316039"/>
                </a:lnTo>
                <a:lnTo>
                  <a:pt x="409727" y="346151"/>
                </a:lnTo>
                <a:lnTo>
                  <a:pt x="377393" y="377393"/>
                </a:lnTo>
                <a:lnTo>
                  <a:pt x="346151" y="409727"/>
                </a:lnTo>
                <a:lnTo>
                  <a:pt x="316039" y="443141"/>
                </a:lnTo>
                <a:lnTo>
                  <a:pt x="287108" y="477596"/>
                </a:lnTo>
                <a:lnTo>
                  <a:pt x="259359" y="513067"/>
                </a:lnTo>
                <a:lnTo>
                  <a:pt x="232841" y="549503"/>
                </a:lnTo>
                <a:lnTo>
                  <a:pt x="207581" y="586892"/>
                </a:lnTo>
                <a:lnTo>
                  <a:pt x="183616" y="625195"/>
                </a:lnTo>
                <a:lnTo>
                  <a:pt x="160959" y="664387"/>
                </a:lnTo>
                <a:lnTo>
                  <a:pt x="139661" y="704430"/>
                </a:lnTo>
                <a:lnTo>
                  <a:pt x="119748" y="745299"/>
                </a:lnTo>
                <a:lnTo>
                  <a:pt x="101257" y="786955"/>
                </a:lnTo>
                <a:lnTo>
                  <a:pt x="84201" y="829373"/>
                </a:lnTo>
                <a:lnTo>
                  <a:pt x="68618" y="872515"/>
                </a:lnTo>
                <a:lnTo>
                  <a:pt x="54546" y="916355"/>
                </a:lnTo>
                <a:lnTo>
                  <a:pt x="42024" y="960869"/>
                </a:lnTo>
                <a:lnTo>
                  <a:pt x="31051" y="1006017"/>
                </a:lnTo>
                <a:lnTo>
                  <a:pt x="21691" y="1051763"/>
                </a:lnTo>
                <a:lnTo>
                  <a:pt x="13970" y="1098092"/>
                </a:lnTo>
                <a:lnTo>
                  <a:pt x="7899" y="1144955"/>
                </a:lnTo>
                <a:lnTo>
                  <a:pt x="3530" y="1192339"/>
                </a:lnTo>
                <a:lnTo>
                  <a:pt x="889" y="1240193"/>
                </a:lnTo>
                <a:lnTo>
                  <a:pt x="469" y="1262837"/>
                </a:lnTo>
                <a:lnTo>
                  <a:pt x="38" y="1277391"/>
                </a:lnTo>
                <a:lnTo>
                  <a:pt x="76" y="1284008"/>
                </a:lnTo>
                <a:lnTo>
                  <a:pt x="0" y="1288491"/>
                </a:lnTo>
                <a:lnTo>
                  <a:pt x="165" y="1298130"/>
                </a:lnTo>
                <a:lnTo>
                  <a:pt x="2400" y="1371892"/>
                </a:lnTo>
                <a:lnTo>
                  <a:pt x="6184" y="1419021"/>
                </a:lnTo>
                <a:lnTo>
                  <a:pt x="11696" y="1465986"/>
                </a:lnTo>
                <a:lnTo>
                  <a:pt x="18923" y="1512773"/>
                </a:lnTo>
                <a:lnTo>
                  <a:pt x="27876" y="1559293"/>
                </a:lnTo>
                <a:lnTo>
                  <a:pt x="38544" y="1605534"/>
                </a:lnTo>
                <a:lnTo>
                  <a:pt x="50939" y="1651406"/>
                </a:lnTo>
                <a:lnTo>
                  <a:pt x="65049" y="1696897"/>
                </a:lnTo>
                <a:lnTo>
                  <a:pt x="80873" y="1741944"/>
                </a:lnTo>
                <a:lnTo>
                  <a:pt x="98412" y="1786496"/>
                </a:lnTo>
                <a:lnTo>
                  <a:pt x="117652" y="1830501"/>
                </a:lnTo>
                <a:lnTo>
                  <a:pt x="138607" y="1873910"/>
                </a:lnTo>
                <a:lnTo>
                  <a:pt x="161264" y="1916684"/>
                </a:lnTo>
                <a:lnTo>
                  <a:pt x="185623" y="1958759"/>
                </a:lnTo>
                <a:lnTo>
                  <a:pt x="211683" y="2000097"/>
                </a:lnTo>
                <a:lnTo>
                  <a:pt x="213512" y="1998903"/>
                </a:lnTo>
                <a:lnTo>
                  <a:pt x="232841" y="2027491"/>
                </a:lnTo>
                <a:lnTo>
                  <a:pt x="259359" y="2063927"/>
                </a:lnTo>
                <a:lnTo>
                  <a:pt x="287108" y="2099386"/>
                </a:lnTo>
                <a:lnTo>
                  <a:pt x="316039" y="2133841"/>
                </a:lnTo>
                <a:lnTo>
                  <a:pt x="346151" y="2167255"/>
                </a:lnTo>
                <a:lnTo>
                  <a:pt x="377393" y="2199602"/>
                </a:lnTo>
                <a:lnTo>
                  <a:pt x="409727" y="2230844"/>
                </a:lnTo>
                <a:lnTo>
                  <a:pt x="443141" y="2260943"/>
                </a:lnTo>
                <a:lnTo>
                  <a:pt x="477596" y="2289886"/>
                </a:lnTo>
                <a:lnTo>
                  <a:pt x="513067" y="2317635"/>
                </a:lnTo>
                <a:lnTo>
                  <a:pt x="549503" y="2344153"/>
                </a:lnTo>
                <a:lnTo>
                  <a:pt x="586892" y="2369413"/>
                </a:lnTo>
                <a:lnTo>
                  <a:pt x="625195" y="2393378"/>
                </a:lnTo>
                <a:lnTo>
                  <a:pt x="664387" y="2416035"/>
                </a:lnTo>
                <a:lnTo>
                  <a:pt x="704430" y="2437320"/>
                </a:lnTo>
                <a:lnTo>
                  <a:pt x="745299" y="2457234"/>
                </a:lnTo>
                <a:lnTo>
                  <a:pt x="786955" y="2475738"/>
                </a:lnTo>
                <a:lnTo>
                  <a:pt x="829373" y="2492794"/>
                </a:lnTo>
                <a:lnTo>
                  <a:pt x="872515" y="2508377"/>
                </a:lnTo>
                <a:lnTo>
                  <a:pt x="916355" y="2522448"/>
                </a:lnTo>
                <a:lnTo>
                  <a:pt x="960869" y="2534970"/>
                </a:lnTo>
                <a:lnTo>
                  <a:pt x="1006017" y="2545931"/>
                </a:lnTo>
                <a:lnTo>
                  <a:pt x="1051763" y="2555290"/>
                </a:lnTo>
                <a:lnTo>
                  <a:pt x="1098092" y="2563025"/>
                </a:lnTo>
                <a:lnTo>
                  <a:pt x="1144955" y="2569095"/>
                </a:lnTo>
                <a:lnTo>
                  <a:pt x="1192339" y="2573464"/>
                </a:lnTo>
                <a:lnTo>
                  <a:pt x="1240193" y="2576106"/>
                </a:lnTo>
                <a:lnTo>
                  <a:pt x="1288491" y="2576995"/>
                </a:lnTo>
                <a:lnTo>
                  <a:pt x="1336802" y="2576106"/>
                </a:lnTo>
                <a:lnTo>
                  <a:pt x="1384655" y="2573464"/>
                </a:lnTo>
                <a:lnTo>
                  <a:pt x="1432039" y="2569095"/>
                </a:lnTo>
                <a:lnTo>
                  <a:pt x="1478902" y="2563025"/>
                </a:lnTo>
                <a:lnTo>
                  <a:pt x="1525231" y="2555290"/>
                </a:lnTo>
                <a:lnTo>
                  <a:pt x="1570977" y="2545931"/>
                </a:lnTo>
                <a:lnTo>
                  <a:pt x="1616125" y="2534970"/>
                </a:lnTo>
                <a:lnTo>
                  <a:pt x="1660639" y="2522448"/>
                </a:lnTo>
                <a:lnTo>
                  <a:pt x="1704479" y="2508377"/>
                </a:lnTo>
                <a:lnTo>
                  <a:pt x="1747621" y="2492794"/>
                </a:lnTo>
                <a:lnTo>
                  <a:pt x="1790039" y="2475738"/>
                </a:lnTo>
                <a:lnTo>
                  <a:pt x="1831695" y="2457234"/>
                </a:lnTo>
                <a:lnTo>
                  <a:pt x="1872564" y="2437320"/>
                </a:lnTo>
                <a:lnTo>
                  <a:pt x="1912607" y="2416035"/>
                </a:lnTo>
                <a:lnTo>
                  <a:pt x="1951799" y="2393378"/>
                </a:lnTo>
                <a:lnTo>
                  <a:pt x="1990102" y="2369413"/>
                </a:lnTo>
                <a:lnTo>
                  <a:pt x="2027491" y="2344153"/>
                </a:lnTo>
                <a:lnTo>
                  <a:pt x="2063927" y="2317635"/>
                </a:lnTo>
                <a:lnTo>
                  <a:pt x="2099398" y="2289886"/>
                </a:lnTo>
                <a:lnTo>
                  <a:pt x="2133854" y="2260943"/>
                </a:lnTo>
                <a:lnTo>
                  <a:pt x="2167267" y="2230844"/>
                </a:lnTo>
                <a:lnTo>
                  <a:pt x="2199602" y="2199602"/>
                </a:lnTo>
                <a:lnTo>
                  <a:pt x="2230844" y="2167255"/>
                </a:lnTo>
                <a:lnTo>
                  <a:pt x="2260955" y="2133841"/>
                </a:lnTo>
                <a:lnTo>
                  <a:pt x="2289886" y="2099386"/>
                </a:lnTo>
                <a:lnTo>
                  <a:pt x="2317635" y="2063927"/>
                </a:lnTo>
                <a:lnTo>
                  <a:pt x="2344153" y="2027491"/>
                </a:lnTo>
                <a:lnTo>
                  <a:pt x="2369413" y="1990102"/>
                </a:lnTo>
                <a:lnTo>
                  <a:pt x="2393378" y="1951799"/>
                </a:lnTo>
                <a:lnTo>
                  <a:pt x="2416035" y="1912607"/>
                </a:lnTo>
                <a:lnTo>
                  <a:pt x="2437333" y="1872564"/>
                </a:lnTo>
                <a:lnTo>
                  <a:pt x="2457246" y="1831695"/>
                </a:lnTo>
                <a:lnTo>
                  <a:pt x="2475738" y="1790039"/>
                </a:lnTo>
                <a:lnTo>
                  <a:pt x="2492794" y="1747621"/>
                </a:lnTo>
                <a:lnTo>
                  <a:pt x="2508377" y="1704479"/>
                </a:lnTo>
                <a:lnTo>
                  <a:pt x="2522448" y="1660626"/>
                </a:lnTo>
                <a:lnTo>
                  <a:pt x="2534970" y="1616125"/>
                </a:lnTo>
                <a:lnTo>
                  <a:pt x="2545931" y="1570977"/>
                </a:lnTo>
                <a:lnTo>
                  <a:pt x="2555303" y="1525219"/>
                </a:lnTo>
                <a:lnTo>
                  <a:pt x="2563025" y="1478902"/>
                </a:lnTo>
                <a:lnTo>
                  <a:pt x="2569095" y="1432039"/>
                </a:lnTo>
                <a:lnTo>
                  <a:pt x="2573464" y="1384655"/>
                </a:lnTo>
                <a:lnTo>
                  <a:pt x="2576106" y="1336802"/>
                </a:lnTo>
                <a:lnTo>
                  <a:pt x="2576995" y="1288491"/>
                </a:lnTo>
                <a:close/>
              </a:path>
            </a:pathLst>
          </a:custGeom>
          <a:solidFill>
            <a:srgbClr val="FFFFFF">
              <a:alpha val="9408"/>
            </a:srgbClr>
          </a:solidFill>
        </p:spPr>
        <p:txBody>
          <a:bodyPr wrap="square" lIns="0" tIns="0" rIns="0" bIns="0" rtlCol="0"/>
          <a:lstStyle/>
          <a:p>
            <a:endParaRPr/>
          </a:p>
        </p:txBody>
      </p:sp>
      <p:sp>
        <p:nvSpPr>
          <p:cNvPr id="27" name="bg object 27"/>
          <p:cNvSpPr/>
          <p:nvPr/>
        </p:nvSpPr>
        <p:spPr>
          <a:xfrm>
            <a:off x="5911394" y="867674"/>
            <a:ext cx="1554480" cy="1554480"/>
          </a:xfrm>
          <a:custGeom>
            <a:avLst/>
            <a:gdLst/>
            <a:ahLst/>
            <a:cxnLst/>
            <a:rect l="l" t="t" r="r" b="b"/>
            <a:pathLst>
              <a:path w="1554479" h="1554480">
                <a:moveTo>
                  <a:pt x="770410" y="1554331"/>
                </a:moveTo>
                <a:lnTo>
                  <a:pt x="726029" y="1552718"/>
                </a:lnTo>
                <a:lnTo>
                  <a:pt x="681684" y="1548555"/>
                </a:lnTo>
                <a:lnTo>
                  <a:pt x="637486" y="1541819"/>
                </a:lnTo>
                <a:lnTo>
                  <a:pt x="593548" y="1532489"/>
                </a:lnTo>
                <a:lnTo>
                  <a:pt x="549984" y="1520544"/>
                </a:lnTo>
                <a:lnTo>
                  <a:pt x="506906" y="1505960"/>
                </a:lnTo>
                <a:lnTo>
                  <a:pt x="464428" y="1488718"/>
                </a:lnTo>
                <a:lnTo>
                  <a:pt x="422661" y="1468794"/>
                </a:lnTo>
                <a:lnTo>
                  <a:pt x="381719" y="1446167"/>
                </a:lnTo>
                <a:lnTo>
                  <a:pt x="341715" y="1420815"/>
                </a:lnTo>
                <a:lnTo>
                  <a:pt x="303300" y="1393114"/>
                </a:lnTo>
                <a:lnTo>
                  <a:pt x="267066" y="1363529"/>
                </a:lnTo>
                <a:lnTo>
                  <a:pt x="233034" y="1332172"/>
                </a:lnTo>
                <a:lnTo>
                  <a:pt x="201226" y="1299158"/>
                </a:lnTo>
                <a:lnTo>
                  <a:pt x="171663" y="1264597"/>
                </a:lnTo>
                <a:lnTo>
                  <a:pt x="144368" y="1228604"/>
                </a:lnTo>
                <a:lnTo>
                  <a:pt x="119362" y="1191291"/>
                </a:lnTo>
                <a:lnTo>
                  <a:pt x="96667" y="1152772"/>
                </a:lnTo>
                <a:lnTo>
                  <a:pt x="76304" y="1113158"/>
                </a:lnTo>
                <a:lnTo>
                  <a:pt x="58297" y="1072563"/>
                </a:lnTo>
                <a:lnTo>
                  <a:pt x="42665" y="1031100"/>
                </a:lnTo>
                <a:lnTo>
                  <a:pt x="29432" y="988882"/>
                </a:lnTo>
                <a:lnTo>
                  <a:pt x="18619" y="946021"/>
                </a:lnTo>
                <a:lnTo>
                  <a:pt x="10247" y="902630"/>
                </a:lnTo>
                <a:lnTo>
                  <a:pt x="4339" y="858823"/>
                </a:lnTo>
                <a:lnTo>
                  <a:pt x="916" y="814712"/>
                </a:lnTo>
                <a:lnTo>
                  <a:pt x="0" y="770410"/>
                </a:lnTo>
                <a:lnTo>
                  <a:pt x="1612" y="726029"/>
                </a:lnTo>
                <a:lnTo>
                  <a:pt x="5776" y="681684"/>
                </a:lnTo>
                <a:lnTo>
                  <a:pt x="12511" y="637486"/>
                </a:lnTo>
                <a:lnTo>
                  <a:pt x="21841" y="593548"/>
                </a:lnTo>
                <a:lnTo>
                  <a:pt x="33786" y="549984"/>
                </a:lnTo>
                <a:lnTo>
                  <a:pt x="48370" y="506906"/>
                </a:lnTo>
                <a:lnTo>
                  <a:pt x="65612" y="464428"/>
                </a:lnTo>
                <a:lnTo>
                  <a:pt x="85536" y="422661"/>
                </a:lnTo>
                <a:lnTo>
                  <a:pt x="108163" y="381719"/>
                </a:lnTo>
                <a:lnTo>
                  <a:pt x="133515" y="341715"/>
                </a:lnTo>
                <a:lnTo>
                  <a:pt x="161216" y="303300"/>
                </a:lnTo>
                <a:lnTo>
                  <a:pt x="190801" y="267066"/>
                </a:lnTo>
                <a:lnTo>
                  <a:pt x="222158" y="233034"/>
                </a:lnTo>
                <a:lnTo>
                  <a:pt x="255173" y="201226"/>
                </a:lnTo>
                <a:lnTo>
                  <a:pt x="289733" y="171663"/>
                </a:lnTo>
                <a:lnTo>
                  <a:pt x="325726" y="144368"/>
                </a:lnTo>
                <a:lnTo>
                  <a:pt x="363039" y="119362"/>
                </a:lnTo>
                <a:lnTo>
                  <a:pt x="401559" y="96667"/>
                </a:lnTo>
                <a:lnTo>
                  <a:pt x="441172" y="76304"/>
                </a:lnTo>
                <a:lnTo>
                  <a:pt x="481767" y="58297"/>
                </a:lnTo>
                <a:lnTo>
                  <a:pt x="523230" y="42665"/>
                </a:lnTo>
                <a:lnTo>
                  <a:pt x="565449" y="29432"/>
                </a:lnTo>
                <a:lnTo>
                  <a:pt x="608310" y="18619"/>
                </a:lnTo>
                <a:lnTo>
                  <a:pt x="651700" y="10247"/>
                </a:lnTo>
                <a:lnTo>
                  <a:pt x="695507" y="4339"/>
                </a:lnTo>
                <a:lnTo>
                  <a:pt x="739619" y="916"/>
                </a:lnTo>
                <a:lnTo>
                  <a:pt x="783921" y="0"/>
                </a:lnTo>
                <a:lnTo>
                  <a:pt x="828301" y="1612"/>
                </a:lnTo>
                <a:lnTo>
                  <a:pt x="872647" y="5776"/>
                </a:lnTo>
                <a:lnTo>
                  <a:pt x="916845" y="12511"/>
                </a:lnTo>
                <a:lnTo>
                  <a:pt x="960782" y="21841"/>
                </a:lnTo>
                <a:lnTo>
                  <a:pt x="1004346" y="33786"/>
                </a:lnTo>
                <a:lnTo>
                  <a:pt x="1047424" y="48370"/>
                </a:lnTo>
                <a:lnTo>
                  <a:pt x="1089903" y="65612"/>
                </a:lnTo>
                <a:lnTo>
                  <a:pt x="1131669" y="85536"/>
                </a:lnTo>
                <a:lnTo>
                  <a:pt x="1172611" y="108163"/>
                </a:lnTo>
                <a:lnTo>
                  <a:pt x="1212615" y="133515"/>
                </a:lnTo>
                <a:lnTo>
                  <a:pt x="1254175" y="163679"/>
                </a:lnTo>
                <a:lnTo>
                  <a:pt x="1293443" y="196334"/>
                </a:lnTo>
                <a:lnTo>
                  <a:pt x="1330327" y="231346"/>
                </a:lnTo>
                <a:lnTo>
                  <a:pt x="1364738" y="268576"/>
                </a:lnTo>
                <a:lnTo>
                  <a:pt x="1396587" y="307890"/>
                </a:lnTo>
                <a:lnTo>
                  <a:pt x="1425783" y="349149"/>
                </a:lnTo>
                <a:lnTo>
                  <a:pt x="1452235" y="392219"/>
                </a:lnTo>
                <a:lnTo>
                  <a:pt x="1475855" y="436963"/>
                </a:lnTo>
                <a:lnTo>
                  <a:pt x="1496552" y="483244"/>
                </a:lnTo>
                <a:lnTo>
                  <a:pt x="1514236" y="530925"/>
                </a:lnTo>
                <a:lnTo>
                  <a:pt x="1528817" y="579871"/>
                </a:lnTo>
                <a:lnTo>
                  <a:pt x="1540204" y="629945"/>
                </a:lnTo>
                <a:lnTo>
                  <a:pt x="1548263" y="680662"/>
                </a:lnTo>
                <a:lnTo>
                  <a:pt x="1552938" y="731519"/>
                </a:lnTo>
                <a:lnTo>
                  <a:pt x="1554263" y="782357"/>
                </a:lnTo>
                <a:lnTo>
                  <a:pt x="1552269" y="833016"/>
                </a:lnTo>
                <a:lnTo>
                  <a:pt x="1546991" y="883335"/>
                </a:lnTo>
                <a:lnTo>
                  <a:pt x="1538460" y="933154"/>
                </a:lnTo>
                <a:lnTo>
                  <a:pt x="1526710" y="982314"/>
                </a:lnTo>
                <a:lnTo>
                  <a:pt x="1511773" y="1030654"/>
                </a:lnTo>
                <a:lnTo>
                  <a:pt x="1493682" y="1078014"/>
                </a:lnTo>
                <a:lnTo>
                  <a:pt x="1472470" y="1124235"/>
                </a:lnTo>
                <a:lnTo>
                  <a:pt x="1448170" y="1169155"/>
                </a:lnTo>
                <a:lnTo>
                  <a:pt x="1420815" y="1212615"/>
                </a:lnTo>
                <a:lnTo>
                  <a:pt x="1393114" y="1251030"/>
                </a:lnTo>
                <a:lnTo>
                  <a:pt x="1363529" y="1287264"/>
                </a:lnTo>
                <a:lnTo>
                  <a:pt x="1332172" y="1321296"/>
                </a:lnTo>
                <a:lnTo>
                  <a:pt x="1299158" y="1353105"/>
                </a:lnTo>
                <a:lnTo>
                  <a:pt x="1264597" y="1382667"/>
                </a:lnTo>
                <a:lnTo>
                  <a:pt x="1228604" y="1409963"/>
                </a:lnTo>
                <a:lnTo>
                  <a:pt x="1191292" y="1434969"/>
                </a:lnTo>
                <a:lnTo>
                  <a:pt x="1152772" y="1457664"/>
                </a:lnTo>
                <a:lnTo>
                  <a:pt x="1113158" y="1478026"/>
                </a:lnTo>
                <a:lnTo>
                  <a:pt x="1072563" y="1496034"/>
                </a:lnTo>
                <a:lnTo>
                  <a:pt x="1031100" y="1511665"/>
                </a:lnTo>
                <a:lnTo>
                  <a:pt x="988882" y="1524898"/>
                </a:lnTo>
                <a:lnTo>
                  <a:pt x="946021" y="1535712"/>
                </a:lnTo>
                <a:lnTo>
                  <a:pt x="902631" y="1544083"/>
                </a:lnTo>
                <a:lnTo>
                  <a:pt x="858823" y="1549992"/>
                </a:lnTo>
                <a:lnTo>
                  <a:pt x="814712" y="1553415"/>
                </a:lnTo>
                <a:lnTo>
                  <a:pt x="770410" y="1554331"/>
                </a:lnTo>
                <a:close/>
              </a:path>
            </a:pathLst>
          </a:custGeom>
          <a:solidFill>
            <a:srgbClr val="599191"/>
          </a:solidFill>
        </p:spPr>
        <p:txBody>
          <a:bodyPr wrap="square" lIns="0" tIns="0" rIns="0" bIns="0" rtlCol="0"/>
          <a:lstStyle/>
          <a:p>
            <a:endParaRPr/>
          </a:p>
        </p:txBody>
      </p:sp>
      <p:sp>
        <p:nvSpPr>
          <p:cNvPr id="28" name="bg object 28"/>
          <p:cNvSpPr/>
          <p:nvPr/>
        </p:nvSpPr>
        <p:spPr>
          <a:xfrm>
            <a:off x="5563919" y="356358"/>
            <a:ext cx="1124585" cy="1289050"/>
          </a:xfrm>
          <a:custGeom>
            <a:avLst/>
            <a:gdLst/>
            <a:ahLst/>
            <a:cxnLst/>
            <a:rect l="l" t="t" r="r" b="b"/>
            <a:pathLst>
              <a:path w="1124584" h="1289050">
                <a:moveTo>
                  <a:pt x="1124375" y="1288500"/>
                </a:moveTo>
                <a:lnTo>
                  <a:pt x="0" y="659205"/>
                </a:lnTo>
                <a:lnTo>
                  <a:pt x="25176" y="616188"/>
                </a:lnTo>
                <a:lnTo>
                  <a:pt x="51855" y="574383"/>
                </a:lnTo>
                <a:lnTo>
                  <a:pt x="79991" y="533817"/>
                </a:lnTo>
                <a:lnTo>
                  <a:pt x="109539" y="494516"/>
                </a:lnTo>
                <a:lnTo>
                  <a:pt x="140453" y="456507"/>
                </a:lnTo>
                <a:lnTo>
                  <a:pt x="172688" y="419817"/>
                </a:lnTo>
                <a:lnTo>
                  <a:pt x="206199" y="384472"/>
                </a:lnTo>
                <a:lnTo>
                  <a:pt x="240940" y="350499"/>
                </a:lnTo>
                <a:lnTo>
                  <a:pt x="276867" y="317923"/>
                </a:lnTo>
                <a:lnTo>
                  <a:pt x="313933" y="286773"/>
                </a:lnTo>
                <a:lnTo>
                  <a:pt x="352094" y="257074"/>
                </a:lnTo>
                <a:lnTo>
                  <a:pt x="391304" y="228853"/>
                </a:lnTo>
                <a:lnTo>
                  <a:pt x="431518" y="202137"/>
                </a:lnTo>
                <a:lnTo>
                  <a:pt x="472690" y="176951"/>
                </a:lnTo>
                <a:lnTo>
                  <a:pt x="514776" y="153324"/>
                </a:lnTo>
                <a:lnTo>
                  <a:pt x="557730" y="131280"/>
                </a:lnTo>
                <a:lnTo>
                  <a:pt x="601506" y="110848"/>
                </a:lnTo>
                <a:lnTo>
                  <a:pt x="646059" y="92052"/>
                </a:lnTo>
                <a:lnTo>
                  <a:pt x="691345" y="74921"/>
                </a:lnTo>
                <a:lnTo>
                  <a:pt x="737317" y="59480"/>
                </a:lnTo>
                <a:lnTo>
                  <a:pt x="783930" y="45756"/>
                </a:lnTo>
                <a:lnTo>
                  <a:pt x="831140" y="33776"/>
                </a:lnTo>
                <a:lnTo>
                  <a:pt x="878900" y="23566"/>
                </a:lnTo>
                <a:lnTo>
                  <a:pt x="927165" y="15153"/>
                </a:lnTo>
                <a:lnTo>
                  <a:pt x="975891" y="8563"/>
                </a:lnTo>
                <a:lnTo>
                  <a:pt x="1025031" y="3823"/>
                </a:lnTo>
                <a:lnTo>
                  <a:pt x="1074541" y="960"/>
                </a:lnTo>
                <a:lnTo>
                  <a:pt x="1124375" y="0"/>
                </a:lnTo>
                <a:lnTo>
                  <a:pt x="1124375" y="1288500"/>
                </a:lnTo>
                <a:close/>
              </a:path>
            </a:pathLst>
          </a:custGeom>
          <a:solidFill>
            <a:srgbClr val="FFFFFF">
              <a:alpha val="9408"/>
            </a:srgbClr>
          </a:solidFill>
        </p:spPr>
        <p:txBody>
          <a:bodyPr wrap="square" lIns="0" tIns="0" rIns="0" bIns="0" rtlCol="0"/>
          <a:lstStyle/>
          <a:p>
            <a:endParaRPr/>
          </a:p>
        </p:txBody>
      </p:sp>
      <p:sp>
        <p:nvSpPr>
          <p:cNvPr id="29" name="bg object 29"/>
          <p:cNvSpPr/>
          <p:nvPr/>
        </p:nvSpPr>
        <p:spPr>
          <a:xfrm>
            <a:off x="6470420" y="3480988"/>
            <a:ext cx="320040" cy="320040"/>
          </a:xfrm>
          <a:custGeom>
            <a:avLst/>
            <a:gdLst/>
            <a:ahLst/>
            <a:cxnLst/>
            <a:rect l="l" t="t" r="r" b="b"/>
            <a:pathLst>
              <a:path w="320040" h="320039">
                <a:moveTo>
                  <a:pt x="157898" y="319896"/>
                </a:moveTo>
                <a:lnTo>
                  <a:pt x="114862" y="313563"/>
                </a:lnTo>
                <a:lnTo>
                  <a:pt x="159412" y="159813"/>
                </a:lnTo>
                <a:lnTo>
                  <a:pt x="9863" y="216900"/>
                </a:lnTo>
                <a:lnTo>
                  <a:pt x="0" y="174533"/>
                </a:lnTo>
                <a:lnTo>
                  <a:pt x="1736" y="132186"/>
                </a:lnTo>
                <a:lnTo>
                  <a:pt x="14378" y="92063"/>
                </a:lnTo>
                <a:lnTo>
                  <a:pt x="37230" y="56369"/>
                </a:lnTo>
                <a:lnTo>
                  <a:pt x="69599" y="27309"/>
                </a:lnTo>
                <a:lnTo>
                  <a:pt x="108581" y="8006"/>
                </a:lnTo>
                <a:lnTo>
                  <a:pt x="150200" y="0"/>
                </a:lnTo>
                <a:lnTo>
                  <a:pt x="192152" y="3118"/>
                </a:lnTo>
                <a:lnTo>
                  <a:pt x="232130" y="17190"/>
                </a:lnTo>
                <a:lnTo>
                  <a:pt x="267830" y="42045"/>
                </a:lnTo>
                <a:lnTo>
                  <a:pt x="295546" y="75571"/>
                </a:lnTo>
                <a:lnTo>
                  <a:pt x="312870" y="114252"/>
                </a:lnTo>
                <a:lnTo>
                  <a:pt x="319440" y="155803"/>
                </a:lnTo>
                <a:lnTo>
                  <a:pt x="314896" y="197942"/>
                </a:lnTo>
                <a:lnTo>
                  <a:pt x="298876" y="238384"/>
                </a:lnTo>
                <a:lnTo>
                  <a:pt x="272587" y="273041"/>
                </a:lnTo>
                <a:lnTo>
                  <a:pt x="238900" y="298761"/>
                </a:lnTo>
                <a:lnTo>
                  <a:pt x="199958" y="314671"/>
                </a:lnTo>
                <a:lnTo>
                  <a:pt x="157898" y="319896"/>
                </a:lnTo>
                <a:close/>
              </a:path>
            </a:pathLst>
          </a:custGeom>
          <a:solidFill>
            <a:srgbClr val="FFFFFF">
              <a:alpha val="9408"/>
            </a:srgbClr>
          </a:solidFill>
        </p:spPr>
        <p:txBody>
          <a:bodyPr wrap="square" lIns="0" tIns="0" rIns="0" bIns="0" rtlCol="0"/>
          <a:lstStyle/>
          <a:p>
            <a:endParaRPr/>
          </a:p>
        </p:txBody>
      </p:sp>
      <p:sp>
        <p:nvSpPr>
          <p:cNvPr id="2" name="Holder 2"/>
          <p:cNvSpPr>
            <a:spLocks noGrp="1"/>
          </p:cNvSpPr>
          <p:nvPr>
            <p:ph type="ctrTitle"/>
          </p:nvPr>
        </p:nvSpPr>
        <p:spPr>
          <a:xfrm>
            <a:off x="897024" y="2032813"/>
            <a:ext cx="7349950"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4311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9"/>
          <p:cNvSpPr txBox="1">
            <a:spLocks noGrp="1"/>
          </p:cNvSpPr>
          <p:nvPr>
            <p:ph type="subTitle" idx="1"/>
          </p:nvPr>
        </p:nvSpPr>
        <p:spPr>
          <a:xfrm>
            <a:off x="713225" y="1945371"/>
            <a:ext cx="3845400" cy="258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Char char="●"/>
              <a:defRPr sz="1400"/>
            </a:lvl1pPr>
            <a:lvl2pPr lvl="1" rtl="0">
              <a:spcBef>
                <a:spcPts val="1600"/>
              </a:spcBef>
              <a:spcAft>
                <a:spcPts val="0"/>
              </a:spcAft>
              <a:buClr>
                <a:schemeClr val="accent2"/>
              </a:buClr>
              <a:buSzPts val="1400"/>
              <a:buChar char="○"/>
              <a:defRPr/>
            </a:lvl2pPr>
            <a:lvl3pPr lvl="2" rtl="0">
              <a:spcBef>
                <a:spcPts val="1600"/>
              </a:spcBef>
              <a:spcAft>
                <a:spcPts val="0"/>
              </a:spcAft>
              <a:buClr>
                <a:schemeClr val="accent2"/>
              </a:buClr>
              <a:buSzPts val="1400"/>
              <a:buChar char="■"/>
              <a:defRPr/>
            </a:lvl3pPr>
            <a:lvl4pPr lvl="3" rtl="0">
              <a:spcBef>
                <a:spcPts val="1600"/>
              </a:spcBef>
              <a:spcAft>
                <a:spcPts val="0"/>
              </a:spcAft>
              <a:buClr>
                <a:schemeClr val="accent2"/>
              </a:buClr>
              <a:buSzPts val="1400"/>
              <a:buChar char="●"/>
              <a:defRPr/>
            </a:lvl4pPr>
            <a:lvl5pPr lvl="4" rtl="0">
              <a:spcBef>
                <a:spcPts val="1600"/>
              </a:spcBef>
              <a:spcAft>
                <a:spcPts val="0"/>
              </a:spcAft>
              <a:buClr>
                <a:schemeClr val="accent2"/>
              </a:buClr>
              <a:buSzPts val="1400"/>
              <a:buChar char="○"/>
              <a:defRPr/>
            </a:lvl5pPr>
            <a:lvl6pPr lvl="5" rtl="0">
              <a:spcBef>
                <a:spcPts val="1600"/>
              </a:spcBef>
              <a:spcAft>
                <a:spcPts val="0"/>
              </a:spcAft>
              <a:buClr>
                <a:schemeClr val="accent2"/>
              </a:buClr>
              <a:buSzPts val="1400"/>
              <a:buChar char="■"/>
              <a:defRPr/>
            </a:lvl6pPr>
            <a:lvl7pPr lvl="6" rtl="0">
              <a:spcBef>
                <a:spcPts val="1600"/>
              </a:spcBef>
              <a:spcAft>
                <a:spcPts val="0"/>
              </a:spcAft>
              <a:buClr>
                <a:schemeClr val="accent2"/>
              </a:buClr>
              <a:buSzPts val="1400"/>
              <a:buChar char="●"/>
              <a:defRPr/>
            </a:lvl7pPr>
            <a:lvl8pPr lvl="7" rtl="0">
              <a:spcBef>
                <a:spcPts val="1600"/>
              </a:spcBef>
              <a:spcAft>
                <a:spcPts val="0"/>
              </a:spcAft>
              <a:buClr>
                <a:schemeClr val="accent2"/>
              </a:buClr>
              <a:buSzPts val="1400"/>
              <a:buChar char="○"/>
              <a:defRPr/>
            </a:lvl8pPr>
            <a:lvl9pPr lvl="8" rtl="0">
              <a:spcBef>
                <a:spcPts val="1600"/>
              </a:spcBef>
              <a:spcAft>
                <a:spcPts val="1600"/>
              </a:spcAft>
              <a:buClr>
                <a:schemeClr val="accent2"/>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5_1">
    <p:bg>
      <p:bgPr>
        <a:solidFill>
          <a:schemeClr val="accent1"/>
        </a:solidFill>
        <a:effectLst/>
      </p:bgPr>
    </p:bg>
    <p:spTree>
      <p:nvGrpSpPr>
        <p:cNvPr id="1" name="Shape 51"/>
        <p:cNvGrpSpPr/>
        <p:nvPr/>
      </p:nvGrpSpPr>
      <p:grpSpPr>
        <a:xfrm>
          <a:off x="0" y="0"/>
          <a:ext cx="0" cy="0"/>
          <a:chOff x="0" y="0"/>
          <a:chExt cx="0" cy="0"/>
        </a:xfrm>
      </p:grpSpPr>
      <p:sp>
        <p:nvSpPr>
          <p:cNvPr id="52" name="Google Shape;52;p14"/>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54" name="Google Shape;54;p14"/>
          <p:cNvSpPr txBox="1">
            <a:spLocks noGrp="1"/>
          </p:cNvSpPr>
          <p:nvPr>
            <p:ph type="subTitle" idx="1"/>
          </p:nvPr>
        </p:nvSpPr>
        <p:spPr>
          <a:xfrm>
            <a:off x="712956"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55" name="Google Shape;55;p14"/>
          <p:cNvSpPr txBox="1">
            <a:spLocks noGrp="1"/>
          </p:cNvSpPr>
          <p:nvPr>
            <p:ph type="subTitle" idx="2"/>
          </p:nvPr>
        </p:nvSpPr>
        <p:spPr>
          <a:xfrm>
            <a:off x="338749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56" name="Google Shape;56;p14"/>
          <p:cNvSpPr txBox="1">
            <a:spLocks noGrp="1"/>
          </p:cNvSpPr>
          <p:nvPr>
            <p:ph type="subTitle" idx="3"/>
          </p:nvPr>
        </p:nvSpPr>
        <p:spPr>
          <a:xfrm>
            <a:off x="606164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57" name="Google Shape;57;p14"/>
          <p:cNvSpPr txBox="1">
            <a:spLocks noGrp="1"/>
          </p:cNvSpPr>
          <p:nvPr>
            <p:ph type="subTitle" idx="4"/>
          </p:nvPr>
        </p:nvSpPr>
        <p:spPr>
          <a:xfrm>
            <a:off x="713556"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8" name="Google Shape;58;p14"/>
          <p:cNvSpPr txBox="1">
            <a:spLocks noGrp="1"/>
          </p:cNvSpPr>
          <p:nvPr>
            <p:ph type="subTitle" idx="5"/>
          </p:nvPr>
        </p:nvSpPr>
        <p:spPr>
          <a:xfrm>
            <a:off x="338824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9" name="Google Shape;59;p14"/>
          <p:cNvSpPr txBox="1">
            <a:spLocks noGrp="1"/>
          </p:cNvSpPr>
          <p:nvPr>
            <p:ph type="subTitle" idx="6"/>
          </p:nvPr>
        </p:nvSpPr>
        <p:spPr>
          <a:xfrm>
            <a:off x="606149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0" name="Google Shape;60;p14"/>
          <p:cNvSpPr txBox="1">
            <a:spLocks noGrp="1"/>
          </p:cNvSpPr>
          <p:nvPr>
            <p:ph type="title" idx="7" hasCustomPrompt="1"/>
          </p:nvPr>
        </p:nvSpPr>
        <p:spPr>
          <a:xfrm>
            <a:off x="1632473"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a:ea typeface="Roboto Black"/>
                <a:cs typeface="Roboto Black"/>
                <a:sym typeface="Roboto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1" name="Google Shape;61;p14"/>
          <p:cNvSpPr txBox="1">
            <a:spLocks noGrp="1"/>
          </p:cNvSpPr>
          <p:nvPr>
            <p:ph type="title" idx="8" hasCustomPrompt="1"/>
          </p:nvPr>
        </p:nvSpPr>
        <p:spPr>
          <a:xfrm>
            <a:off x="6982227" y="1878714"/>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a:ea typeface="Roboto Black"/>
                <a:cs typeface="Roboto Black"/>
                <a:sym typeface="Roboto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2" name="Google Shape;62;p14"/>
          <p:cNvSpPr txBox="1">
            <a:spLocks noGrp="1"/>
          </p:cNvSpPr>
          <p:nvPr>
            <p:ph type="title" idx="9" hasCustomPrompt="1"/>
          </p:nvPr>
        </p:nvSpPr>
        <p:spPr>
          <a:xfrm>
            <a:off x="4306998"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a:ea typeface="Roboto Black"/>
                <a:cs typeface="Roboto Black"/>
                <a:sym typeface="Roboto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1" name="Google Shape;81;p16"/>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2" name="Google Shape;82;p16"/>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3" name="Google Shape;83;p16"/>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4" name="Google Shape;84;p16"/>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85" name="Google Shape;85;p16"/>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 name="Google Shape;86;p16"/>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7" name="Google Shape;87;p16"/>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6"/>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6"/>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6"/>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1" name="Google Shape;91;p16"/>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2" name="Google Shape;92;p16"/>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6"/>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a:ea typeface="Roboto Black"/>
                <a:cs typeface="Roboto Black"/>
                <a:sym typeface="Roboto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4" name="Google Shape;94;p16"/>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a:ea typeface="Roboto Black"/>
                <a:cs typeface="Roboto Black"/>
                <a:sym typeface="Roboto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5" name="Google Shape;95;p16"/>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a:ea typeface="Roboto Black"/>
                <a:cs typeface="Roboto Black"/>
                <a:sym typeface="Roboto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6" name="Google Shape;96;p16"/>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a:ea typeface="Roboto Black"/>
                <a:cs typeface="Roboto Black"/>
                <a:sym typeface="Roboto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TITLE_ONLY_1_1_1">
    <p:bg>
      <p:bgPr>
        <a:solidFill>
          <a:schemeClr val="accent1"/>
        </a:solidFill>
        <a:effectLst/>
      </p:bgPr>
    </p:bg>
    <p:spTree>
      <p:nvGrpSpPr>
        <p:cNvPr id="1" name="Shape 138"/>
        <p:cNvGrpSpPr/>
        <p:nvPr/>
      </p:nvGrpSpPr>
      <p:grpSpPr>
        <a:xfrm>
          <a:off x="0" y="0"/>
          <a:ext cx="0" cy="0"/>
          <a:chOff x="0" y="0"/>
          <a:chExt cx="0" cy="0"/>
        </a:xfrm>
      </p:grpSpPr>
      <p:sp>
        <p:nvSpPr>
          <p:cNvPr id="139" name="Google Shape;139;p22"/>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txBox="1">
            <a:spLocks noGrp="1"/>
          </p:cNvSpPr>
          <p:nvPr>
            <p:ph type="title"/>
          </p:nvPr>
        </p:nvSpPr>
        <p:spPr>
          <a:xfrm>
            <a:off x="713025" y="448050"/>
            <a:ext cx="7761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22"/>
          <p:cNvSpPr txBox="1">
            <a:spLocks noGrp="1"/>
          </p:cNvSpPr>
          <p:nvPr>
            <p:ph type="subTitle" idx="1"/>
          </p:nvPr>
        </p:nvSpPr>
        <p:spPr>
          <a:xfrm>
            <a:off x="711650" y="2618151"/>
            <a:ext cx="2395500" cy="137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_ONLY_1_1_1_2">
    <p:bg>
      <p:bgPr>
        <a:solidFill>
          <a:schemeClr val="accent1"/>
        </a:solidFill>
        <a:effectLst/>
      </p:bgPr>
    </p:bg>
    <p:spTree>
      <p:nvGrpSpPr>
        <p:cNvPr id="1" name="Shape 142"/>
        <p:cNvGrpSpPr/>
        <p:nvPr/>
      </p:nvGrpSpPr>
      <p:grpSpPr>
        <a:xfrm>
          <a:off x="0" y="0"/>
          <a:ext cx="0" cy="0"/>
          <a:chOff x="0" y="0"/>
          <a:chExt cx="0" cy="0"/>
        </a:xfrm>
      </p:grpSpPr>
      <p:sp>
        <p:nvSpPr>
          <p:cNvPr id="143" name="Google Shape;143;p23"/>
          <p:cNvSpPr/>
          <p:nvPr/>
        </p:nvSpPr>
        <p:spPr>
          <a:xfrm flipH="1">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txBox="1">
            <a:spLocks noGrp="1"/>
          </p:cNvSpPr>
          <p:nvPr>
            <p:ph type="title"/>
          </p:nvPr>
        </p:nvSpPr>
        <p:spPr>
          <a:xfrm>
            <a:off x="713225" y="448050"/>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23"/>
          <p:cNvSpPr txBox="1">
            <a:spLocks noGrp="1"/>
          </p:cNvSpPr>
          <p:nvPr>
            <p:ph type="subTitle" idx="1"/>
          </p:nvPr>
        </p:nvSpPr>
        <p:spPr>
          <a:xfrm>
            <a:off x="6020225" y="2618229"/>
            <a:ext cx="2410500" cy="13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8">
    <p:bg>
      <p:bgPr>
        <a:solidFill>
          <a:schemeClr val="accent1"/>
        </a:solidFill>
        <a:effectLst/>
      </p:bgPr>
    </p:bg>
    <p:spTree>
      <p:nvGrpSpPr>
        <p:cNvPr id="1" name="Shape 146"/>
        <p:cNvGrpSpPr/>
        <p:nvPr/>
      </p:nvGrpSpPr>
      <p:grpSpPr>
        <a:xfrm>
          <a:off x="0" y="0"/>
          <a:ext cx="0" cy="0"/>
          <a:chOff x="0" y="0"/>
          <a:chExt cx="0" cy="0"/>
        </a:xfrm>
      </p:grpSpPr>
      <p:sp>
        <p:nvSpPr>
          <p:cNvPr id="147" name="Google Shape;147;p24"/>
          <p:cNvSpPr/>
          <p:nvPr/>
        </p:nvSpPr>
        <p:spPr>
          <a:xfrm flipH="1">
            <a:off x="74315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8" name="Google Shape;148;p24"/>
          <p:cNvSpPr txBox="1">
            <a:spLocks noGrp="1"/>
          </p:cNvSpPr>
          <p:nvPr>
            <p:ph type="title"/>
          </p:nvPr>
        </p:nvSpPr>
        <p:spPr>
          <a:xfrm>
            <a:off x="5000000" y="1697400"/>
            <a:ext cx="34308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A68C8"/>
              </a:buClr>
              <a:buSzPts val="3600"/>
              <a:buFont typeface="Montserrat ExtraBold"/>
              <a:buNone/>
              <a:defRPr sz="3600"/>
            </a:lvl1pPr>
            <a:lvl2pPr lvl="1"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49" name="Google Shape;149;p24"/>
          <p:cNvSpPr txBox="1">
            <a:spLocks noGrp="1"/>
          </p:cNvSpPr>
          <p:nvPr>
            <p:ph type="subTitle" idx="1"/>
          </p:nvPr>
        </p:nvSpPr>
        <p:spPr>
          <a:xfrm>
            <a:off x="5920325" y="2591725"/>
            <a:ext cx="2510400" cy="759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0" name="Google Shape;150;p24"/>
          <p:cNvSpPr txBox="1">
            <a:spLocks noGrp="1"/>
          </p:cNvSpPr>
          <p:nvPr>
            <p:ph type="title" idx="2" hasCustomPrompt="1"/>
          </p:nvPr>
        </p:nvSpPr>
        <p:spPr>
          <a:xfrm>
            <a:off x="7501925" y="892600"/>
            <a:ext cx="928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3600">
                <a:solidFill>
                  <a:schemeClr val="accent1"/>
                </a:solidFill>
              </a:defRPr>
            </a:lvl1pPr>
            <a:lvl2pPr lvl="1"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51" name="Google Shape;151;p24"/>
          <p:cNvSpPr/>
          <p:nvPr/>
        </p:nvSpPr>
        <p:spPr>
          <a:xfrm rot="10800000" flipH="1">
            <a:off x="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5" r:id="rId3"/>
    <p:sldLayoutId id="2147483658" r:id="rId4"/>
    <p:sldLayoutId id="2147483660" r:id="rId5"/>
    <p:sldLayoutId id="2147483662" r:id="rId6"/>
    <p:sldLayoutId id="2147483668" r:id="rId7"/>
    <p:sldLayoutId id="2147483669" r:id="rId8"/>
    <p:sldLayoutId id="2147483670" r:id="rId9"/>
    <p:sldLayoutId id="2147483673" r:id="rId10"/>
    <p:sldLayoutId id="2147483674"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eople.orie.cornell.edu/huseyin/lp_book.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2032813"/>
            <a:ext cx="5838594" cy="412934"/>
          </a:xfrm>
          <a:prstGeom prst="rect">
            <a:avLst/>
          </a:prstGeom>
        </p:spPr>
        <p:txBody>
          <a:bodyPr vert="horz" wrap="square" lIns="0" tIns="12700" rIns="0" bIns="0" rtlCol="0">
            <a:spAutoFit/>
          </a:bodyPr>
          <a:lstStyle/>
          <a:p>
            <a:pPr marL="12700">
              <a:lnSpc>
                <a:spcPct val="100000"/>
              </a:lnSpc>
              <a:spcBef>
                <a:spcPts val="100"/>
              </a:spcBef>
            </a:pPr>
            <a:r>
              <a:rPr lang="en-US" sz="2600" b="1" spc="10" dirty="0">
                <a:solidFill>
                  <a:srgbClr val="424242"/>
                </a:solidFill>
                <a:latin typeface="Roboto" panose="02000000000000000000" pitchFamily="2" charset="0"/>
                <a:ea typeface="Roboto" panose="02000000000000000000" pitchFamily="2" charset="0"/>
                <a:cs typeface="Roboto" panose="02000000000000000000" pitchFamily="2" charset="0"/>
              </a:rPr>
              <a:t>Marketing Campaign Optimization</a:t>
            </a:r>
            <a:endParaRPr lang="en-US" sz="2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3"/>
        <p:cNvGrpSpPr/>
        <p:nvPr/>
      </p:nvGrpSpPr>
      <p:grpSpPr>
        <a:xfrm>
          <a:off x="0" y="0"/>
          <a:ext cx="0" cy="0"/>
          <a:chOff x="0" y="0"/>
          <a:chExt cx="0" cy="0"/>
        </a:xfrm>
      </p:grpSpPr>
      <p:sp>
        <p:nvSpPr>
          <p:cNvPr id="17" name="Title 1">
            <a:extLst>
              <a:ext uri="{FF2B5EF4-FFF2-40B4-BE49-F238E27FC236}">
                <a16:creationId xmlns:a16="http://schemas.microsoft.com/office/drawing/2014/main" id="{0B104C8C-F145-8CE0-3F29-BAA6EEA0BE47}"/>
              </a:ext>
            </a:extLst>
          </p:cNvPr>
          <p:cNvSpPr>
            <a:spLocks noGrp="1"/>
          </p:cNvSpPr>
          <p:nvPr>
            <p:ph type="title"/>
          </p:nvPr>
        </p:nvSpPr>
        <p:spPr>
          <a:xfrm>
            <a:off x="662940" y="0"/>
            <a:ext cx="7378700" cy="1143000"/>
          </a:xfrm>
        </p:spPr>
        <p:txBody>
          <a:bodyPr/>
          <a:lstStyle/>
          <a:p>
            <a:r>
              <a:rPr lang="en-US" altLang="en-US" sz="2400" dirty="0">
                <a:effectLst/>
              </a:rPr>
              <a:t>Distributions of Customers by Recency, Frequency, and Monetary Value</a:t>
            </a:r>
          </a:p>
        </p:txBody>
      </p:sp>
      <p:pic>
        <p:nvPicPr>
          <p:cNvPr id="18" name="Content Placeholder 3">
            <a:extLst>
              <a:ext uri="{FF2B5EF4-FFF2-40B4-BE49-F238E27FC236}">
                <a16:creationId xmlns:a16="http://schemas.microsoft.com/office/drawing/2014/main" id="{8B7CC203-94B4-EB25-DF6D-F37E4CD446F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a:xfrm>
            <a:off x="419100" y="891540"/>
            <a:ext cx="8282940" cy="43357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7" name="Title 1">
            <a:extLst>
              <a:ext uri="{FF2B5EF4-FFF2-40B4-BE49-F238E27FC236}">
                <a16:creationId xmlns:a16="http://schemas.microsoft.com/office/drawing/2014/main" id="{1B6D3089-DC68-4EB0-4F04-40DA8C4FCDEA}"/>
              </a:ext>
            </a:extLst>
          </p:cNvPr>
          <p:cNvSpPr>
            <a:spLocks noGrp="1"/>
          </p:cNvSpPr>
          <p:nvPr>
            <p:ph type="title"/>
          </p:nvPr>
        </p:nvSpPr>
        <p:spPr>
          <a:xfrm>
            <a:off x="1005840" y="0"/>
            <a:ext cx="7378700" cy="571500"/>
          </a:xfrm>
        </p:spPr>
        <p:txBody>
          <a:bodyPr/>
          <a:lstStyle/>
          <a:p>
            <a:r>
              <a:rPr lang="en-US" altLang="en-US" sz="2400" dirty="0">
                <a:effectLst/>
                <a:latin typeface="Roboto" panose="02000000000000000000" pitchFamily="2" charset="0"/>
                <a:ea typeface="Roboto" panose="02000000000000000000" pitchFamily="2" charset="0"/>
                <a:cs typeface="Roboto" panose="02000000000000000000" pitchFamily="2" charset="0"/>
              </a:rPr>
              <a:t>LP Model for the Monetary Value Case</a:t>
            </a:r>
          </a:p>
        </p:txBody>
      </p:sp>
      <p:pic>
        <p:nvPicPr>
          <p:cNvPr id="8" name="Picture 2">
            <a:extLst>
              <a:ext uri="{FF2B5EF4-FFF2-40B4-BE49-F238E27FC236}">
                <a16:creationId xmlns:a16="http://schemas.microsoft.com/office/drawing/2014/main" id="{93332171-0C7D-9FDD-85AD-BBC15EDDA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244090"/>
            <a:ext cx="5432425" cy="289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9" name="Content Placeholder 3">
            <a:extLst>
              <a:ext uri="{FF2B5EF4-FFF2-40B4-BE49-F238E27FC236}">
                <a16:creationId xmlns:a16="http://schemas.microsoft.com/office/drawing/2014/main" id="{B836D2E2-9F6A-64B3-C85F-2BD3AAF3C32E}"/>
              </a:ext>
            </a:extLst>
          </p:cNvPr>
          <p:cNvGraphicFramePr>
            <a:graphicFrameLocks/>
          </p:cNvGraphicFramePr>
          <p:nvPr>
            <p:extLst>
              <p:ext uri="{D42A27DB-BD31-4B8C-83A1-F6EECF244321}">
                <p14:modId xmlns:p14="http://schemas.microsoft.com/office/powerpoint/2010/main" val="1485353689"/>
              </p:ext>
            </p:extLst>
          </p:nvPr>
        </p:nvGraphicFramePr>
        <p:xfrm>
          <a:off x="870585" y="472440"/>
          <a:ext cx="6400800" cy="1682748"/>
        </p:xfrm>
        <a:graphic>
          <a:graphicData uri="http://schemas.openxmlformats.org/drawingml/2006/table">
            <a:tbl>
              <a:tblPr firstRow="1" firstCol="1" bandRow="1">
                <a:tableStyleId>{5C22544A-7EE6-4342-B048-85BDC9FD1C3A}</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280458">
                <a:tc gridSpan="2">
                  <a:txBody>
                    <a:bodyPr/>
                    <a:lstStyle/>
                    <a:p>
                      <a:pPr algn="ct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Monetary Cutoffs</a:t>
                      </a:r>
                    </a:p>
                  </a:txBody>
                  <a:tcPr marL="68580" marR="68580" marT="0" marB="0" anchor="b"/>
                </a:tc>
                <a:tc hMerge="1">
                  <a:txBody>
                    <a:bodyPr/>
                    <a:lstStyle/>
                    <a:p>
                      <a:endParaRPr lang="en-US"/>
                    </a:p>
                  </a:txBody>
                  <a:tcPr/>
                </a:tc>
                <a:tc>
                  <a:txBody>
                    <a:bodyPr/>
                    <a:lstStyle/>
                    <a:p>
                      <a:pPr>
                        <a:lnSpc>
                          <a:spcPct val="115000"/>
                        </a:lnSpc>
                      </a:pPr>
                      <a:r>
                        <a:rPr lang="en-US" sz="1600" dirty="0" err="1">
                          <a:effectLst/>
                          <a:latin typeface="Calibri" panose="020F0502020204030204" pitchFamily="34" charset="0"/>
                          <a:ea typeface="Calibri" panose="020F0502020204030204" pitchFamily="34" charset="0"/>
                          <a:cs typeface="Calibri" panose="020F0502020204030204" pitchFamily="34" charset="0"/>
                        </a:rPr>
                        <a:t>Vk</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nSpc>
                          <a:spcPct val="115000"/>
                        </a:lnSpc>
                      </a:pPr>
                      <a:r>
                        <a:rPr lang="en-US" sz="1600" dirty="0" err="1">
                          <a:effectLst/>
                          <a:latin typeface="Calibri" panose="020F0502020204030204" pitchFamily="34" charset="0"/>
                          <a:ea typeface="Calibri" panose="020F0502020204030204" pitchFamily="34" charset="0"/>
                          <a:cs typeface="Calibri" panose="020F0502020204030204" pitchFamily="34" charset="0"/>
                        </a:rPr>
                        <a:t>Pk</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nSpc>
                          <a:spcPct val="115000"/>
                        </a:lnSpc>
                      </a:pPr>
                      <a:r>
                        <a:rPr lang="en-US" sz="1600" dirty="0" err="1">
                          <a:effectLst/>
                          <a:latin typeface="Calibri" panose="020F0502020204030204" pitchFamily="34" charset="0"/>
                          <a:ea typeface="Calibri" panose="020F0502020204030204" pitchFamily="34" charset="0"/>
                          <a:cs typeface="Calibri" panose="020F0502020204030204" pitchFamily="34" charset="0"/>
                        </a:rPr>
                        <a:t>Nk</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0000"/>
                  </a:ext>
                </a:extLst>
              </a:tr>
              <a:tr h="280458">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nchor="b"/>
                </a:tc>
                <a:tc>
                  <a:txBody>
                    <a:bodyPr/>
                    <a:lstStyle/>
                    <a:p>
                      <a:pPr algn="r">
                        <a:lnSpc>
                          <a:spcPct val="115000"/>
                        </a:lnSpc>
                      </a:pPr>
                      <a:r>
                        <a:rPr lang="en-US" sz="160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$32.57</a:t>
                      </a:r>
                    </a:p>
                  </a:txBody>
                  <a:tcPr marL="68580" marR="68580" marT="0" marB="0" anchor="b"/>
                </a:tc>
                <a:tc>
                  <a:txBody>
                    <a:bodyPr/>
                    <a:lstStyle/>
                    <a:p>
                      <a:pP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        0.52 </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407</a:t>
                      </a:r>
                    </a:p>
                  </a:txBody>
                  <a:tcPr marL="68580" marR="68580" marT="0" marB="0" anchor="b"/>
                </a:tc>
                <a:extLst>
                  <a:ext uri="{0D108BD9-81ED-4DB2-BD59-A6C34878D82A}">
                    <a16:rowId xmlns:a16="http://schemas.microsoft.com/office/drawing/2014/main" val="10001"/>
                  </a:ext>
                </a:extLst>
              </a:tr>
              <a:tr h="280458">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$25</a:t>
                      </a:r>
                    </a:p>
                  </a:txBody>
                  <a:tcPr marL="68580" marR="68580" marT="0" marB="0" anchor="b"/>
                </a:tc>
                <a:tc>
                  <a:txBody>
                    <a:bodyPr/>
                    <a:lstStyle/>
                    <a:p>
                      <a:pPr algn="r">
                        <a:lnSpc>
                          <a:spcPct val="115000"/>
                        </a:lnSpc>
                      </a:pPr>
                      <a:r>
                        <a:rPr lang="en-US" sz="1600">
                          <a:effectLst/>
                          <a:latin typeface="Calibri" panose="020F0502020204030204" pitchFamily="34" charset="0"/>
                          <a:ea typeface="Calibri" panose="020F0502020204030204" pitchFamily="34" charset="0"/>
                          <a:cs typeface="Calibri" panose="020F0502020204030204" pitchFamily="34" charset="0"/>
                        </a:rPr>
                        <a:t>2</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$111.92</a:t>
                      </a:r>
                    </a:p>
                  </a:txBody>
                  <a:tcPr marL="68580" marR="68580" marT="0" marB="0" anchor="b"/>
                </a:tc>
                <a:tc>
                  <a:txBody>
                    <a:bodyPr/>
                    <a:lstStyle/>
                    <a:p>
                      <a:pP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        0.50 </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1348</a:t>
                      </a:r>
                    </a:p>
                  </a:txBody>
                  <a:tcPr marL="68580" marR="68580" marT="0" marB="0" anchor="b"/>
                </a:tc>
                <a:extLst>
                  <a:ext uri="{0D108BD9-81ED-4DB2-BD59-A6C34878D82A}">
                    <a16:rowId xmlns:a16="http://schemas.microsoft.com/office/drawing/2014/main" val="10002"/>
                  </a:ext>
                </a:extLst>
              </a:tr>
              <a:tr h="280458">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$50</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3</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$203.20</a:t>
                      </a:r>
                    </a:p>
                  </a:txBody>
                  <a:tcPr marL="68580" marR="68580" marT="0" marB="0" anchor="b"/>
                </a:tc>
                <a:tc>
                  <a:txBody>
                    <a:bodyPr/>
                    <a:lstStyle/>
                    <a:p>
                      <a:pP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        0.50 </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384</a:t>
                      </a:r>
                    </a:p>
                  </a:txBody>
                  <a:tcPr marL="68580" marR="68580" marT="0" marB="0" anchor="b"/>
                </a:tc>
                <a:extLst>
                  <a:ext uri="{0D108BD9-81ED-4DB2-BD59-A6C34878D82A}">
                    <a16:rowId xmlns:a16="http://schemas.microsoft.com/office/drawing/2014/main" val="10003"/>
                  </a:ext>
                </a:extLst>
              </a:tr>
              <a:tr h="280458">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$75</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$293.81</a:t>
                      </a:r>
                    </a:p>
                  </a:txBody>
                  <a:tcPr marL="68580" marR="68580" marT="0" marB="0" anchor="b"/>
                </a:tc>
                <a:tc>
                  <a:txBody>
                    <a:bodyPr/>
                    <a:lstStyle/>
                    <a:p>
                      <a:pP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        0.51 </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116</a:t>
                      </a:r>
                    </a:p>
                  </a:txBody>
                  <a:tcPr marL="68580" marR="68580" marT="0" marB="0" anchor="b"/>
                </a:tc>
                <a:extLst>
                  <a:ext uri="{0D108BD9-81ED-4DB2-BD59-A6C34878D82A}">
                    <a16:rowId xmlns:a16="http://schemas.microsoft.com/office/drawing/2014/main" val="10004"/>
                  </a:ext>
                </a:extLst>
              </a:tr>
              <a:tr h="280458">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$4333.88</a:t>
                      </a:r>
                    </a:p>
                  </a:txBody>
                  <a:tcPr marL="68580" marR="68580" marT="0" marB="0" anchor="b"/>
                </a:tc>
                <a:tc>
                  <a:txBody>
                    <a:bodyPr/>
                    <a:lstStyle/>
                    <a:p>
                      <a:pP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        0.49 </a:t>
                      </a:r>
                    </a:p>
                  </a:txBody>
                  <a:tcPr marL="68580" marR="68580" marT="0" marB="0" anchor="b"/>
                </a:tc>
                <a:tc>
                  <a:txBody>
                    <a:bodyPr/>
                    <a:lstStyle/>
                    <a:p>
                      <a:pPr algn="r">
                        <a:lnSpc>
                          <a:spcPct val="115000"/>
                        </a:lnSpc>
                      </a:pPr>
                      <a:r>
                        <a:rPr lang="en-US" sz="1600" dirty="0">
                          <a:effectLst/>
                          <a:latin typeface="Calibri" panose="020F0502020204030204" pitchFamily="34" charset="0"/>
                          <a:ea typeface="Calibri" panose="020F0502020204030204" pitchFamily="34" charset="0"/>
                          <a:cs typeface="Calibri" panose="020F0502020204030204" pitchFamily="34" charset="0"/>
                        </a:rPr>
                        <a:t>94</a:t>
                      </a:r>
                    </a:p>
                  </a:txBody>
                  <a:tcPr marL="68580" marR="68580" marT="0" marB="0" anchor="b"/>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D7987DB8-30AA-DDA9-2902-B53A04B617E7}"/>
              </a:ext>
            </a:extLst>
          </p:cNvPr>
          <p:cNvSpPr>
            <a:spLocks noChangeArrowheads="1"/>
          </p:cNvSpPr>
          <p:nvPr/>
        </p:nvSpPr>
        <p:spPr bwMode="auto">
          <a:xfrm>
            <a:off x="4695190" y="4862515"/>
            <a:ext cx="2985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Parameters for LP Monetary Model</a:t>
            </a:r>
          </a:p>
        </p:txBody>
      </p:sp>
    </p:spTree>
    <p:extLst>
      <p:ext uri="{BB962C8B-B14F-4D97-AF65-F5344CB8AC3E}">
        <p14:creationId xmlns:p14="http://schemas.microsoft.com/office/powerpoint/2010/main" val="278354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6" name="Title 1">
            <a:extLst>
              <a:ext uri="{FF2B5EF4-FFF2-40B4-BE49-F238E27FC236}">
                <a16:creationId xmlns:a16="http://schemas.microsoft.com/office/drawing/2014/main" id="{787D1183-78EA-05A7-2A5B-10F79D78A90D}"/>
              </a:ext>
            </a:extLst>
          </p:cNvPr>
          <p:cNvSpPr>
            <a:spLocks noGrp="1"/>
          </p:cNvSpPr>
          <p:nvPr>
            <p:ph type="title"/>
          </p:nvPr>
        </p:nvSpPr>
        <p:spPr>
          <a:xfrm>
            <a:off x="1066800" y="0"/>
            <a:ext cx="7378700" cy="502920"/>
          </a:xfrm>
        </p:spPr>
        <p:txBody>
          <a:bodyPr/>
          <a:lstStyle/>
          <a:p>
            <a:r>
              <a:rPr lang="en-US" altLang="en-US" sz="2400" dirty="0">
                <a:effectLst/>
                <a:latin typeface="Roboto" panose="02000000000000000000" pitchFamily="2" charset="0"/>
                <a:ea typeface="Roboto" panose="02000000000000000000" pitchFamily="2" charset="0"/>
                <a:cs typeface="Roboto" panose="02000000000000000000" pitchFamily="2" charset="0"/>
              </a:rPr>
              <a:t>Solving the LP Model for the Monetary Value</a:t>
            </a:r>
          </a:p>
        </p:txBody>
      </p:sp>
      <p:sp>
        <p:nvSpPr>
          <p:cNvPr id="7" name="TextBox 4">
            <a:extLst>
              <a:ext uri="{FF2B5EF4-FFF2-40B4-BE49-F238E27FC236}">
                <a16:creationId xmlns:a16="http://schemas.microsoft.com/office/drawing/2014/main" id="{7060FE80-EE38-AD49-10F4-15AA81ED6468}"/>
              </a:ext>
            </a:extLst>
          </p:cNvPr>
          <p:cNvSpPr txBox="1">
            <a:spLocks noChangeArrowheads="1"/>
          </p:cNvSpPr>
          <p:nvPr/>
        </p:nvSpPr>
        <p:spPr bwMode="auto">
          <a:xfrm>
            <a:off x="594360" y="458343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r>
              <a:rPr lang="en-US" altLang="en-US" sz="2000">
                <a:latin typeface="Roboto" panose="02000000000000000000" pitchFamily="2" charset="0"/>
                <a:ea typeface="Roboto" panose="02000000000000000000" pitchFamily="2" charset="0"/>
                <a:cs typeface="Roboto" panose="02000000000000000000" pitchFamily="2" charset="0"/>
              </a:rPr>
              <a:t>Optimal Solution for the Monetary Model with Binary Decision Variables</a:t>
            </a:r>
          </a:p>
        </p:txBody>
      </p:sp>
      <p:pic>
        <p:nvPicPr>
          <p:cNvPr id="8" name="Picture 5">
            <a:extLst>
              <a:ext uri="{FF2B5EF4-FFF2-40B4-BE49-F238E27FC236}">
                <a16:creationId xmlns:a16="http://schemas.microsoft.com/office/drawing/2014/main" id="{58FF7F84-1139-772F-D695-2F6BB4251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434340"/>
            <a:ext cx="814578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90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6" name="Title 1">
            <a:extLst>
              <a:ext uri="{FF2B5EF4-FFF2-40B4-BE49-F238E27FC236}">
                <a16:creationId xmlns:a16="http://schemas.microsoft.com/office/drawing/2014/main" id="{5F61988F-23DF-7F0C-3366-CC7341CDEC19}"/>
              </a:ext>
            </a:extLst>
          </p:cNvPr>
          <p:cNvSpPr>
            <a:spLocks noGrp="1"/>
          </p:cNvSpPr>
          <p:nvPr>
            <p:ph type="title"/>
          </p:nvPr>
        </p:nvSpPr>
        <p:spPr>
          <a:xfrm>
            <a:off x="1170390" y="0"/>
            <a:ext cx="7206530" cy="662940"/>
          </a:xfrm>
        </p:spPr>
        <p:txBody>
          <a:bodyPr/>
          <a:lstStyle/>
          <a:p>
            <a:r>
              <a:rPr lang="en-US" altLang="en-US" sz="2400" dirty="0">
                <a:effectLst/>
                <a:latin typeface="Roboto" panose="02000000000000000000" pitchFamily="2" charset="0"/>
                <a:ea typeface="Roboto" panose="02000000000000000000" pitchFamily="2" charset="0"/>
                <a:cs typeface="Roboto" panose="02000000000000000000" pitchFamily="2" charset="0"/>
              </a:rPr>
              <a:t>Solving the LP Model for the Monetary Value</a:t>
            </a:r>
          </a:p>
        </p:txBody>
      </p:sp>
      <p:sp>
        <p:nvSpPr>
          <p:cNvPr id="7" name="TextBox 4">
            <a:extLst>
              <a:ext uri="{FF2B5EF4-FFF2-40B4-BE49-F238E27FC236}">
                <a16:creationId xmlns:a16="http://schemas.microsoft.com/office/drawing/2014/main" id="{5EEA97EE-D6FD-C436-D68E-F1599715664F}"/>
              </a:ext>
            </a:extLst>
          </p:cNvPr>
          <p:cNvSpPr txBox="1">
            <a:spLocks noChangeArrowheads="1"/>
          </p:cNvSpPr>
          <p:nvPr/>
        </p:nvSpPr>
        <p:spPr bwMode="auto">
          <a:xfrm>
            <a:off x="615696" y="4585454"/>
            <a:ext cx="8823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r>
              <a:rPr lang="en-US" altLang="en-US" sz="1800" dirty="0">
                <a:latin typeface="Roboto" panose="02000000000000000000" pitchFamily="2" charset="0"/>
                <a:ea typeface="Roboto" panose="02000000000000000000" pitchFamily="2" charset="0"/>
                <a:cs typeface="Roboto" panose="02000000000000000000" pitchFamily="2" charset="0"/>
              </a:rPr>
              <a:t>Optimal Solution for the Monetary Model with Continuous Decision Variables</a:t>
            </a:r>
          </a:p>
        </p:txBody>
      </p:sp>
      <p:pic>
        <p:nvPicPr>
          <p:cNvPr id="8" name="Picture 6">
            <a:extLst>
              <a:ext uri="{FF2B5EF4-FFF2-40B4-BE49-F238E27FC236}">
                <a16:creationId xmlns:a16="http://schemas.microsoft.com/office/drawing/2014/main" id="{6EEBFC73-8FD6-66D0-4EE2-7D6219385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96" y="457200"/>
            <a:ext cx="7591044" cy="400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29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43"/>
          <p:cNvSpPr txBox="1">
            <a:spLocks noGrp="1"/>
          </p:cNvSpPr>
          <p:nvPr>
            <p:ph type="title"/>
          </p:nvPr>
        </p:nvSpPr>
        <p:spPr>
          <a:xfrm>
            <a:off x="53799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Roboto" panose="02000000000000000000" pitchFamily="2" charset="0"/>
                <a:ea typeface="Roboto" panose="02000000000000000000" pitchFamily="2" charset="0"/>
                <a:cs typeface="Roboto" panose="02000000000000000000" pitchFamily="2" charset="0"/>
              </a:rPr>
              <a:t>Overall optimized representation of the Campaign</a:t>
            </a:r>
            <a:endParaRPr sz="24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4EB57F52-3BDC-B6BC-43CC-3992466F3DEC}"/>
              </a:ext>
            </a:extLst>
          </p:cNvPr>
          <p:cNvPicPr>
            <a:picLocks noChangeAspect="1"/>
          </p:cNvPicPr>
          <p:nvPr/>
        </p:nvPicPr>
        <p:blipFill>
          <a:blip r:embed="rId3"/>
          <a:stretch>
            <a:fillRect/>
          </a:stretch>
        </p:blipFill>
        <p:spPr>
          <a:xfrm>
            <a:off x="0" y="789706"/>
            <a:ext cx="9144000" cy="4506194"/>
          </a:xfrm>
          <a:prstGeom prst="rect">
            <a:avLst/>
          </a:prstGeom>
        </p:spPr>
      </p:pic>
      <p:cxnSp>
        <p:nvCxnSpPr>
          <p:cNvPr id="5" name="Straight Arrow Connector 4">
            <a:extLst>
              <a:ext uri="{FF2B5EF4-FFF2-40B4-BE49-F238E27FC236}">
                <a16:creationId xmlns:a16="http://schemas.microsoft.com/office/drawing/2014/main" id="{E7574F1A-A87C-32CC-A4D8-4B7E86D00610}"/>
              </a:ext>
            </a:extLst>
          </p:cNvPr>
          <p:cNvCxnSpPr>
            <a:cxnSpLocks/>
          </p:cNvCxnSpPr>
          <p:nvPr/>
        </p:nvCxnSpPr>
        <p:spPr>
          <a:xfrm>
            <a:off x="7417290" y="4347041"/>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4332CDC8-F28D-40A1-DCBE-E32ADB813AA5}"/>
              </a:ext>
            </a:extLst>
          </p:cNvPr>
          <p:cNvSpPr/>
          <p:nvPr/>
        </p:nvSpPr>
        <p:spPr>
          <a:xfrm>
            <a:off x="8305800" y="4148927"/>
            <a:ext cx="838200" cy="411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00" dirty="0">
                <a:latin typeface="Roboto" panose="02000000000000000000" pitchFamily="2" charset="0"/>
                <a:ea typeface="Roboto" panose="02000000000000000000" pitchFamily="2" charset="0"/>
                <a:cs typeface="Roboto" panose="02000000000000000000" pitchFamily="2" charset="0"/>
              </a:rPr>
              <a:t>Expected</a:t>
            </a:r>
          </a:p>
          <a:p>
            <a:pPr algn="ctr"/>
            <a:r>
              <a:rPr lang="en-IN" sz="1000" dirty="0">
                <a:latin typeface="Roboto" panose="02000000000000000000" pitchFamily="2" charset="0"/>
                <a:ea typeface="Roboto" panose="02000000000000000000" pitchFamily="2" charset="0"/>
                <a:cs typeface="Roboto" panose="02000000000000000000" pitchFamily="2" charset="0"/>
              </a:rPr>
              <a:t>acceptance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2280603-18A9-6186-6B0B-C9CA471F8B7F}"/>
              </a:ext>
            </a:extLst>
          </p:cNvPr>
          <p:cNvCxnSpPr>
            <a:cxnSpLocks/>
          </p:cNvCxnSpPr>
          <p:nvPr/>
        </p:nvCxnSpPr>
        <p:spPr>
          <a:xfrm>
            <a:off x="7417290" y="4347041"/>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bject 2">
            <a:extLst>
              <a:ext uri="{FF2B5EF4-FFF2-40B4-BE49-F238E27FC236}">
                <a16:creationId xmlns:a16="http://schemas.microsoft.com/office/drawing/2014/main" id="{B23A7EDE-F4B4-F546-2DAD-2B3FF93C235D}"/>
              </a:ext>
            </a:extLst>
          </p:cNvPr>
          <p:cNvSpPr txBox="1">
            <a:spLocks noGrp="1"/>
          </p:cNvSpPr>
          <p:nvPr>
            <p:ph type="title"/>
          </p:nvPr>
        </p:nvSpPr>
        <p:spPr>
          <a:xfrm>
            <a:off x="152400" y="121172"/>
            <a:ext cx="2385060" cy="579646"/>
          </a:xfrm>
          <a:prstGeom prst="rect">
            <a:avLst/>
          </a:prstGeom>
        </p:spPr>
        <p:txBody>
          <a:bodyPr vert="horz" wrap="square" lIns="0" tIns="12700" rIns="0" bIns="0" rtlCol="0">
            <a:spAutoFit/>
          </a:bodyPr>
          <a:lstStyle/>
          <a:p>
            <a:pPr marL="12700">
              <a:lnSpc>
                <a:spcPct val="100000"/>
              </a:lnSpc>
              <a:spcBef>
                <a:spcPts val="100"/>
              </a:spcBef>
            </a:pPr>
            <a:r>
              <a:rPr lang="en-IN" spc="30" dirty="0"/>
              <a:t>Conclusion </a:t>
            </a:r>
            <a:endParaRPr spc="30" dirty="0"/>
          </a:p>
        </p:txBody>
      </p:sp>
      <p:sp>
        <p:nvSpPr>
          <p:cNvPr id="11" name="object 3">
            <a:extLst>
              <a:ext uri="{FF2B5EF4-FFF2-40B4-BE49-F238E27FC236}">
                <a16:creationId xmlns:a16="http://schemas.microsoft.com/office/drawing/2014/main" id="{168E1B80-E26A-CB97-C54A-095B4A363E7C}"/>
              </a:ext>
            </a:extLst>
          </p:cNvPr>
          <p:cNvSpPr txBox="1"/>
          <p:nvPr/>
        </p:nvSpPr>
        <p:spPr>
          <a:xfrm>
            <a:off x="72455" y="1171714"/>
            <a:ext cx="4293805" cy="1996829"/>
          </a:xfrm>
          <a:prstGeom prst="rect">
            <a:avLst/>
          </a:prstGeom>
        </p:spPr>
        <p:txBody>
          <a:bodyPr vert="horz" wrap="square" lIns="0" tIns="12700" rIns="0" bIns="0" rtlCol="0">
            <a:spAutoFit/>
          </a:bodyPr>
          <a:lstStyle/>
          <a:p>
            <a:pPr marL="12700" marR="347980">
              <a:lnSpc>
                <a:spcPct val="115399"/>
              </a:lnSpc>
              <a:spcBef>
                <a:spcPts val="100"/>
              </a:spcBef>
            </a:pP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For</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40" dirty="0">
                <a:solidFill>
                  <a:srgbClr val="424242"/>
                </a:solidFill>
                <a:latin typeface="Roboto" panose="02000000000000000000" pitchFamily="2" charset="0"/>
                <a:ea typeface="Roboto" panose="02000000000000000000" pitchFamily="2" charset="0"/>
                <a:cs typeface="Roboto" panose="02000000000000000000" pitchFamily="2" charset="0"/>
              </a:rPr>
              <a:t>new</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dirty="0">
                <a:solidFill>
                  <a:srgbClr val="424242"/>
                </a:solidFill>
                <a:latin typeface="Roboto" panose="02000000000000000000" pitchFamily="2" charset="0"/>
                <a:ea typeface="Roboto" panose="02000000000000000000" pitchFamily="2" charset="0"/>
                <a:cs typeface="Roboto" panose="02000000000000000000" pitchFamily="2" charset="0"/>
              </a:rPr>
              <a:t>campaign</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lang="en-IN" sz="1300" spc="-5" dirty="0">
                <a:solidFill>
                  <a:srgbClr val="424242"/>
                </a:solidFill>
                <a:latin typeface="Roboto" panose="02000000000000000000" pitchFamily="2" charset="0"/>
                <a:ea typeface="Roboto" panose="02000000000000000000" pitchFamily="2" charset="0"/>
                <a:cs typeface="Roboto" panose="02000000000000000000" pitchFamily="2" charset="0"/>
              </a:rPr>
              <a:t>for which </a:t>
            </a:r>
            <a:r>
              <a:rPr sz="1300" spc="50" dirty="0">
                <a:solidFill>
                  <a:srgbClr val="424242"/>
                </a:solidFill>
                <a:latin typeface="Roboto" panose="02000000000000000000" pitchFamily="2" charset="0"/>
                <a:ea typeface="Roboto" panose="02000000000000000000" pitchFamily="2" charset="0"/>
                <a:cs typeface="Roboto" panose="02000000000000000000" pitchFamily="2" charset="0"/>
              </a:rPr>
              <a:t>we</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develop</a:t>
            </a:r>
            <a:r>
              <a:rPr lang="en-IN" sz="1300" spc="-5" dirty="0">
                <a:solidFill>
                  <a:srgbClr val="424242"/>
                </a:solidFill>
                <a:latin typeface="Roboto" panose="02000000000000000000" pitchFamily="2" charset="0"/>
                <a:ea typeface="Roboto" panose="02000000000000000000" pitchFamily="2" charset="0"/>
                <a:cs typeface="Roboto" panose="02000000000000000000" pitchFamily="2" charset="0"/>
              </a:rPr>
              <a:t>ed</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35" dirty="0">
                <a:solidFill>
                  <a:srgbClr val="424242"/>
                </a:solidFill>
                <a:latin typeface="Roboto" panose="02000000000000000000" pitchFamily="2" charset="0"/>
                <a:ea typeface="Roboto" panose="02000000000000000000" pitchFamily="2" charset="0"/>
                <a:cs typeface="Roboto" panose="02000000000000000000" pitchFamily="2" charset="0"/>
              </a:rPr>
              <a:t>a</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lang="en-IN" sz="1300" spc="-5" dirty="0">
                <a:solidFill>
                  <a:srgbClr val="424242"/>
                </a:solidFill>
                <a:latin typeface="Roboto" panose="02000000000000000000" pitchFamily="2" charset="0"/>
                <a:ea typeface="Roboto" panose="02000000000000000000" pitchFamily="2" charset="0"/>
                <a:cs typeface="Roboto" panose="02000000000000000000" pitchFamily="2" charset="0"/>
              </a:rPr>
              <a:t>Linear </a:t>
            </a:r>
            <a:r>
              <a:rPr sz="1300" dirty="0">
                <a:solidFill>
                  <a:srgbClr val="424242"/>
                </a:solidFill>
                <a:latin typeface="Roboto" panose="02000000000000000000" pitchFamily="2" charset="0"/>
                <a:ea typeface="Roboto" panose="02000000000000000000" pitchFamily="2" charset="0"/>
                <a:cs typeface="Roboto" panose="02000000000000000000" pitchFamily="2" charset="0"/>
              </a:rPr>
              <a:t>model</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35" dirty="0">
                <a:solidFill>
                  <a:srgbClr val="424242"/>
                </a:solidFill>
                <a:latin typeface="Roboto" panose="02000000000000000000" pitchFamily="2" charset="0"/>
                <a:ea typeface="Roboto" panose="02000000000000000000" pitchFamily="2" charset="0"/>
                <a:cs typeface="Roboto" panose="02000000000000000000" pitchFamily="2" charset="0"/>
              </a:rPr>
              <a:t>that </a:t>
            </a:r>
            <a:r>
              <a:rPr sz="1300" spc="-33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classifies</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35" dirty="0">
                <a:solidFill>
                  <a:srgbClr val="424242"/>
                </a:solidFill>
                <a:latin typeface="Roboto" panose="02000000000000000000" pitchFamily="2" charset="0"/>
                <a:ea typeface="Roboto" panose="02000000000000000000" pitchFamily="2" charset="0"/>
                <a:cs typeface="Roboto" panose="02000000000000000000" pitchFamily="2" charset="0"/>
              </a:rPr>
              <a:t>if</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dirty="0">
                <a:solidFill>
                  <a:srgbClr val="424242"/>
                </a:solidFill>
                <a:latin typeface="Roboto" panose="02000000000000000000" pitchFamily="2" charset="0"/>
                <a:ea typeface="Roboto" panose="02000000000000000000" pitchFamily="2" charset="0"/>
                <a:cs typeface="Roboto" panose="02000000000000000000" pitchFamily="2" charset="0"/>
              </a:rPr>
              <a:t>customer</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45" dirty="0">
                <a:solidFill>
                  <a:srgbClr val="424242"/>
                </a:solidFill>
                <a:latin typeface="Roboto" panose="02000000000000000000" pitchFamily="2" charset="0"/>
                <a:ea typeface="Roboto" panose="02000000000000000000" pitchFamily="2" charset="0"/>
                <a:cs typeface="Roboto" panose="02000000000000000000" pitchFamily="2" charset="0"/>
              </a:rPr>
              <a:t>will</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accept</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offers</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or</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not.</a:t>
            </a:r>
            <a:endParaRPr sz="1300" dirty="0">
              <a:latin typeface="Roboto" panose="02000000000000000000" pitchFamily="2" charset="0"/>
              <a:ea typeface="Roboto" panose="02000000000000000000" pitchFamily="2" charset="0"/>
              <a:cs typeface="Roboto" panose="02000000000000000000" pitchFamily="2" charset="0"/>
            </a:endParaRPr>
          </a:p>
          <a:p>
            <a:pPr>
              <a:lnSpc>
                <a:spcPct val="100000"/>
              </a:lnSpc>
            </a:pPr>
            <a:endParaRPr sz="1600" dirty="0">
              <a:latin typeface="Roboto" panose="02000000000000000000" pitchFamily="2" charset="0"/>
              <a:ea typeface="Roboto" panose="02000000000000000000" pitchFamily="2" charset="0"/>
              <a:cs typeface="Roboto" panose="02000000000000000000" pitchFamily="2" charset="0"/>
            </a:endParaRPr>
          </a:p>
          <a:p>
            <a:pPr marL="12700">
              <a:lnSpc>
                <a:spcPct val="100000"/>
              </a:lnSpc>
            </a:pPr>
            <a:r>
              <a:rPr sz="1300" spc="45" dirty="0">
                <a:solidFill>
                  <a:srgbClr val="424242"/>
                </a:solidFill>
                <a:latin typeface="Roboto" panose="02000000000000000000" pitchFamily="2" charset="0"/>
                <a:ea typeface="Roboto" panose="02000000000000000000" pitchFamily="2" charset="0"/>
                <a:cs typeface="Roboto" panose="02000000000000000000" pitchFamily="2" charset="0"/>
              </a:rPr>
              <a:t>We</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20" dirty="0">
                <a:solidFill>
                  <a:srgbClr val="424242"/>
                </a:solidFill>
                <a:latin typeface="Roboto" panose="02000000000000000000" pitchFamily="2" charset="0"/>
                <a:ea typeface="Roboto" panose="02000000000000000000" pitchFamily="2" charset="0"/>
                <a:cs typeface="Roboto" panose="02000000000000000000" pitchFamily="2" charset="0"/>
              </a:rPr>
              <a:t>can</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lang="en-IN" sz="1300" spc="-10" dirty="0">
                <a:solidFill>
                  <a:srgbClr val="424242"/>
                </a:solidFill>
                <a:latin typeface="Roboto" panose="02000000000000000000" pitchFamily="2" charset="0"/>
                <a:ea typeface="Roboto" panose="02000000000000000000" pitchFamily="2" charset="0"/>
                <a:cs typeface="Roboto" panose="02000000000000000000" pitchFamily="2" charset="0"/>
              </a:rPr>
              <a:t>optimize as per the data and expect to conclude the acceptance rate </a:t>
            </a:r>
            <a:r>
              <a:rPr sz="1300" spc="70" dirty="0">
                <a:solidFill>
                  <a:srgbClr val="424242"/>
                </a:solidFill>
                <a:latin typeface="Roboto" panose="02000000000000000000" pitchFamily="2" charset="0"/>
                <a:ea typeface="Roboto" panose="02000000000000000000" pitchFamily="2" charset="0"/>
                <a:cs typeface="Roboto" panose="02000000000000000000" pitchFamily="2" charset="0"/>
              </a:rPr>
              <a:t>with</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b="1" spc="60" dirty="0">
                <a:solidFill>
                  <a:srgbClr val="424242"/>
                </a:solidFill>
                <a:latin typeface="Roboto" panose="02000000000000000000" pitchFamily="2" charset="0"/>
                <a:ea typeface="Roboto" panose="02000000000000000000" pitchFamily="2" charset="0"/>
                <a:cs typeface="Roboto" panose="02000000000000000000" pitchFamily="2" charset="0"/>
              </a:rPr>
              <a:t>87%</a:t>
            </a:r>
            <a:r>
              <a:rPr sz="1300" b="1" spc="-10" dirty="0">
                <a:solidFill>
                  <a:srgbClr val="424242"/>
                </a:solidFill>
                <a:latin typeface="Roboto" panose="02000000000000000000" pitchFamily="2" charset="0"/>
                <a:ea typeface="Roboto" panose="02000000000000000000" pitchFamily="2" charset="0"/>
                <a:cs typeface="Roboto" panose="02000000000000000000" pitchFamily="2" charset="0"/>
              </a:rPr>
              <a:t> of </a:t>
            </a:r>
            <a:r>
              <a:rPr sz="1300" b="1" spc="-55" dirty="0">
                <a:solidFill>
                  <a:srgbClr val="424242"/>
                </a:solidFill>
                <a:latin typeface="Roboto" panose="02000000000000000000" pitchFamily="2" charset="0"/>
                <a:ea typeface="Roboto" panose="02000000000000000000" pitchFamily="2" charset="0"/>
                <a:cs typeface="Roboto" panose="02000000000000000000" pitchFamily="2" charset="0"/>
              </a:rPr>
              <a:t>accuracy</a:t>
            </a:r>
            <a:endParaRPr sz="1300" dirty="0">
              <a:latin typeface="Roboto" panose="02000000000000000000" pitchFamily="2" charset="0"/>
              <a:ea typeface="Roboto" panose="02000000000000000000" pitchFamily="2" charset="0"/>
              <a:cs typeface="Roboto" panose="02000000000000000000" pitchFamily="2" charset="0"/>
            </a:endParaRPr>
          </a:p>
          <a:p>
            <a:pPr>
              <a:lnSpc>
                <a:spcPct val="100000"/>
              </a:lnSpc>
              <a:spcBef>
                <a:spcPts val="25"/>
              </a:spcBef>
            </a:pPr>
            <a:endParaRPr sz="1350" dirty="0">
              <a:latin typeface="Roboto" panose="02000000000000000000" pitchFamily="2" charset="0"/>
              <a:ea typeface="Roboto" panose="02000000000000000000" pitchFamily="2" charset="0"/>
              <a:cs typeface="Roboto" panose="02000000000000000000" pitchFamily="2" charset="0"/>
            </a:endParaRPr>
          </a:p>
          <a:p>
            <a:pPr marL="12700" marR="5080" algn="just">
              <a:lnSpc>
                <a:spcPct val="115399"/>
              </a:lnSpc>
            </a:pPr>
            <a:r>
              <a:rPr lang="en-IN" sz="1300" spc="10" dirty="0">
                <a:solidFill>
                  <a:srgbClr val="424242"/>
                </a:solidFill>
                <a:latin typeface="Roboto" panose="02000000000000000000" pitchFamily="2" charset="0"/>
                <a:ea typeface="Roboto" panose="02000000000000000000" pitchFamily="2" charset="0"/>
                <a:cs typeface="Roboto" panose="02000000000000000000" pitchFamily="2" charset="0"/>
              </a:rPr>
              <a:t>With t</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he </a:t>
            </a:r>
            <a:r>
              <a:rPr sz="1300" spc="20" dirty="0">
                <a:solidFill>
                  <a:srgbClr val="424242"/>
                </a:solidFill>
                <a:latin typeface="Roboto" panose="02000000000000000000" pitchFamily="2" charset="0"/>
                <a:ea typeface="Roboto" panose="02000000000000000000" pitchFamily="2" charset="0"/>
                <a:cs typeface="Roboto" panose="02000000000000000000" pitchFamily="2" charset="0"/>
              </a:rPr>
              <a:t>history </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of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past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Campaigns,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the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Income </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and </a:t>
            </a:r>
            <a:r>
              <a:rPr sz="1300" spc="15" dirty="0">
                <a:solidFill>
                  <a:srgbClr val="424242"/>
                </a:solidFill>
                <a:latin typeface="Roboto" panose="02000000000000000000" pitchFamily="2" charset="0"/>
                <a:ea typeface="Roboto" panose="02000000000000000000" pitchFamily="2" charset="0"/>
                <a:cs typeface="Roboto" panose="02000000000000000000" pitchFamily="2" charset="0"/>
              </a:rPr>
              <a:t>the </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customers</a:t>
            </a:r>
            <a:r>
              <a:rPr lang="en-IN"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20" dirty="0">
                <a:solidFill>
                  <a:srgbClr val="424242"/>
                </a:solidFill>
                <a:latin typeface="Roboto" panose="02000000000000000000" pitchFamily="2" charset="0"/>
                <a:ea typeface="Roboto" panose="02000000000000000000" pitchFamily="2" charset="0"/>
                <a:cs typeface="Roboto" panose="02000000000000000000" pitchFamily="2" charset="0"/>
              </a:rPr>
              <a:t>fidelity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(Age </a:t>
            </a:r>
            <a:r>
              <a:rPr sz="1300" spc="-30" dirty="0">
                <a:solidFill>
                  <a:srgbClr val="424242"/>
                </a:solidFill>
                <a:latin typeface="Roboto" panose="02000000000000000000" pitchFamily="2" charset="0"/>
                <a:ea typeface="Roboto" panose="02000000000000000000" pitchFamily="2" charset="0"/>
                <a:cs typeface="Roboto" panose="02000000000000000000" pitchFamily="2" charset="0"/>
              </a:rPr>
              <a:t>as </a:t>
            </a:r>
            <a:r>
              <a:rPr sz="1300" spc="-35" dirty="0">
                <a:solidFill>
                  <a:srgbClr val="424242"/>
                </a:solidFill>
                <a:latin typeface="Roboto" panose="02000000000000000000" pitchFamily="2" charset="0"/>
                <a:ea typeface="Roboto" panose="02000000000000000000" pitchFamily="2" charset="0"/>
                <a:cs typeface="Roboto" panose="02000000000000000000" pitchFamily="2" charset="0"/>
              </a:rPr>
              <a:t>a </a:t>
            </a:r>
            <a:r>
              <a:rPr sz="1300" dirty="0">
                <a:solidFill>
                  <a:srgbClr val="424242"/>
                </a:solidFill>
                <a:latin typeface="Roboto" panose="02000000000000000000" pitchFamily="2" charset="0"/>
                <a:ea typeface="Roboto" panose="02000000000000000000" pitchFamily="2" charset="0"/>
                <a:cs typeface="Roboto" panose="02000000000000000000" pitchFamily="2" charset="0"/>
              </a:rPr>
              <a:t>customer </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and </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Recency)</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a:t>
            </a:r>
            <a:endParaRPr sz="13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12" name="object 4">
            <a:extLst>
              <a:ext uri="{FF2B5EF4-FFF2-40B4-BE49-F238E27FC236}">
                <a16:creationId xmlns:a16="http://schemas.microsoft.com/office/drawing/2014/main" id="{C9BFD8AE-1318-D59E-0F34-A1A0305FE97F}"/>
              </a:ext>
            </a:extLst>
          </p:cNvPr>
          <p:cNvGraphicFramePr>
            <a:graphicFrameLocks noGrp="1"/>
          </p:cNvGraphicFramePr>
          <p:nvPr>
            <p:extLst>
              <p:ext uri="{D42A27DB-BD31-4B8C-83A1-F6EECF244321}">
                <p14:modId xmlns:p14="http://schemas.microsoft.com/office/powerpoint/2010/main" val="3468787510"/>
              </p:ext>
            </p:extLst>
          </p:nvPr>
        </p:nvGraphicFramePr>
        <p:xfrm>
          <a:off x="5661660" y="700818"/>
          <a:ext cx="2823635" cy="4442680"/>
        </p:xfrm>
        <a:graphic>
          <a:graphicData uri="http://schemas.openxmlformats.org/drawingml/2006/table">
            <a:tbl>
              <a:tblPr firstRow="1" bandRow="1">
                <a:tableStyleId>{2D5ABB26-0587-4C30-8999-92F81FD0307C}</a:tableStyleId>
              </a:tblPr>
              <a:tblGrid>
                <a:gridCol w="1895461">
                  <a:extLst>
                    <a:ext uri="{9D8B030D-6E8A-4147-A177-3AD203B41FA5}">
                      <a16:colId xmlns:a16="http://schemas.microsoft.com/office/drawing/2014/main" val="20000"/>
                    </a:ext>
                  </a:extLst>
                </a:gridCol>
                <a:gridCol w="928174">
                  <a:extLst>
                    <a:ext uri="{9D8B030D-6E8A-4147-A177-3AD203B41FA5}">
                      <a16:colId xmlns:a16="http://schemas.microsoft.com/office/drawing/2014/main" val="20001"/>
                    </a:ext>
                  </a:extLst>
                </a:gridCol>
              </a:tblGrid>
              <a:tr h="700384">
                <a:tc gridSpan="2">
                  <a:txBody>
                    <a:bodyPr/>
                    <a:lstStyle/>
                    <a:p>
                      <a:pPr marL="471805" marR="606425" indent="182245" algn="ctr">
                        <a:lnSpc>
                          <a:spcPct val="117200"/>
                        </a:lnSpc>
                      </a:pPr>
                      <a:r>
                        <a:rPr lang="en-IN" sz="1200" dirty="0">
                          <a:latin typeface="Roboto" panose="02000000000000000000" pitchFamily="2" charset="0"/>
                          <a:ea typeface="Roboto" panose="02000000000000000000" pitchFamily="2" charset="0"/>
                          <a:cs typeface="Roboto" panose="02000000000000000000" pitchFamily="2" charset="0"/>
                        </a:rPr>
                        <a:t>Campaign       Expectation</a:t>
                      </a:r>
                      <a:endParaRPr sz="1200" dirty="0">
                        <a:latin typeface="Roboto" panose="02000000000000000000" pitchFamily="2" charset="0"/>
                        <a:ea typeface="Roboto" panose="02000000000000000000" pitchFamily="2" charset="0"/>
                        <a:cs typeface="Roboto" panose="02000000000000000000" pitchFamily="2" charset="0"/>
                      </a:endParaRPr>
                    </a:p>
                  </a:txBody>
                  <a:tcPr marL="0" marR="0" marT="0" marB="0">
                    <a:solidFill>
                      <a:srgbClr val="F3F3F3"/>
                    </a:solidFill>
                  </a:tcPr>
                </a:tc>
                <a:tc hMerge="1">
                  <a:txBody>
                    <a:bodyPr/>
                    <a:lstStyle/>
                    <a:p>
                      <a:endParaRPr/>
                    </a:p>
                  </a:txBody>
                  <a:tcPr marL="0" marR="0" marT="0" marB="0"/>
                </a:tc>
                <a:extLst>
                  <a:ext uri="{0D108BD9-81ED-4DB2-BD59-A6C34878D82A}">
                    <a16:rowId xmlns:a16="http://schemas.microsoft.com/office/drawing/2014/main" val="10000"/>
                  </a:ext>
                </a:extLst>
              </a:tr>
              <a:tr h="383050">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lang="en-IN" sz="700" spc="-5" dirty="0">
                          <a:latin typeface="Roboto" panose="02000000000000000000" pitchFamily="2" charset="0"/>
                          <a:ea typeface="Roboto" panose="02000000000000000000" pitchFamily="2" charset="0"/>
                          <a:cs typeface="Roboto" panose="02000000000000000000" pitchFamily="2" charset="0"/>
                        </a:rPr>
                        <a:t>Monetary</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8.475428</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B40426"/>
                    </a:solidFill>
                  </a:tcPr>
                </a:tc>
                <a:extLst>
                  <a:ext uri="{0D108BD9-81ED-4DB2-BD59-A6C34878D82A}">
                    <a16:rowId xmlns:a16="http://schemas.microsoft.com/office/drawing/2014/main" val="10001"/>
                  </a:ext>
                </a:extLst>
              </a:tr>
              <a:tr h="479892">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AcceptedCmpOverall</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8.151117</a:t>
                      </a:r>
                      <a:endParaRPr sz="70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C12B30"/>
                    </a:solidFill>
                  </a:tcPr>
                </a:tc>
                <a:extLst>
                  <a:ext uri="{0D108BD9-81ED-4DB2-BD59-A6C34878D82A}">
                    <a16:rowId xmlns:a16="http://schemas.microsoft.com/office/drawing/2014/main" val="10002"/>
                  </a:ext>
                </a:extLst>
              </a:tr>
              <a:tr h="479892">
                <a:tc>
                  <a:txBody>
                    <a:bodyPr/>
                    <a:lstStyle/>
                    <a:p>
                      <a:pPr>
                        <a:lnSpc>
                          <a:spcPct val="100000"/>
                        </a:lnSpc>
                        <a:spcBef>
                          <a:spcPts val="55"/>
                        </a:spcBef>
                      </a:pPr>
                      <a:endParaRPr sz="110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Customer_Days</a:t>
                      </a:r>
                      <a:endParaRPr sz="70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7.842309</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CD423B"/>
                    </a:solidFill>
                  </a:tcPr>
                </a:tc>
                <a:extLst>
                  <a:ext uri="{0D108BD9-81ED-4DB2-BD59-A6C34878D82A}">
                    <a16:rowId xmlns:a16="http://schemas.microsoft.com/office/drawing/2014/main" val="10003"/>
                  </a:ext>
                </a:extLst>
              </a:tr>
              <a:tr h="479892">
                <a:tc>
                  <a:txBody>
                    <a:bodyPr/>
                    <a:lstStyle/>
                    <a:p>
                      <a:pPr>
                        <a:lnSpc>
                          <a:spcPct val="100000"/>
                        </a:lnSpc>
                        <a:spcBef>
                          <a:spcPts val="55"/>
                        </a:spcBef>
                      </a:pPr>
                      <a:endParaRPr sz="110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Income</a:t>
                      </a:r>
                      <a:endParaRPr sz="70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5.412607</a:t>
                      </a:r>
                      <a:endParaRPr sz="70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6BA9F"/>
                    </a:solidFill>
                  </a:tcPr>
                </a:tc>
                <a:extLst>
                  <a:ext uri="{0D108BD9-81ED-4DB2-BD59-A6C34878D82A}">
                    <a16:rowId xmlns:a16="http://schemas.microsoft.com/office/drawing/2014/main" val="10004"/>
                  </a:ext>
                </a:extLst>
              </a:tr>
              <a:tr h="557406">
                <a:tc>
                  <a:txBody>
                    <a:bodyPr/>
                    <a:lstStyle/>
                    <a:p>
                      <a:pPr>
                        <a:lnSpc>
                          <a:spcPct val="100000"/>
                        </a:lnSpc>
                        <a:spcBef>
                          <a:spcPts val="55"/>
                        </a:spcBef>
                      </a:pPr>
                      <a:endParaRPr sz="110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MntTotal</a:t>
                      </a:r>
                      <a:endParaRPr sz="70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5.098285</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1CAB5"/>
                    </a:solidFill>
                  </a:tcPr>
                </a:tc>
                <a:extLst>
                  <a:ext uri="{0D108BD9-81ED-4DB2-BD59-A6C34878D82A}">
                    <a16:rowId xmlns:a16="http://schemas.microsoft.com/office/drawing/2014/main" val="10005"/>
                  </a:ext>
                </a:extLst>
              </a:tr>
              <a:tr h="402379">
                <a:tc>
                  <a:txBody>
                    <a:bodyPr/>
                    <a:lstStyle/>
                    <a:p>
                      <a:pPr>
                        <a:lnSpc>
                          <a:spcPct val="100000"/>
                        </a:lnSpc>
                        <a:spcBef>
                          <a:spcPts val="10"/>
                        </a:spcBef>
                      </a:pPr>
                      <a:endParaRPr sz="75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MntWines</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1270" marB="0">
                    <a:solidFill>
                      <a:srgbClr val="FFFFFF"/>
                    </a:solidFill>
                  </a:tcPr>
                </a:tc>
                <a:tc>
                  <a:txBody>
                    <a:bodyPr/>
                    <a:lstStyle/>
                    <a:p>
                      <a:pPr>
                        <a:lnSpc>
                          <a:spcPct val="100000"/>
                        </a:lnSpc>
                        <a:spcBef>
                          <a:spcPts val="10"/>
                        </a:spcBef>
                      </a:pPr>
                      <a:endParaRPr sz="75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4.935032</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1270" marB="0">
                    <a:solidFill>
                      <a:srgbClr val="F1CAB5"/>
                    </a:solidFill>
                  </a:tcPr>
                </a:tc>
                <a:extLst>
                  <a:ext uri="{0D108BD9-81ED-4DB2-BD59-A6C34878D82A}">
                    <a16:rowId xmlns:a16="http://schemas.microsoft.com/office/drawing/2014/main" val="10006"/>
                  </a:ext>
                </a:extLst>
              </a:tr>
              <a:tr h="557406">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MntRegularProds</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FFFFFF"/>
                    </a:solidFill>
                  </a:tcPr>
                </a:tc>
                <a:tc>
                  <a:txBody>
                    <a:bodyPr/>
                    <a:lstStyle/>
                    <a:p>
                      <a:pPr>
                        <a:lnSpc>
                          <a:spcPct val="100000"/>
                        </a:lnSpc>
                        <a:spcBef>
                          <a:spcPts val="55"/>
                        </a:spcBef>
                      </a:pPr>
                      <a:endParaRPr sz="110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4.713860</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6985" marB="0">
                    <a:solidFill>
                      <a:srgbClr val="EDD1C3"/>
                    </a:solidFill>
                  </a:tcPr>
                </a:tc>
                <a:extLst>
                  <a:ext uri="{0D108BD9-81ED-4DB2-BD59-A6C34878D82A}">
                    <a16:rowId xmlns:a16="http://schemas.microsoft.com/office/drawing/2014/main" val="10007"/>
                  </a:ext>
                </a:extLst>
              </a:tr>
              <a:tr h="402379">
                <a:tc>
                  <a:txBody>
                    <a:bodyPr/>
                    <a:lstStyle/>
                    <a:p>
                      <a:pPr>
                        <a:lnSpc>
                          <a:spcPct val="100000"/>
                        </a:lnSpc>
                        <a:spcBef>
                          <a:spcPts val="10"/>
                        </a:spcBef>
                      </a:pPr>
                      <a:endParaRPr sz="75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MntMeatProducts</a:t>
                      </a:r>
                      <a:endParaRPr sz="700">
                        <a:latin typeface="Roboto" panose="02000000000000000000" pitchFamily="2" charset="0"/>
                        <a:ea typeface="Roboto" panose="02000000000000000000" pitchFamily="2" charset="0"/>
                        <a:cs typeface="Roboto" panose="02000000000000000000" pitchFamily="2" charset="0"/>
                      </a:endParaRPr>
                    </a:p>
                  </a:txBody>
                  <a:tcPr marL="0" marR="0" marT="1270" marB="0">
                    <a:solidFill>
                      <a:srgbClr val="FFFFFF"/>
                    </a:solidFill>
                  </a:tcPr>
                </a:tc>
                <a:tc>
                  <a:txBody>
                    <a:bodyPr/>
                    <a:lstStyle/>
                    <a:p>
                      <a:pPr>
                        <a:lnSpc>
                          <a:spcPct val="100000"/>
                        </a:lnSpc>
                        <a:spcBef>
                          <a:spcPts val="10"/>
                        </a:spcBef>
                      </a:pPr>
                      <a:endParaRPr sz="750" dirty="0">
                        <a:latin typeface="Roboto" panose="02000000000000000000" pitchFamily="2" charset="0"/>
                        <a:ea typeface="Roboto" panose="02000000000000000000" pitchFamily="2" charset="0"/>
                        <a:cs typeface="Roboto" panose="02000000000000000000" pitchFamily="2" charset="0"/>
                      </a:endParaRPr>
                    </a:p>
                    <a:p>
                      <a:pPr marL="57150">
                        <a:lnSpc>
                          <a:spcPct val="100000"/>
                        </a:lnSpc>
                      </a:pPr>
                      <a:r>
                        <a:rPr sz="700" spc="-5" dirty="0">
                          <a:latin typeface="Roboto" panose="02000000000000000000" pitchFamily="2" charset="0"/>
                          <a:ea typeface="Roboto" panose="02000000000000000000" pitchFamily="2" charset="0"/>
                          <a:cs typeface="Roboto" panose="02000000000000000000" pitchFamily="2" charset="0"/>
                        </a:rPr>
                        <a:t>4.602892</a:t>
                      </a:r>
                      <a:endParaRPr sz="700" dirty="0">
                        <a:latin typeface="Roboto" panose="02000000000000000000" pitchFamily="2" charset="0"/>
                        <a:ea typeface="Roboto" panose="02000000000000000000" pitchFamily="2" charset="0"/>
                        <a:cs typeface="Roboto" panose="02000000000000000000" pitchFamily="2" charset="0"/>
                      </a:endParaRPr>
                    </a:p>
                  </a:txBody>
                  <a:tcPr marL="0" marR="0" marT="1270" marB="0">
                    <a:solidFill>
                      <a:srgbClr val="EDD1C3"/>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2" name="Google Shape;3140;p61">
            <a:extLst>
              <a:ext uri="{FF2B5EF4-FFF2-40B4-BE49-F238E27FC236}">
                <a16:creationId xmlns:a16="http://schemas.microsoft.com/office/drawing/2014/main" id="{C37B8B49-1913-FD2D-77F9-D8DD762DF457}"/>
              </a:ext>
            </a:extLst>
          </p:cNvPr>
          <p:cNvSpPr txBox="1">
            <a:spLocks/>
          </p:cNvSpPr>
          <p:nvPr/>
        </p:nvSpPr>
        <p:spPr>
          <a:xfrm>
            <a:off x="83820" y="347881"/>
            <a:ext cx="8991599" cy="6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ExtraBold"/>
              <a:buNone/>
              <a:defRPr sz="28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9pPr>
          </a:lstStyle>
          <a:p>
            <a:pPr algn="l"/>
            <a:r>
              <a:rPr lang="en-IN" sz="3200" dirty="0">
                <a:latin typeface="Roboto" panose="02000000000000000000" pitchFamily="2" charset="0"/>
                <a:ea typeface="Roboto" panose="02000000000000000000" pitchFamily="2" charset="0"/>
                <a:cs typeface="Roboto" panose="02000000000000000000" pitchFamily="2" charset="0"/>
              </a:rPr>
              <a:t>Thank you!! Questions and Suggestions Please </a:t>
            </a:r>
          </a:p>
        </p:txBody>
      </p:sp>
      <p:grpSp>
        <p:nvGrpSpPr>
          <p:cNvPr id="13" name="Google Shape;3155;p61">
            <a:extLst>
              <a:ext uri="{FF2B5EF4-FFF2-40B4-BE49-F238E27FC236}">
                <a16:creationId xmlns:a16="http://schemas.microsoft.com/office/drawing/2014/main" id="{F42C4ECD-203C-B501-67BB-31805EE1049F}"/>
              </a:ext>
            </a:extLst>
          </p:cNvPr>
          <p:cNvGrpSpPr/>
          <p:nvPr/>
        </p:nvGrpSpPr>
        <p:grpSpPr>
          <a:xfrm>
            <a:off x="739140" y="1561655"/>
            <a:ext cx="7325670" cy="3581845"/>
            <a:chOff x="238125" y="728425"/>
            <a:chExt cx="7143750" cy="4258125"/>
          </a:xfrm>
        </p:grpSpPr>
        <p:sp>
          <p:nvSpPr>
            <p:cNvPr id="14" name="Google Shape;3156;p61">
              <a:extLst>
                <a:ext uri="{FF2B5EF4-FFF2-40B4-BE49-F238E27FC236}">
                  <a16:creationId xmlns:a16="http://schemas.microsoft.com/office/drawing/2014/main" id="{46DC3044-0011-2E9F-76F3-5F864E1D0444}"/>
                </a:ext>
              </a:extLst>
            </p:cNvPr>
            <p:cNvSpPr/>
            <p:nvPr/>
          </p:nvSpPr>
          <p:spPr>
            <a:xfrm>
              <a:off x="6886100" y="3425850"/>
              <a:ext cx="302950" cy="135100"/>
            </a:xfrm>
            <a:custGeom>
              <a:avLst/>
              <a:gdLst/>
              <a:ahLst/>
              <a:cxnLst/>
              <a:rect l="l" t="t" r="r" b="b"/>
              <a:pathLst>
                <a:path w="12118" h="5404" extrusionOk="0">
                  <a:moveTo>
                    <a:pt x="0" y="0"/>
                  </a:moveTo>
                  <a:lnTo>
                    <a:pt x="0" y="219"/>
                  </a:lnTo>
                  <a:lnTo>
                    <a:pt x="0" y="5216"/>
                  </a:lnTo>
                  <a:lnTo>
                    <a:pt x="0" y="5403"/>
                  </a:lnTo>
                  <a:lnTo>
                    <a:pt x="1687" y="5403"/>
                  </a:lnTo>
                  <a:lnTo>
                    <a:pt x="3154" y="5372"/>
                  </a:lnTo>
                  <a:lnTo>
                    <a:pt x="6152" y="5341"/>
                  </a:lnTo>
                  <a:lnTo>
                    <a:pt x="11992" y="5216"/>
                  </a:lnTo>
                  <a:lnTo>
                    <a:pt x="6028" y="5091"/>
                  </a:lnTo>
                  <a:lnTo>
                    <a:pt x="3092" y="5028"/>
                  </a:lnTo>
                  <a:lnTo>
                    <a:pt x="376" y="5028"/>
                  </a:lnTo>
                  <a:lnTo>
                    <a:pt x="405" y="437"/>
                  </a:lnTo>
                  <a:lnTo>
                    <a:pt x="405" y="437"/>
                  </a:lnTo>
                  <a:lnTo>
                    <a:pt x="6090" y="406"/>
                  </a:lnTo>
                  <a:lnTo>
                    <a:pt x="9057" y="375"/>
                  </a:lnTo>
                  <a:lnTo>
                    <a:pt x="11871" y="345"/>
                  </a:lnTo>
                  <a:lnTo>
                    <a:pt x="11871" y="345"/>
                  </a:lnTo>
                  <a:lnTo>
                    <a:pt x="11930" y="2686"/>
                  </a:lnTo>
                  <a:lnTo>
                    <a:pt x="11992" y="5216"/>
                  </a:lnTo>
                  <a:lnTo>
                    <a:pt x="12055" y="2749"/>
                  </a:lnTo>
                  <a:lnTo>
                    <a:pt x="12086" y="1500"/>
                  </a:lnTo>
                  <a:lnTo>
                    <a:pt x="12117" y="219"/>
                  </a:lnTo>
                  <a:lnTo>
                    <a:pt x="12117" y="94"/>
                  </a:lnTo>
                  <a:lnTo>
                    <a:pt x="12024" y="94"/>
                  </a:lnTo>
                  <a:lnTo>
                    <a:pt x="9057" y="63"/>
                  </a:lnTo>
                  <a:lnTo>
                    <a:pt x="6121" y="32"/>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 name="Google Shape;3157;p61">
              <a:extLst>
                <a:ext uri="{FF2B5EF4-FFF2-40B4-BE49-F238E27FC236}">
                  <a16:creationId xmlns:a16="http://schemas.microsoft.com/office/drawing/2014/main" id="{B230C7D9-F712-F567-C91A-28BD51EB22A0}"/>
                </a:ext>
              </a:extLst>
            </p:cNvPr>
            <p:cNvSpPr/>
            <p:nvPr/>
          </p:nvSpPr>
          <p:spPr>
            <a:xfrm>
              <a:off x="6720575" y="3582775"/>
              <a:ext cx="303725" cy="135875"/>
            </a:xfrm>
            <a:custGeom>
              <a:avLst/>
              <a:gdLst/>
              <a:ahLst/>
              <a:cxnLst/>
              <a:rect l="l" t="t" r="r" b="b"/>
              <a:pathLst>
                <a:path w="12149" h="5435" extrusionOk="0">
                  <a:moveTo>
                    <a:pt x="1" y="1"/>
                  </a:moveTo>
                  <a:lnTo>
                    <a:pt x="1" y="250"/>
                  </a:lnTo>
                  <a:lnTo>
                    <a:pt x="1" y="5216"/>
                  </a:lnTo>
                  <a:lnTo>
                    <a:pt x="1" y="5435"/>
                  </a:lnTo>
                  <a:lnTo>
                    <a:pt x="219" y="5435"/>
                  </a:lnTo>
                  <a:lnTo>
                    <a:pt x="1718" y="5403"/>
                  </a:lnTo>
                  <a:lnTo>
                    <a:pt x="3217" y="5403"/>
                  </a:lnTo>
                  <a:lnTo>
                    <a:pt x="6184" y="5341"/>
                  </a:lnTo>
                  <a:lnTo>
                    <a:pt x="12055" y="5216"/>
                  </a:lnTo>
                  <a:lnTo>
                    <a:pt x="6090" y="5091"/>
                  </a:lnTo>
                  <a:lnTo>
                    <a:pt x="3155" y="5060"/>
                  </a:lnTo>
                  <a:lnTo>
                    <a:pt x="1687" y="5029"/>
                  </a:lnTo>
                  <a:lnTo>
                    <a:pt x="438" y="5029"/>
                  </a:lnTo>
                  <a:lnTo>
                    <a:pt x="438" y="468"/>
                  </a:lnTo>
                  <a:lnTo>
                    <a:pt x="438" y="468"/>
                  </a:lnTo>
                  <a:lnTo>
                    <a:pt x="6122" y="438"/>
                  </a:lnTo>
                  <a:lnTo>
                    <a:pt x="9088" y="407"/>
                  </a:lnTo>
                  <a:lnTo>
                    <a:pt x="11930" y="377"/>
                  </a:lnTo>
                  <a:lnTo>
                    <a:pt x="11930" y="377"/>
                  </a:lnTo>
                  <a:lnTo>
                    <a:pt x="11930" y="1468"/>
                  </a:lnTo>
                  <a:lnTo>
                    <a:pt x="11993" y="2718"/>
                  </a:lnTo>
                  <a:lnTo>
                    <a:pt x="12055" y="5216"/>
                  </a:lnTo>
                  <a:lnTo>
                    <a:pt x="12086" y="2749"/>
                  </a:lnTo>
                  <a:lnTo>
                    <a:pt x="12118" y="1500"/>
                  </a:lnTo>
                  <a:lnTo>
                    <a:pt x="12149" y="250"/>
                  </a:lnTo>
                  <a:lnTo>
                    <a:pt x="12149" y="126"/>
                  </a:lnTo>
                  <a:lnTo>
                    <a:pt x="12024" y="126"/>
                  </a:lnTo>
                  <a:lnTo>
                    <a:pt x="9088" y="63"/>
                  </a:lnTo>
                  <a:lnTo>
                    <a:pt x="6122"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 name="Google Shape;3158;p61">
              <a:extLst>
                <a:ext uri="{FF2B5EF4-FFF2-40B4-BE49-F238E27FC236}">
                  <a16:creationId xmlns:a16="http://schemas.microsoft.com/office/drawing/2014/main" id="{6BDCB1FD-FC77-9BA4-F253-9FCC693E55F5}"/>
                </a:ext>
              </a:extLst>
            </p:cNvPr>
            <p:cNvSpPr/>
            <p:nvPr/>
          </p:nvSpPr>
          <p:spPr>
            <a:xfrm>
              <a:off x="7050050" y="3582775"/>
              <a:ext cx="303725" cy="135875"/>
            </a:xfrm>
            <a:custGeom>
              <a:avLst/>
              <a:gdLst/>
              <a:ahLst/>
              <a:cxnLst/>
              <a:rect l="l" t="t" r="r" b="b"/>
              <a:pathLst>
                <a:path w="12149" h="5435" extrusionOk="0">
                  <a:moveTo>
                    <a:pt x="0" y="1"/>
                  </a:moveTo>
                  <a:lnTo>
                    <a:pt x="0" y="250"/>
                  </a:lnTo>
                  <a:lnTo>
                    <a:pt x="32" y="5216"/>
                  </a:lnTo>
                  <a:lnTo>
                    <a:pt x="32" y="5435"/>
                  </a:lnTo>
                  <a:lnTo>
                    <a:pt x="219" y="5435"/>
                  </a:lnTo>
                  <a:lnTo>
                    <a:pt x="1718" y="5403"/>
                  </a:lnTo>
                  <a:lnTo>
                    <a:pt x="3217" y="5403"/>
                  </a:lnTo>
                  <a:lnTo>
                    <a:pt x="6184" y="5341"/>
                  </a:lnTo>
                  <a:lnTo>
                    <a:pt x="12024" y="5216"/>
                  </a:lnTo>
                  <a:lnTo>
                    <a:pt x="6090" y="5091"/>
                  </a:lnTo>
                  <a:lnTo>
                    <a:pt x="3155" y="5060"/>
                  </a:lnTo>
                  <a:lnTo>
                    <a:pt x="1687" y="5029"/>
                  </a:lnTo>
                  <a:lnTo>
                    <a:pt x="438" y="5029"/>
                  </a:lnTo>
                  <a:lnTo>
                    <a:pt x="438" y="468"/>
                  </a:lnTo>
                  <a:lnTo>
                    <a:pt x="438" y="468"/>
                  </a:lnTo>
                  <a:lnTo>
                    <a:pt x="6121" y="438"/>
                  </a:lnTo>
                  <a:lnTo>
                    <a:pt x="9057" y="407"/>
                  </a:lnTo>
                  <a:lnTo>
                    <a:pt x="11902" y="377"/>
                  </a:lnTo>
                  <a:lnTo>
                    <a:pt x="11902" y="377"/>
                  </a:lnTo>
                  <a:lnTo>
                    <a:pt x="11930" y="1468"/>
                  </a:lnTo>
                  <a:lnTo>
                    <a:pt x="11961" y="2718"/>
                  </a:lnTo>
                  <a:lnTo>
                    <a:pt x="12024" y="5216"/>
                  </a:lnTo>
                  <a:lnTo>
                    <a:pt x="12086" y="2749"/>
                  </a:lnTo>
                  <a:lnTo>
                    <a:pt x="12118" y="1500"/>
                  </a:lnTo>
                  <a:lnTo>
                    <a:pt x="12149" y="250"/>
                  </a:lnTo>
                  <a:lnTo>
                    <a:pt x="12149" y="126"/>
                  </a:lnTo>
                  <a:lnTo>
                    <a:pt x="12024" y="126"/>
                  </a:lnTo>
                  <a:lnTo>
                    <a:pt x="9057" y="63"/>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 name="Google Shape;3159;p61">
              <a:extLst>
                <a:ext uri="{FF2B5EF4-FFF2-40B4-BE49-F238E27FC236}">
                  <a16:creationId xmlns:a16="http://schemas.microsoft.com/office/drawing/2014/main" id="{0418F2D3-7935-2CDE-9C27-7A0B6A974731}"/>
                </a:ext>
              </a:extLst>
            </p:cNvPr>
            <p:cNvSpPr/>
            <p:nvPr/>
          </p:nvSpPr>
          <p:spPr>
            <a:xfrm>
              <a:off x="2674025" y="2051750"/>
              <a:ext cx="303725" cy="135100"/>
            </a:xfrm>
            <a:custGeom>
              <a:avLst/>
              <a:gdLst/>
              <a:ahLst/>
              <a:cxnLst/>
              <a:rect l="l" t="t" r="r" b="b"/>
              <a:pathLst>
                <a:path w="12149" h="5404" extrusionOk="0">
                  <a:moveTo>
                    <a:pt x="0" y="1"/>
                  </a:moveTo>
                  <a:lnTo>
                    <a:pt x="0" y="219"/>
                  </a:lnTo>
                  <a:lnTo>
                    <a:pt x="31" y="5216"/>
                  </a:lnTo>
                  <a:lnTo>
                    <a:pt x="31" y="5403"/>
                  </a:lnTo>
                  <a:lnTo>
                    <a:pt x="3185" y="5403"/>
                  </a:lnTo>
                  <a:lnTo>
                    <a:pt x="6184" y="5372"/>
                  </a:lnTo>
                  <a:lnTo>
                    <a:pt x="12055" y="5247"/>
                  </a:lnTo>
                  <a:lnTo>
                    <a:pt x="6090" y="5122"/>
                  </a:lnTo>
                  <a:lnTo>
                    <a:pt x="3154" y="5091"/>
                  </a:lnTo>
                  <a:lnTo>
                    <a:pt x="1686" y="5060"/>
                  </a:lnTo>
                  <a:lnTo>
                    <a:pt x="437" y="5060"/>
                  </a:lnTo>
                  <a:lnTo>
                    <a:pt x="437" y="468"/>
                  </a:lnTo>
                  <a:lnTo>
                    <a:pt x="437" y="468"/>
                  </a:lnTo>
                  <a:lnTo>
                    <a:pt x="6121" y="438"/>
                  </a:lnTo>
                  <a:lnTo>
                    <a:pt x="9088" y="407"/>
                  </a:lnTo>
                  <a:lnTo>
                    <a:pt x="11933" y="377"/>
                  </a:lnTo>
                  <a:lnTo>
                    <a:pt x="11933" y="377"/>
                  </a:lnTo>
                  <a:lnTo>
                    <a:pt x="11961" y="1500"/>
                  </a:lnTo>
                  <a:lnTo>
                    <a:pt x="11961" y="2718"/>
                  </a:lnTo>
                  <a:lnTo>
                    <a:pt x="12055" y="5247"/>
                  </a:lnTo>
                  <a:lnTo>
                    <a:pt x="12086" y="2718"/>
                  </a:lnTo>
                  <a:lnTo>
                    <a:pt x="12148" y="1469"/>
                  </a:lnTo>
                  <a:lnTo>
                    <a:pt x="12148" y="219"/>
                  </a:lnTo>
                  <a:lnTo>
                    <a:pt x="12148" y="94"/>
                  </a:lnTo>
                  <a:lnTo>
                    <a:pt x="12023" y="94"/>
                  </a:lnTo>
                  <a:lnTo>
                    <a:pt x="9088" y="32"/>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 name="Google Shape;3160;p61">
              <a:extLst>
                <a:ext uri="{FF2B5EF4-FFF2-40B4-BE49-F238E27FC236}">
                  <a16:creationId xmlns:a16="http://schemas.microsoft.com/office/drawing/2014/main" id="{F49D7B41-1A46-F2FF-69B6-AC3C9883295C}"/>
                </a:ext>
              </a:extLst>
            </p:cNvPr>
            <p:cNvSpPr/>
            <p:nvPr/>
          </p:nvSpPr>
          <p:spPr>
            <a:xfrm>
              <a:off x="2510050" y="2209475"/>
              <a:ext cx="303750" cy="135875"/>
            </a:xfrm>
            <a:custGeom>
              <a:avLst/>
              <a:gdLst/>
              <a:ahLst/>
              <a:cxnLst/>
              <a:rect l="l" t="t" r="r" b="b"/>
              <a:pathLst>
                <a:path w="12150" h="5435" extrusionOk="0">
                  <a:moveTo>
                    <a:pt x="1" y="0"/>
                  </a:moveTo>
                  <a:lnTo>
                    <a:pt x="1" y="219"/>
                  </a:lnTo>
                  <a:lnTo>
                    <a:pt x="1" y="5215"/>
                  </a:lnTo>
                  <a:lnTo>
                    <a:pt x="1" y="5434"/>
                  </a:lnTo>
                  <a:lnTo>
                    <a:pt x="188" y="5434"/>
                  </a:lnTo>
                  <a:lnTo>
                    <a:pt x="1687" y="5403"/>
                  </a:lnTo>
                  <a:lnTo>
                    <a:pt x="3186" y="5403"/>
                  </a:lnTo>
                  <a:lnTo>
                    <a:pt x="6153" y="5340"/>
                  </a:lnTo>
                  <a:lnTo>
                    <a:pt x="12024" y="5215"/>
                  </a:lnTo>
                  <a:lnTo>
                    <a:pt x="12024" y="5215"/>
                  </a:lnTo>
                  <a:lnTo>
                    <a:pt x="12024" y="5215"/>
                  </a:lnTo>
                  <a:lnTo>
                    <a:pt x="6059" y="5091"/>
                  </a:lnTo>
                  <a:lnTo>
                    <a:pt x="3124" y="5059"/>
                  </a:lnTo>
                  <a:lnTo>
                    <a:pt x="1656" y="5028"/>
                  </a:lnTo>
                  <a:lnTo>
                    <a:pt x="408" y="5028"/>
                  </a:lnTo>
                  <a:lnTo>
                    <a:pt x="437" y="467"/>
                  </a:lnTo>
                  <a:lnTo>
                    <a:pt x="437" y="467"/>
                  </a:lnTo>
                  <a:lnTo>
                    <a:pt x="6122" y="437"/>
                  </a:lnTo>
                  <a:lnTo>
                    <a:pt x="9057" y="406"/>
                  </a:lnTo>
                  <a:lnTo>
                    <a:pt x="11903" y="346"/>
                  </a:lnTo>
                  <a:lnTo>
                    <a:pt x="11903" y="346"/>
                  </a:lnTo>
                  <a:lnTo>
                    <a:pt x="11931" y="1468"/>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 name="Google Shape;3161;p61">
              <a:extLst>
                <a:ext uri="{FF2B5EF4-FFF2-40B4-BE49-F238E27FC236}">
                  <a16:creationId xmlns:a16="http://schemas.microsoft.com/office/drawing/2014/main" id="{7AE428C6-290B-DFF3-D0A2-42AC33B0BA44}"/>
                </a:ext>
              </a:extLst>
            </p:cNvPr>
            <p:cNvSpPr/>
            <p:nvPr/>
          </p:nvSpPr>
          <p:spPr>
            <a:xfrm>
              <a:off x="2839525" y="2209475"/>
              <a:ext cx="303725" cy="135875"/>
            </a:xfrm>
            <a:custGeom>
              <a:avLst/>
              <a:gdLst/>
              <a:ahLst/>
              <a:cxnLst/>
              <a:rect l="l" t="t" r="r" b="b"/>
              <a:pathLst>
                <a:path w="12149" h="5435" extrusionOk="0">
                  <a:moveTo>
                    <a:pt x="1" y="0"/>
                  </a:moveTo>
                  <a:lnTo>
                    <a:pt x="1" y="219"/>
                  </a:lnTo>
                  <a:lnTo>
                    <a:pt x="1" y="5215"/>
                  </a:lnTo>
                  <a:lnTo>
                    <a:pt x="1" y="5434"/>
                  </a:lnTo>
                  <a:lnTo>
                    <a:pt x="188" y="5434"/>
                  </a:lnTo>
                  <a:lnTo>
                    <a:pt x="1687" y="5403"/>
                  </a:lnTo>
                  <a:lnTo>
                    <a:pt x="3186" y="5403"/>
                  </a:lnTo>
                  <a:lnTo>
                    <a:pt x="6153" y="5340"/>
                  </a:lnTo>
                  <a:lnTo>
                    <a:pt x="12024" y="5215"/>
                  </a:lnTo>
                  <a:lnTo>
                    <a:pt x="6059" y="5091"/>
                  </a:lnTo>
                  <a:lnTo>
                    <a:pt x="3124" y="5059"/>
                  </a:lnTo>
                  <a:lnTo>
                    <a:pt x="1656" y="5028"/>
                  </a:lnTo>
                  <a:lnTo>
                    <a:pt x="408" y="5028"/>
                  </a:lnTo>
                  <a:lnTo>
                    <a:pt x="436" y="467"/>
                  </a:lnTo>
                  <a:lnTo>
                    <a:pt x="436" y="467"/>
                  </a:lnTo>
                  <a:lnTo>
                    <a:pt x="6122" y="437"/>
                  </a:lnTo>
                  <a:lnTo>
                    <a:pt x="9057" y="406"/>
                  </a:lnTo>
                  <a:lnTo>
                    <a:pt x="11902" y="346"/>
                  </a:lnTo>
                  <a:lnTo>
                    <a:pt x="11902" y="346"/>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 name="Google Shape;3162;p61">
              <a:extLst>
                <a:ext uri="{FF2B5EF4-FFF2-40B4-BE49-F238E27FC236}">
                  <a16:creationId xmlns:a16="http://schemas.microsoft.com/office/drawing/2014/main" id="{1DA9D7F5-AC66-559A-FEF2-DE4968B0C336}"/>
                </a:ext>
              </a:extLst>
            </p:cNvPr>
            <p:cNvSpPr/>
            <p:nvPr/>
          </p:nvSpPr>
          <p:spPr>
            <a:xfrm>
              <a:off x="712800" y="2989425"/>
              <a:ext cx="303725" cy="135075"/>
            </a:xfrm>
            <a:custGeom>
              <a:avLst/>
              <a:gdLst/>
              <a:ahLst/>
              <a:cxnLst/>
              <a:rect l="l" t="t" r="r" b="b"/>
              <a:pathLst>
                <a:path w="12149" h="5403" extrusionOk="0">
                  <a:moveTo>
                    <a:pt x="1" y="0"/>
                  </a:moveTo>
                  <a:lnTo>
                    <a:pt x="1" y="219"/>
                  </a:lnTo>
                  <a:lnTo>
                    <a:pt x="1" y="5216"/>
                  </a:lnTo>
                  <a:lnTo>
                    <a:pt x="1" y="5403"/>
                  </a:lnTo>
                  <a:lnTo>
                    <a:pt x="3186" y="5403"/>
                  </a:lnTo>
                  <a:lnTo>
                    <a:pt x="6153" y="5340"/>
                  </a:lnTo>
                  <a:lnTo>
                    <a:pt x="12024" y="5216"/>
                  </a:lnTo>
                  <a:lnTo>
                    <a:pt x="6059" y="5091"/>
                  </a:lnTo>
                  <a:lnTo>
                    <a:pt x="3123" y="5059"/>
                  </a:lnTo>
                  <a:lnTo>
                    <a:pt x="1656" y="5028"/>
                  </a:lnTo>
                  <a:lnTo>
                    <a:pt x="408" y="5028"/>
                  </a:lnTo>
                  <a:lnTo>
                    <a:pt x="436" y="466"/>
                  </a:lnTo>
                  <a:lnTo>
                    <a:pt x="436" y="466"/>
                  </a:lnTo>
                  <a:lnTo>
                    <a:pt x="6122" y="406"/>
                  </a:lnTo>
                  <a:lnTo>
                    <a:pt x="9057" y="406"/>
                  </a:lnTo>
                  <a:lnTo>
                    <a:pt x="11902" y="346"/>
                  </a:lnTo>
                  <a:lnTo>
                    <a:pt x="11902" y="346"/>
                  </a:lnTo>
                  <a:lnTo>
                    <a:pt x="11930" y="1468"/>
                  </a:lnTo>
                  <a:lnTo>
                    <a:pt x="11961" y="2686"/>
                  </a:lnTo>
                  <a:lnTo>
                    <a:pt x="12024" y="5216"/>
                  </a:lnTo>
                  <a:lnTo>
                    <a:pt x="12086" y="2717"/>
                  </a:lnTo>
                  <a:lnTo>
                    <a:pt x="12118" y="1468"/>
                  </a:lnTo>
                  <a:lnTo>
                    <a:pt x="12149" y="219"/>
                  </a:lnTo>
                  <a:lnTo>
                    <a:pt x="12149" y="94"/>
                  </a:lnTo>
                  <a:lnTo>
                    <a:pt x="12024" y="94"/>
                  </a:lnTo>
                  <a:lnTo>
                    <a:pt x="9057"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1" name="Google Shape;3163;p61">
              <a:extLst>
                <a:ext uri="{FF2B5EF4-FFF2-40B4-BE49-F238E27FC236}">
                  <a16:creationId xmlns:a16="http://schemas.microsoft.com/office/drawing/2014/main" id="{350EBA50-DAD0-12BB-BFBA-58527B413988}"/>
                </a:ext>
              </a:extLst>
            </p:cNvPr>
            <p:cNvSpPr/>
            <p:nvPr/>
          </p:nvSpPr>
          <p:spPr>
            <a:xfrm>
              <a:off x="712800" y="2989425"/>
              <a:ext cx="303725" cy="135075"/>
            </a:xfrm>
            <a:custGeom>
              <a:avLst/>
              <a:gdLst/>
              <a:ahLst/>
              <a:cxnLst/>
              <a:rect l="l" t="t" r="r" b="b"/>
              <a:pathLst>
                <a:path w="12149" h="5403" fill="none" extrusionOk="0">
                  <a:moveTo>
                    <a:pt x="12024" y="5216"/>
                  </a:moveTo>
                  <a:lnTo>
                    <a:pt x="6153" y="5340"/>
                  </a:lnTo>
                  <a:lnTo>
                    <a:pt x="3186" y="5403"/>
                  </a:lnTo>
                  <a:lnTo>
                    <a:pt x="3186" y="5403"/>
                  </a:lnTo>
                  <a:lnTo>
                    <a:pt x="1718" y="5403"/>
                  </a:lnTo>
                  <a:lnTo>
                    <a:pt x="219" y="5403"/>
                  </a:lnTo>
                  <a:lnTo>
                    <a:pt x="1" y="5403"/>
                  </a:lnTo>
                  <a:lnTo>
                    <a:pt x="1" y="5216"/>
                  </a:lnTo>
                  <a:lnTo>
                    <a:pt x="1" y="219"/>
                  </a:lnTo>
                  <a:lnTo>
                    <a:pt x="1" y="0"/>
                  </a:lnTo>
                  <a:lnTo>
                    <a:pt x="219" y="0"/>
                  </a:lnTo>
                  <a:lnTo>
                    <a:pt x="6122" y="0"/>
                  </a:lnTo>
                  <a:lnTo>
                    <a:pt x="6122" y="0"/>
                  </a:lnTo>
                  <a:lnTo>
                    <a:pt x="9057" y="31"/>
                  </a:lnTo>
                  <a:lnTo>
                    <a:pt x="12024" y="94"/>
                  </a:lnTo>
                  <a:lnTo>
                    <a:pt x="12149" y="94"/>
                  </a:lnTo>
                  <a:lnTo>
                    <a:pt x="12149" y="219"/>
                  </a:lnTo>
                  <a:lnTo>
                    <a:pt x="12149" y="219"/>
                  </a:lnTo>
                  <a:lnTo>
                    <a:pt x="12118" y="1468"/>
                  </a:lnTo>
                  <a:lnTo>
                    <a:pt x="12086" y="2717"/>
                  </a:lnTo>
                  <a:lnTo>
                    <a:pt x="12024" y="5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2" name="Google Shape;3164;p61">
              <a:extLst>
                <a:ext uri="{FF2B5EF4-FFF2-40B4-BE49-F238E27FC236}">
                  <a16:creationId xmlns:a16="http://schemas.microsoft.com/office/drawing/2014/main" id="{6CF7D631-D220-0635-9479-CA9611D0DFF4}"/>
                </a:ext>
              </a:extLst>
            </p:cNvPr>
            <p:cNvSpPr/>
            <p:nvPr/>
          </p:nvSpPr>
          <p:spPr>
            <a:xfrm>
              <a:off x="718275" y="2994875"/>
              <a:ext cx="295125" cy="124950"/>
            </a:xfrm>
            <a:custGeom>
              <a:avLst/>
              <a:gdLst/>
              <a:ahLst/>
              <a:cxnLst/>
              <a:rect l="l" t="t" r="r" b="b"/>
              <a:pathLst>
                <a:path w="11805" h="4998" fill="none" extrusionOk="0">
                  <a:moveTo>
                    <a:pt x="11805" y="4998"/>
                  </a:moveTo>
                  <a:lnTo>
                    <a:pt x="11742" y="2468"/>
                  </a:lnTo>
                  <a:lnTo>
                    <a:pt x="11742" y="2468"/>
                  </a:lnTo>
                  <a:lnTo>
                    <a:pt x="11711" y="1250"/>
                  </a:lnTo>
                  <a:lnTo>
                    <a:pt x="11680" y="1"/>
                  </a:lnTo>
                  <a:lnTo>
                    <a:pt x="11805" y="126"/>
                  </a:lnTo>
                  <a:lnTo>
                    <a:pt x="11805" y="126"/>
                  </a:lnTo>
                  <a:lnTo>
                    <a:pt x="8838" y="188"/>
                  </a:lnTo>
                  <a:lnTo>
                    <a:pt x="5903" y="188"/>
                  </a:lnTo>
                  <a:lnTo>
                    <a:pt x="0" y="251"/>
                  </a:lnTo>
                  <a:lnTo>
                    <a:pt x="219" y="32"/>
                  </a:lnTo>
                  <a:lnTo>
                    <a:pt x="188" y="4998"/>
                  </a:lnTo>
                  <a:lnTo>
                    <a:pt x="0" y="4810"/>
                  </a:lnTo>
                  <a:lnTo>
                    <a:pt x="0" y="4810"/>
                  </a:lnTo>
                  <a:lnTo>
                    <a:pt x="1437" y="4810"/>
                  </a:lnTo>
                  <a:lnTo>
                    <a:pt x="2904" y="4841"/>
                  </a:lnTo>
                  <a:lnTo>
                    <a:pt x="5840" y="4873"/>
                  </a:lnTo>
                  <a:lnTo>
                    <a:pt x="11805" y="4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3" name="Google Shape;3165;p61">
              <a:extLst>
                <a:ext uri="{FF2B5EF4-FFF2-40B4-BE49-F238E27FC236}">
                  <a16:creationId xmlns:a16="http://schemas.microsoft.com/office/drawing/2014/main" id="{4CD2F528-D9BA-D086-E447-57AB62A0DE4F}"/>
                </a:ext>
              </a:extLst>
            </p:cNvPr>
            <p:cNvSpPr/>
            <p:nvPr/>
          </p:nvSpPr>
          <p:spPr>
            <a:xfrm>
              <a:off x="6868925" y="1940900"/>
              <a:ext cx="302950" cy="135075"/>
            </a:xfrm>
            <a:custGeom>
              <a:avLst/>
              <a:gdLst/>
              <a:ahLst/>
              <a:cxnLst/>
              <a:rect l="l" t="t" r="r" b="b"/>
              <a:pathLst>
                <a:path w="12118" h="5403" extrusionOk="0">
                  <a:moveTo>
                    <a:pt x="0" y="0"/>
                  </a:moveTo>
                  <a:lnTo>
                    <a:pt x="0" y="219"/>
                  </a:lnTo>
                  <a:lnTo>
                    <a:pt x="0" y="5216"/>
                  </a:lnTo>
                  <a:lnTo>
                    <a:pt x="0" y="5403"/>
                  </a:lnTo>
                  <a:lnTo>
                    <a:pt x="1687" y="5403"/>
                  </a:lnTo>
                  <a:lnTo>
                    <a:pt x="3186" y="5372"/>
                  </a:lnTo>
                  <a:lnTo>
                    <a:pt x="6152" y="5340"/>
                  </a:lnTo>
                  <a:lnTo>
                    <a:pt x="11992" y="5216"/>
                  </a:lnTo>
                  <a:lnTo>
                    <a:pt x="11992" y="5216"/>
                  </a:lnTo>
                  <a:lnTo>
                    <a:pt x="11992" y="5216"/>
                  </a:lnTo>
                  <a:lnTo>
                    <a:pt x="6028" y="5091"/>
                  </a:lnTo>
                  <a:lnTo>
                    <a:pt x="3092" y="5028"/>
                  </a:lnTo>
                  <a:lnTo>
                    <a:pt x="1655" y="4997"/>
                  </a:lnTo>
                  <a:lnTo>
                    <a:pt x="376" y="4997"/>
                  </a:lnTo>
                  <a:lnTo>
                    <a:pt x="405" y="436"/>
                  </a:lnTo>
                  <a:lnTo>
                    <a:pt x="405" y="436"/>
                  </a:lnTo>
                  <a:lnTo>
                    <a:pt x="6090" y="406"/>
                  </a:lnTo>
                  <a:lnTo>
                    <a:pt x="9057" y="375"/>
                  </a:lnTo>
                  <a:lnTo>
                    <a:pt x="11871" y="345"/>
                  </a:lnTo>
                  <a:lnTo>
                    <a:pt x="11899" y="1437"/>
                  </a:lnTo>
                  <a:lnTo>
                    <a:pt x="11930" y="2686"/>
                  </a:lnTo>
                  <a:lnTo>
                    <a:pt x="11992" y="5216"/>
                  </a:lnTo>
                  <a:lnTo>
                    <a:pt x="12086" y="2748"/>
                  </a:lnTo>
                  <a:lnTo>
                    <a:pt x="12117" y="1499"/>
                  </a:lnTo>
                  <a:lnTo>
                    <a:pt x="12117" y="219"/>
                  </a:lnTo>
                  <a:lnTo>
                    <a:pt x="12117" y="94"/>
                  </a:lnTo>
                  <a:lnTo>
                    <a:pt x="12024" y="94"/>
                  </a:lnTo>
                  <a:lnTo>
                    <a:pt x="9057" y="63"/>
                  </a:lnTo>
                  <a:lnTo>
                    <a:pt x="6121"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4" name="Google Shape;3166;p61">
              <a:extLst>
                <a:ext uri="{FF2B5EF4-FFF2-40B4-BE49-F238E27FC236}">
                  <a16:creationId xmlns:a16="http://schemas.microsoft.com/office/drawing/2014/main" id="{64C1FA73-BDDF-1D20-5A34-56303096DF22}"/>
                </a:ext>
              </a:extLst>
            </p:cNvPr>
            <p:cNvSpPr/>
            <p:nvPr/>
          </p:nvSpPr>
          <p:spPr>
            <a:xfrm>
              <a:off x="6868925" y="728425"/>
              <a:ext cx="303725" cy="135075"/>
            </a:xfrm>
            <a:custGeom>
              <a:avLst/>
              <a:gdLst/>
              <a:ahLst/>
              <a:cxnLst/>
              <a:rect l="l" t="t" r="r" b="b"/>
              <a:pathLst>
                <a:path w="12149" h="5403" extrusionOk="0">
                  <a:moveTo>
                    <a:pt x="0" y="0"/>
                  </a:moveTo>
                  <a:lnTo>
                    <a:pt x="0" y="219"/>
                  </a:lnTo>
                  <a:lnTo>
                    <a:pt x="0" y="5215"/>
                  </a:lnTo>
                  <a:lnTo>
                    <a:pt x="0" y="5403"/>
                  </a:lnTo>
                  <a:lnTo>
                    <a:pt x="3186" y="5403"/>
                  </a:lnTo>
                  <a:lnTo>
                    <a:pt x="6152" y="5340"/>
                  </a:lnTo>
                  <a:lnTo>
                    <a:pt x="11992" y="5215"/>
                  </a:lnTo>
                  <a:lnTo>
                    <a:pt x="6028" y="5090"/>
                  </a:lnTo>
                  <a:lnTo>
                    <a:pt x="3092" y="5059"/>
                  </a:lnTo>
                  <a:lnTo>
                    <a:pt x="1655" y="5028"/>
                  </a:lnTo>
                  <a:lnTo>
                    <a:pt x="376" y="5028"/>
                  </a:lnTo>
                  <a:lnTo>
                    <a:pt x="405" y="467"/>
                  </a:lnTo>
                  <a:lnTo>
                    <a:pt x="405" y="467"/>
                  </a:lnTo>
                  <a:lnTo>
                    <a:pt x="6090" y="437"/>
                  </a:lnTo>
                  <a:lnTo>
                    <a:pt x="9057" y="406"/>
                  </a:lnTo>
                  <a:lnTo>
                    <a:pt x="11870" y="346"/>
                  </a:lnTo>
                  <a:lnTo>
                    <a:pt x="11870" y="346"/>
                  </a:lnTo>
                  <a:lnTo>
                    <a:pt x="11899" y="1468"/>
                  </a:lnTo>
                  <a:lnTo>
                    <a:pt x="11930" y="2717"/>
                  </a:lnTo>
                  <a:lnTo>
                    <a:pt x="11992" y="5215"/>
                  </a:lnTo>
                  <a:lnTo>
                    <a:pt x="12086" y="2717"/>
                  </a:lnTo>
                  <a:lnTo>
                    <a:pt x="12117" y="1468"/>
                  </a:lnTo>
                  <a:lnTo>
                    <a:pt x="12149" y="219"/>
                  </a:lnTo>
                  <a:lnTo>
                    <a:pt x="12149" y="94"/>
                  </a:lnTo>
                  <a:lnTo>
                    <a:pt x="12024" y="94"/>
                  </a:lnTo>
                  <a:lnTo>
                    <a:pt x="9057" y="31"/>
                  </a:lnTo>
                  <a:lnTo>
                    <a:pt x="6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5" name="Google Shape;3167;p61">
              <a:extLst>
                <a:ext uri="{FF2B5EF4-FFF2-40B4-BE49-F238E27FC236}">
                  <a16:creationId xmlns:a16="http://schemas.microsoft.com/office/drawing/2014/main" id="{82FEF4A4-A230-BF91-413F-C2EE0D7D221E}"/>
                </a:ext>
              </a:extLst>
            </p:cNvPr>
            <p:cNvSpPr/>
            <p:nvPr/>
          </p:nvSpPr>
          <p:spPr>
            <a:xfrm>
              <a:off x="7033650" y="885350"/>
              <a:ext cx="303725" cy="135075"/>
            </a:xfrm>
            <a:custGeom>
              <a:avLst/>
              <a:gdLst/>
              <a:ahLst/>
              <a:cxnLst/>
              <a:rect l="l" t="t" r="r" b="b"/>
              <a:pathLst>
                <a:path w="12149" h="5403" extrusionOk="0">
                  <a:moveTo>
                    <a:pt x="1" y="0"/>
                  </a:moveTo>
                  <a:lnTo>
                    <a:pt x="1" y="219"/>
                  </a:lnTo>
                  <a:lnTo>
                    <a:pt x="1" y="5215"/>
                  </a:lnTo>
                  <a:lnTo>
                    <a:pt x="1" y="5403"/>
                  </a:lnTo>
                  <a:lnTo>
                    <a:pt x="3186" y="5403"/>
                  </a:lnTo>
                  <a:lnTo>
                    <a:pt x="6153" y="5372"/>
                  </a:lnTo>
                  <a:lnTo>
                    <a:pt x="11993" y="5247"/>
                  </a:lnTo>
                  <a:lnTo>
                    <a:pt x="6059" y="5122"/>
                  </a:lnTo>
                  <a:lnTo>
                    <a:pt x="3124" y="5059"/>
                  </a:lnTo>
                  <a:lnTo>
                    <a:pt x="1656" y="5059"/>
                  </a:lnTo>
                  <a:lnTo>
                    <a:pt x="407" y="5033"/>
                  </a:lnTo>
                  <a:lnTo>
                    <a:pt x="407" y="5033"/>
                  </a:lnTo>
                  <a:lnTo>
                    <a:pt x="407" y="467"/>
                  </a:lnTo>
                  <a:lnTo>
                    <a:pt x="407" y="467"/>
                  </a:lnTo>
                  <a:lnTo>
                    <a:pt x="6090" y="437"/>
                  </a:lnTo>
                  <a:lnTo>
                    <a:pt x="9057" y="406"/>
                  </a:lnTo>
                  <a:lnTo>
                    <a:pt x="11901" y="376"/>
                  </a:lnTo>
                  <a:lnTo>
                    <a:pt x="11901" y="376"/>
                  </a:lnTo>
                  <a:lnTo>
                    <a:pt x="11930" y="2717"/>
                  </a:lnTo>
                  <a:lnTo>
                    <a:pt x="11993" y="5247"/>
                  </a:lnTo>
                  <a:lnTo>
                    <a:pt x="12086" y="2748"/>
                  </a:lnTo>
                  <a:lnTo>
                    <a:pt x="12149" y="1499"/>
                  </a:lnTo>
                  <a:lnTo>
                    <a:pt x="12149" y="219"/>
                  </a:lnTo>
                  <a:lnTo>
                    <a:pt x="12149" y="94"/>
                  </a:lnTo>
                  <a:lnTo>
                    <a:pt x="12024" y="94"/>
                  </a:lnTo>
                  <a:lnTo>
                    <a:pt x="9088" y="63"/>
                  </a:lnTo>
                  <a:lnTo>
                    <a:pt x="6122"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6" name="Google Shape;3168;p61">
              <a:extLst>
                <a:ext uri="{FF2B5EF4-FFF2-40B4-BE49-F238E27FC236}">
                  <a16:creationId xmlns:a16="http://schemas.microsoft.com/office/drawing/2014/main" id="{4B3B07B9-C84F-622C-FDEA-5519FBBAB50A}"/>
                </a:ext>
              </a:extLst>
            </p:cNvPr>
            <p:cNvSpPr/>
            <p:nvPr/>
          </p:nvSpPr>
          <p:spPr>
            <a:xfrm>
              <a:off x="382550" y="729200"/>
              <a:ext cx="304500" cy="135875"/>
            </a:xfrm>
            <a:custGeom>
              <a:avLst/>
              <a:gdLst/>
              <a:ahLst/>
              <a:cxnLst/>
              <a:rect l="l" t="t" r="r" b="b"/>
              <a:pathLst>
                <a:path w="12180" h="5435" extrusionOk="0">
                  <a:moveTo>
                    <a:pt x="0" y="0"/>
                  </a:moveTo>
                  <a:lnTo>
                    <a:pt x="0" y="219"/>
                  </a:lnTo>
                  <a:lnTo>
                    <a:pt x="32" y="5216"/>
                  </a:lnTo>
                  <a:lnTo>
                    <a:pt x="32" y="5434"/>
                  </a:lnTo>
                  <a:lnTo>
                    <a:pt x="250" y="5434"/>
                  </a:lnTo>
                  <a:lnTo>
                    <a:pt x="1718" y="5403"/>
                  </a:lnTo>
                  <a:lnTo>
                    <a:pt x="3217" y="5403"/>
                  </a:lnTo>
                  <a:lnTo>
                    <a:pt x="6184" y="5340"/>
                  </a:lnTo>
                  <a:lnTo>
                    <a:pt x="12055" y="5216"/>
                  </a:lnTo>
                  <a:lnTo>
                    <a:pt x="6121" y="5091"/>
                  </a:lnTo>
                  <a:lnTo>
                    <a:pt x="3186" y="5028"/>
                  </a:lnTo>
                  <a:lnTo>
                    <a:pt x="469" y="5028"/>
                  </a:lnTo>
                  <a:lnTo>
                    <a:pt x="469" y="468"/>
                  </a:lnTo>
                  <a:lnTo>
                    <a:pt x="469" y="468"/>
                  </a:lnTo>
                  <a:lnTo>
                    <a:pt x="6153" y="437"/>
                  </a:lnTo>
                  <a:lnTo>
                    <a:pt x="9088" y="406"/>
                  </a:lnTo>
                  <a:lnTo>
                    <a:pt x="11933" y="346"/>
                  </a:lnTo>
                  <a:lnTo>
                    <a:pt x="11933" y="346"/>
                  </a:lnTo>
                  <a:lnTo>
                    <a:pt x="11961" y="1468"/>
                  </a:lnTo>
                  <a:lnTo>
                    <a:pt x="11993" y="2717"/>
                  </a:lnTo>
                  <a:lnTo>
                    <a:pt x="12055" y="5216"/>
                  </a:lnTo>
                  <a:lnTo>
                    <a:pt x="12118" y="2748"/>
                  </a:lnTo>
                  <a:lnTo>
                    <a:pt x="12149" y="1499"/>
                  </a:lnTo>
                  <a:lnTo>
                    <a:pt x="12180" y="219"/>
                  </a:lnTo>
                  <a:lnTo>
                    <a:pt x="12180" y="125"/>
                  </a:lnTo>
                  <a:lnTo>
                    <a:pt x="12055" y="125"/>
                  </a:lnTo>
                  <a:lnTo>
                    <a:pt x="9088" y="63"/>
                  </a:lnTo>
                  <a:lnTo>
                    <a:pt x="6153" y="31"/>
                  </a:lnTo>
                  <a:lnTo>
                    <a:pt x="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7" name="Google Shape;3169;p61">
              <a:extLst>
                <a:ext uri="{FF2B5EF4-FFF2-40B4-BE49-F238E27FC236}">
                  <a16:creationId xmlns:a16="http://schemas.microsoft.com/office/drawing/2014/main" id="{97192B77-9B46-D05D-6643-97F53F416BE7}"/>
                </a:ext>
              </a:extLst>
            </p:cNvPr>
            <p:cNvSpPr/>
            <p:nvPr/>
          </p:nvSpPr>
          <p:spPr>
            <a:xfrm>
              <a:off x="3388400" y="837725"/>
              <a:ext cx="3089400" cy="1706700"/>
            </a:xfrm>
            <a:custGeom>
              <a:avLst/>
              <a:gdLst/>
              <a:ahLst/>
              <a:cxnLst/>
              <a:rect l="l" t="t" r="r" b="b"/>
              <a:pathLst>
                <a:path w="123576" h="68268" extrusionOk="0">
                  <a:moveTo>
                    <a:pt x="0" y="0"/>
                  </a:moveTo>
                  <a:lnTo>
                    <a:pt x="0" y="68268"/>
                  </a:lnTo>
                  <a:lnTo>
                    <a:pt x="123575" y="68268"/>
                  </a:lnTo>
                  <a:lnTo>
                    <a:pt x="123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8" name="Google Shape;3170;p61">
              <a:extLst>
                <a:ext uri="{FF2B5EF4-FFF2-40B4-BE49-F238E27FC236}">
                  <a16:creationId xmlns:a16="http://schemas.microsoft.com/office/drawing/2014/main" id="{4DCA9214-9B94-D267-5305-DACC807A3ED7}"/>
                </a:ext>
              </a:extLst>
            </p:cNvPr>
            <p:cNvSpPr/>
            <p:nvPr/>
          </p:nvSpPr>
          <p:spPr>
            <a:xfrm>
              <a:off x="3388400" y="837725"/>
              <a:ext cx="3089400" cy="1706700"/>
            </a:xfrm>
            <a:custGeom>
              <a:avLst/>
              <a:gdLst/>
              <a:ahLst/>
              <a:cxnLst/>
              <a:rect l="l" t="t" r="r" b="b"/>
              <a:pathLst>
                <a:path w="123576" h="68268" fill="none" extrusionOk="0">
                  <a:moveTo>
                    <a:pt x="0" y="0"/>
                  </a:moveTo>
                  <a:lnTo>
                    <a:pt x="123575" y="0"/>
                  </a:lnTo>
                  <a:lnTo>
                    <a:pt x="123575" y="68268"/>
                  </a:lnTo>
                  <a:lnTo>
                    <a:pt x="0" y="682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9" name="Google Shape;3171;p61">
              <a:extLst>
                <a:ext uri="{FF2B5EF4-FFF2-40B4-BE49-F238E27FC236}">
                  <a16:creationId xmlns:a16="http://schemas.microsoft.com/office/drawing/2014/main" id="{C27C4450-B90A-B42F-2D5B-8577838C23B6}"/>
                </a:ext>
              </a:extLst>
            </p:cNvPr>
            <p:cNvSpPr/>
            <p:nvPr/>
          </p:nvSpPr>
          <p:spPr>
            <a:xfrm>
              <a:off x="3388400" y="1089100"/>
              <a:ext cx="3089400" cy="1455325"/>
            </a:xfrm>
            <a:custGeom>
              <a:avLst/>
              <a:gdLst/>
              <a:ahLst/>
              <a:cxnLst/>
              <a:rect l="l" t="t" r="r" b="b"/>
              <a:pathLst>
                <a:path w="123576" h="58213" extrusionOk="0">
                  <a:moveTo>
                    <a:pt x="79167" y="1"/>
                  </a:moveTo>
                  <a:lnTo>
                    <a:pt x="79167" y="6184"/>
                  </a:lnTo>
                  <a:lnTo>
                    <a:pt x="72453" y="6184"/>
                  </a:lnTo>
                  <a:lnTo>
                    <a:pt x="72453" y="17021"/>
                  </a:lnTo>
                  <a:lnTo>
                    <a:pt x="62615" y="17021"/>
                  </a:lnTo>
                  <a:lnTo>
                    <a:pt x="62615" y="31293"/>
                  </a:lnTo>
                  <a:lnTo>
                    <a:pt x="59461" y="31293"/>
                  </a:lnTo>
                  <a:lnTo>
                    <a:pt x="59461" y="13742"/>
                  </a:lnTo>
                  <a:lnTo>
                    <a:pt x="48687" y="13742"/>
                  </a:lnTo>
                  <a:lnTo>
                    <a:pt x="48687" y="19613"/>
                  </a:lnTo>
                  <a:lnTo>
                    <a:pt x="46844" y="19613"/>
                  </a:lnTo>
                  <a:lnTo>
                    <a:pt x="46844" y="10275"/>
                  </a:lnTo>
                  <a:lnTo>
                    <a:pt x="40786" y="10275"/>
                  </a:lnTo>
                  <a:lnTo>
                    <a:pt x="40786" y="2749"/>
                  </a:lnTo>
                  <a:lnTo>
                    <a:pt x="28919" y="2749"/>
                  </a:lnTo>
                  <a:lnTo>
                    <a:pt x="28919" y="30137"/>
                  </a:lnTo>
                  <a:lnTo>
                    <a:pt x="27107" y="30137"/>
                  </a:lnTo>
                  <a:lnTo>
                    <a:pt x="27107" y="18489"/>
                  </a:lnTo>
                  <a:lnTo>
                    <a:pt x="13491" y="18489"/>
                  </a:lnTo>
                  <a:lnTo>
                    <a:pt x="13491" y="25859"/>
                  </a:lnTo>
                  <a:lnTo>
                    <a:pt x="10743" y="25859"/>
                  </a:lnTo>
                  <a:lnTo>
                    <a:pt x="10743" y="12836"/>
                  </a:lnTo>
                  <a:lnTo>
                    <a:pt x="0" y="12836"/>
                  </a:lnTo>
                  <a:lnTo>
                    <a:pt x="0" y="58213"/>
                  </a:lnTo>
                  <a:lnTo>
                    <a:pt x="123575" y="58213"/>
                  </a:lnTo>
                  <a:lnTo>
                    <a:pt x="123575" y="6934"/>
                  </a:lnTo>
                  <a:lnTo>
                    <a:pt x="116986" y="6934"/>
                  </a:lnTo>
                  <a:lnTo>
                    <a:pt x="116986" y="18988"/>
                  </a:lnTo>
                  <a:lnTo>
                    <a:pt x="104026" y="18988"/>
                  </a:lnTo>
                  <a:lnTo>
                    <a:pt x="104026" y="32323"/>
                  </a:lnTo>
                  <a:lnTo>
                    <a:pt x="102277" y="32323"/>
                  </a:lnTo>
                  <a:lnTo>
                    <a:pt x="102277" y="15959"/>
                  </a:lnTo>
                  <a:lnTo>
                    <a:pt x="89504" y="15959"/>
                  </a:lnTo>
                  <a:lnTo>
                    <a:pt x="89504" y="27389"/>
                  </a:lnTo>
                  <a:lnTo>
                    <a:pt x="86912" y="27389"/>
                  </a:lnTo>
                  <a:lnTo>
                    <a:pt x="86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0" name="Google Shape;3172;p61">
              <a:extLst>
                <a:ext uri="{FF2B5EF4-FFF2-40B4-BE49-F238E27FC236}">
                  <a16:creationId xmlns:a16="http://schemas.microsoft.com/office/drawing/2014/main" id="{4B815C2E-ED8B-3F11-34ED-60EE395AD918}"/>
                </a:ext>
              </a:extLst>
            </p:cNvPr>
            <p:cNvSpPr/>
            <p:nvPr/>
          </p:nvSpPr>
          <p:spPr>
            <a:xfrm>
              <a:off x="3388400" y="1089100"/>
              <a:ext cx="3089400" cy="1455325"/>
            </a:xfrm>
            <a:custGeom>
              <a:avLst/>
              <a:gdLst/>
              <a:ahLst/>
              <a:cxnLst/>
              <a:rect l="l" t="t" r="r" b="b"/>
              <a:pathLst>
                <a:path w="123576" h="58213" fill="none" extrusionOk="0">
                  <a:moveTo>
                    <a:pt x="123575" y="6934"/>
                  </a:moveTo>
                  <a:lnTo>
                    <a:pt x="123575" y="58213"/>
                  </a:lnTo>
                  <a:lnTo>
                    <a:pt x="0" y="58213"/>
                  </a:lnTo>
                  <a:lnTo>
                    <a:pt x="0" y="12836"/>
                  </a:lnTo>
                  <a:lnTo>
                    <a:pt x="10743" y="12836"/>
                  </a:lnTo>
                  <a:lnTo>
                    <a:pt x="10743" y="25859"/>
                  </a:lnTo>
                  <a:lnTo>
                    <a:pt x="13491" y="25859"/>
                  </a:lnTo>
                  <a:lnTo>
                    <a:pt x="13491" y="18489"/>
                  </a:lnTo>
                  <a:lnTo>
                    <a:pt x="27107" y="18489"/>
                  </a:lnTo>
                  <a:lnTo>
                    <a:pt x="27107" y="30137"/>
                  </a:lnTo>
                  <a:lnTo>
                    <a:pt x="28919" y="30137"/>
                  </a:lnTo>
                  <a:lnTo>
                    <a:pt x="28919" y="2749"/>
                  </a:lnTo>
                  <a:lnTo>
                    <a:pt x="40786" y="2749"/>
                  </a:lnTo>
                  <a:lnTo>
                    <a:pt x="40786" y="10275"/>
                  </a:lnTo>
                  <a:lnTo>
                    <a:pt x="46844" y="10275"/>
                  </a:lnTo>
                  <a:lnTo>
                    <a:pt x="46844" y="19613"/>
                  </a:lnTo>
                  <a:lnTo>
                    <a:pt x="48687" y="19613"/>
                  </a:lnTo>
                  <a:lnTo>
                    <a:pt x="48687" y="13742"/>
                  </a:lnTo>
                  <a:lnTo>
                    <a:pt x="59461" y="13742"/>
                  </a:lnTo>
                  <a:lnTo>
                    <a:pt x="59461" y="31293"/>
                  </a:lnTo>
                  <a:lnTo>
                    <a:pt x="62615" y="31293"/>
                  </a:lnTo>
                  <a:lnTo>
                    <a:pt x="62615" y="17021"/>
                  </a:lnTo>
                  <a:lnTo>
                    <a:pt x="72453" y="17021"/>
                  </a:lnTo>
                  <a:lnTo>
                    <a:pt x="72453" y="6184"/>
                  </a:lnTo>
                  <a:lnTo>
                    <a:pt x="79167" y="6184"/>
                  </a:lnTo>
                  <a:lnTo>
                    <a:pt x="79167" y="1"/>
                  </a:lnTo>
                  <a:lnTo>
                    <a:pt x="86912" y="1"/>
                  </a:lnTo>
                  <a:lnTo>
                    <a:pt x="86912" y="27389"/>
                  </a:lnTo>
                  <a:lnTo>
                    <a:pt x="89504" y="27389"/>
                  </a:lnTo>
                  <a:lnTo>
                    <a:pt x="89504" y="15959"/>
                  </a:lnTo>
                  <a:lnTo>
                    <a:pt x="102277" y="15959"/>
                  </a:lnTo>
                  <a:lnTo>
                    <a:pt x="102277" y="32323"/>
                  </a:lnTo>
                  <a:lnTo>
                    <a:pt x="104026" y="32323"/>
                  </a:lnTo>
                  <a:lnTo>
                    <a:pt x="104026" y="18988"/>
                  </a:lnTo>
                  <a:lnTo>
                    <a:pt x="116986" y="18988"/>
                  </a:lnTo>
                  <a:lnTo>
                    <a:pt x="116986" y="6934"/>
                  </a:lnTo>
                  <a:lnTo>
                    <a:pt x="123575" y="69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1" name="Google Shape;3173;p61">
              <a:extLst>
                <a:ext uri="{FF2B5EF4-FFF2-40B4-BE49-F238E27FC236}">
                  <a16:creationId xmlns:a16="http://schemas.microsoft.com/office/drawing/2014/main" id="{BE125266-C8B4-5CA4-52A3-883B7993C410}"/>
                </a:ext>
              </a:extLst>
            </p:cNvPr>
            <p:cNvSpPr/>
            <p:nvPr/>
          </p:nvSpPr>
          <p:spPr>
            <a:xfrm>
              <a:off x="34211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2" name="Google Shape;3174;p61">
              <a:extLst>
                <a:ext uri="{FF2B5EF4-FFF2-40B4-BE49-F238E27FC236}">
                  <a16:creationId xmlns:a16="http://schemas.microsoft.com/office/drawing/2014/main" id="{84CC1353-737B-C6BB-F62F-AF5F1983148F}"/>
                </a:ext>
              </a:extLst>
            </p:cNvPr>
            <p:cNvSpPr/>
            <p:nvPr/>
          </p:nvSpPr>
          <p:spPr>
            <a:xfrm>
              <a:off x="3500025" y="1450600"/>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3" name="Google Shape;3175;p61">
              <a:extLst>
                <a:ext uri="{FF2B5EF4-FFF2-40B4-BE49-F238E27FC236}">
                  <a16:creationId xmlns:a16="http://schemas.microsoft.com/office/drawing/2014/main" id="{F6C0ACCF-0C9C-9EF5-23DA-5BCCAB91E123}"/>
                </a:ext>
              </a:extLst>
            </p:cNvPr>
            <p:cNvSpPr/>
            <p:nvPr/>
          </p:nvSpPr>
          <p:spPr>
            <a:xfrm>
              <a:off x="357890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4" name="Google Shape;3176;p61">
              <a:extLst>
                <a:ext uri="{FF2B5EF4-FFF2-40B4-BE49-F238E27FC236}">
                  <a16:creationId xmlns:a16="http://schemas.microsoft.com/office/drawing/2014/main" id="{5E8A55C3-2DFB-DDF1-6445-C4CB587826C2}"/>
                </a:ext>
              </a:extLst>
            </p:cNvPr>
            <p:cNvSpPr/>
            <p:nvPr/>
          </p:nvSpPr>
          <p:spPr>
            <a:xfrm>
              <a:off x="34211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5" name="Google Shape;3177;p61">
              <a:extLst>
                <a:ext uri="{FF2B5EF4-FFF2-40B4-BE49-F238E27FC236}">
                  <a16:creationId xmlns:a16="http://schemas.microsoft.com/office/drawing/2014/main" id="{B35408E8-F4DA-A228-7D60-E2C64CB744C5}"/>
                </a:ext>
              </a:extLst>
            </p:cNvPr>
            <p:cNvSpPr/>
            <p:nvPr/>
          </p:nvSpPr>
          <p:spPr>
            <a:xfrm>
              <a:off x="3500025" y="1544275"/>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6" name="Google Shape;3178;p61">
              <a:extLst>
                <a:ext uri="{FF2B5EF4-FFF2-40B4-BE49-F238E27FC236}">
                  <a16:creationId xmlns:a16="http://schemas.microsoft.com/office/drawing/2014/main" id="{A5A36B10-562C-4086-EDD1-9AB7300E3DB5}"/>
                </a:ext>
              </a:extLst>
            </p:cNvPr>
            <p:cNvSpPr/>
            <p:nvPr/>
          </p:nvSpPr>
          <p:spPr>
            <a:xfrm>
              <a:off x="357890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7" name="Google Shape;3179;p61">
              <a:extLst>
                <a:ext uri="{FF2B5EF4-FFF2-40B4-BE49-F238E27FC236}">
                  <a16:creationId xmlns:a16="http://schemas.microsoft.com/office/drawing/2014/main" id="{CAD52CE3-AF06-37D9-E66A-3FF5850E013C}"/>
                </a:ext>
              </a:extLst>
            </p:cNvPr>
            <p:cNvSpPr/>
            <p:nvPr/>
          </p:nvSpPr>
          <p:spPr>
            <a:xfrm>
              <a:off x="34211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8" name="Google Shape;3180;p61">
              <a:extLst>
                <a:ext uri="{FF2B5EF4-FFF2-40B4-BE49-F238E27FC236}">
                  <a16:creationId xmlns:a16="http://schemas.microsoft.com/office/drawing/2014/main" id="{70ADBD85-DAD3-6534-0FF7-2A40E07B3836}"/>
                </a:ext>
              </a:extLst>
            </p:cNvPr>
            <p:cNvSpPr/>
            <p:nvPr/>
          </p:nvSpPr>
          <p:spPr>
            <a:xfrm>
              <a:off x="3500025" y="1637975"/>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9" name="Google Shape;3181;p61">
              <a:extLst>
                <a:ext uri="{FF2B5EF4-FFF2-40B4-BE49-F238E27FC236}">
                  <a16:creationId xmlns:a16="http://schemas.microsoft.com/office/drawing/2014/main" id="{53F730A6-2F55-B0A8-DDBC-2D0BBB53C150}"/>
                </a:ext>
              </a:extLst>
            </p:cNvPr>
            <p:cNvSpPr/>
            <p:nvPr/>
          </p:nvSpPr>
          <p:spPr>
            <a:xfrm>
              <a:off x="357890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0" name="Google Shape;3182;p61">
              <a:extLst>
                <a:ext uri="{FF2B5EF4-FFF2-40B4-BE49-F238E27FC236}">
                  <a16:creationId xmlns:a16="http://schemas.microsoft.com/office/drawing/2014/main" id="{6EDBC9EC-15A9-E485-5FA6-F3B4562EC628}"/>
                </a:ext>
              </a:extLst>
            </p:cNvPr>
            <p:cNvSpPr/>
            <p:nvPr/>
          </p:nvSpPr>
          <p:spPr>
            <a:xfrm>
              <a:off x="34211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1" name="Google Shape;3183;p61">
              <a:extLst>
                <a:ext uri="{FF2B5EF4-FFF2-40B4-BE49-F238E27FC236}">
                  <a16:creationId xmlns:a16="http://schemas.microsoft.com/office/drawing/2014/main" id="{3C1386F0-3C79-C6D9-21B4-0EC691FED122}"/>
                </a:ext>
              </a:extLst>
            </p:cNvPr>
            <p:cNvSpPr/>
            <p:nvPr/>
          </p:nvSpPr>
          <p:spPr>
            <a:xfrm>
              <a:off x="3500025" y="1731650"/>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2" name="Google Shape;3184;p61">
              <a:extLst>
                <a:ext uri="{FF2B5EF4-FFF2-40B4-BE49-F238E27FC236}">
                  <a16:creationId xmlns:a16="http://schemas.microsoft.com/office/drawing/2014/main" id="{ABF11E04-4D6F-F34C-5D2D-F80B9937E7CB}"/>
                </a:ext>
              </a:extLst>
            </p:cNvPr>
            <p:cNvSpPr/>
            <p:nvPr/>
          </p:nvSpPr>
          <p:spPr>
            <a:xfrm>
              <a:off x="357890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3" name="Google Shape;3185;p61">
              <a:extLst>
                <a:ext uri="{FF2B5EF4-FFF2-40B4-BE49-F238E27FC236}">
                  <a16:creationId xmlns:a16="http://schemas.microsoft.com/office/drawing/2014/main" id="{237C58B6-F541-00BC-4A07-7F1761A0CC67}"/>
                </a:ext>
              </a:extLst>
            </p:cNvPr>
            <p:cNvSpPr/>
            <p:nvPr/>
          </p:nvSpPr>
          <p:spPr>
            <a:xfrm>
              <a:off x="49912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4" name="Google Shape;3186;p61">
              <a:extLst>
                <a:ext uri="{FF2B5EF4-FFF2-40B4-BE49-F238E27FC236}">
                  <a16:creationId xmlns:a16="http://schemas.microsoft.com/office/drawing/2014/main" id="{13ADB46C-E2C7-037C-EE20-0CDA784E16EC}"/>
                </a:ext>
              </a:extLst>
            </p:cNvPr>
            <p:cNvSpPr/>
            <p:nvPr/>
          </p:nvSpPr>
          <p:spPr>
            <a:xfrm>
              <a:off x="507010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5" name="Google Shape;3187;p61">
              <a:extLst>
                <a:ext uri="{FF2B5EF4-FFF2-40B4-BE49-F238E27FC236}">
                  <a16:creationId xmlns:a16="http://schemas.microsoft.com/office/drawing/2014/main" id="{AE2E9ABC-C6B4-3E03-7E35-A2BC5F91B508}"/>
                </a:ext>
              </a:extLst>
            </p:cNvPr>
            <p:cNvSpPr/>
            <p:nvPr/>
          </p:nvSpPr>
          <p:spPr>
            <a:xfrm>
              <a:off x="5148175" y="1559125"/>
              <a:ext cx="46075" cy="52325"/>
            </a:xfrm>
            <a:custGeom>
              <a:avLst/>
              <a:gdLst/>
              <a:ahLst/>
              <a:cxnLst/>
              <a:rect l="l" t="t" r="r" b="b"/>
              <a:pathLst>
                <a:path w="1843" h="2093" extrusionOk="0">
                  <a:moveTo>
                    <a:pt x="0" y="0"/>
                  </a:moveTo>
                  <a:lnTo>
                    <a:pt x="0" y="2092"/>
                  </a:lnTo>
                  <a:lnTo>
                    <a:pt x="1843" y="209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6" name="Google Shape;3188;p61">
              <a:extLst>
                <a:ext uri="{FF2B5EF4-FFF2-40B4-BE49-F238E27FC236}">
                  <a16:creationId xmlns:a16="http://schemas.microsoft.com/office/drawing/2014/main" id="{96CD108B-28D6-6519-EE8D-2D1B0893B121}"/>
                </a:ext>
              </a:extLst>
            </p:cNvPr>
            <p:cNvSpPr/>
            <p:nvPr/>
          </p:nvSpPr>
          <p:spPr>
            <a:xfrm>
              <a:off x="49912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7" name="Google Shape;3189;p61">
              <a:extLst>
                <a:ext uri="{FF2B5EF4-FFF2-40B4-BE49-F238E27FC236}">
                  <a16:creationId xmlns:a16="http://schemas.microsoft.com/office/drawing/2014/main" id="{29F7BD5B-2279-48AE-83CC-9972AF4CA9E6}"/>
                </a:ext>
              </a:extLst>
            </p:cNvPr>
            <p:cNvSpPr/>
            <p:nvPr/>
          </p:nvSpPr>
          <p:spPr>
            <a:xfrm>
              <a:off x="507010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8" name="Google Shape;3190;p61">
              <a:extLst>
                <a:ext uri="{FF2B5EF4-FFF2-40B4-BE49-F238E27FC236}">
                  <a16:creationId xmlns:a16="http://schemas.microsoft.com/office/drawing/2014/main" id="{A3F61A22-2B83-1A8B-B197-38342AB5C7F2}"/>
                </a:ext>
              </a:extLst>
            </p:cNvPr>
            <p:cNvSpPr/>
            <p:nvPr/>
          </p:nvSpPr>
          <p:spPr>
            <a:xfrm>
              <a:off x="5070100" y="163717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49" name="Google Shape;3191;p61">
              <a:extLst>
                <a:ext uri="{FF2B5EF4-FFF2-40B4-BE49-F238E27FC236}">
                  <a16:creationId xmlns:a16="http://schemas.microsoft.com/office/drawing/2014/main" id="{108903E9-1D10-FD17-7885-386C14C6DC5E}"/>
                </a:ext>
              </a:extLst>
            </p:cNvPr>
            <p:cNvSpPr/>
            <p:nvPr/>
          </p:nvSpPr>
          <p:spPr>
            <a:xfrm>
              <a:off x="5148175" y="16371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0" name="Google Shape;3192;p61">
              <a:extLst>
                <a:ext uri="{FF2B5EF4-FFF2-40B4-BE49-F238E27FC236}">
                  <a16:creationId xmlns:a16="http://schemas.microsoft.com/office/drawing/2014/main" id="{31F3C7E3-3C7F-EA8F-DBE4-959CD1C84926}"/>
                </a:ext>
              </a:extLst>
            </p:cNvPr>
            <p:cNvSpPr/>
            <p:nvPr/>
          </p:nvSpPr>
          <p:spPr>
            <a:xfrm>
              <a:off x="5148175" y="1637175"/>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1" name="Google Shape;3193;p61">
              <a:extLst>
                <a:ext uri="{FF2B5EF4-FFF2-40B4-BE49-F238E27FC236}">
                  <a16:creationId xmlns:a16="http://schemas.microsoft.com/office/drawing/2014/main" id="{CED456B9-A2D5-0059-D49E-AA1E907B8639}"/>
                </a:ext>
              </a:extLst>
            </p:cNvPr>
            <p:cNvSpPr/>
            <p:nvPr/>
          </p:nvSpPr>
          <p:spPr>
            <a:xfrm>
              <a:off x="49912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2" name="Google Shape;3194;p61">
              <a:extLst>
                <a:ext uri="{FF2B5EF4-FFF2-40B4-BE49-F238E27FC236}">
                  <a16:creationId xmlns:a16="http://schemas.microsoft.com/office/drawing/2014/main" id="{5C1C3F8C-B54B-4332-84BD-C9887CD2439C}"/>
                </a:ext>
              </a:extLst>
            </p:cNvPr>
            <p:cNvSpPr/>
            <p:nvPr/>
          </p:nvSpPr>
          <p:spPr>
            <a:xfrm>
              <a:off x="499125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3" name="Google Shape;3195;p61">
              <a:extLst>
                <a:ext uri="{FF2B5EF4-FFF2-40B4-BE49-F238E27FC236}">
                  <a16:creationId xmlns:a16="http://schemas.microsoft.com/office/drawing/2014/main" id="{CE961FB5-14F0-4045-1482-11B21589C222}"/>
                </a:ext>
              </a:extLst>
            </p:cNvPr>
            <p:cNvSpPr/>
            <p:nvPr/>
          </p:nvSpPr>
          <p:spPr>
            <a:xfrm>
              <a:off x="507010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4" name="Google Shape;3196;p61">
              <a:extLst>
                <a:ext uri="{FF2B5EF4-FFF2-40B4-BE49-F238E27FC236}">
                  <a16:creationId xmlns:a16="http://schemas.microsoft.com/office/drawing/2014/main" id="{1D21EE8F-6AD0-D2D4-CB09-560C5C73DBA2}"/>
                </a:ext>
              </a:extLst>
            </p:cNvPr>
            <p:cNvSpPr/>
            <p:nvPr/>
          </p:nvSpPr>
          <p:spPr>
            <a:xfrm>
              <a:off x="507010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5" name="Google Shape;3197;p61">
              <a:extLst>
                <a:ext uri="{FF2B5EF4-FFF2-40B4-BE49-F238E27FC236}">
                  <a16:creationId xmlns:a16="http://schemas.microsoft.com/office/drawing/2014/main" id="{05CBF15C-4902-44CF-E8D9-9F7A5A757ABE}"/>
                </a:ext>
              </a:extLst>
            </p:cNvPr>
            <p:cNvSpPr/>
            <p:nvPr/>
          </p:nvSpPr>
          <p:spPr>
            <a:xfrm>
              <a:off x="5148175" y="1715250"/>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6" name="Google Shape;3198;p61">
              <a:extLst>
                <a:ext uri="{FF2B5EF4-FFF2-40B4-BE49-F238E27FC236}">
                  <a16:creationId xmlns:a16="http://schemas.microsoft.com/office/drawing/2014/main" id="{7674BD5C-EE40-C465-CA6A-8FC78DEE65AB}"/>
                </a:ext>
              </a:extLst>
            </p:cNvPr>
            <p:cNvSpPr/>
            <p:nvPr/>
          </p:nvSpPr>
          <p:spPr>
            <a:xfrm>
              <a:off x="5148175" y="1715250"/>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7" name="Google Shape;3199;p61">
              <a:extLst>
                <a:ext uri="{FF2B5EF4-FFF2-40B4-BE49-F238E27FC236}">
                  <a16:creationId xmlns:a16="http://schemas.microsoft.com/office/drawing/2014/main" id="{4C5CA69A-A6F5-745F-237A-DB68A4868676}"/>
                </a:ext>
              </a:extLst>
            </p:cNvPr>
            <p:cNvSpPr/>
            <p:nvPr/>
          </p:nvSpPr>
          <p:spPr>
            <a:xfrm>
              <a:off x="49912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8" name="Google Shape;3200;p61">
              <a:extLst>
                <a:ext uri="{FF2B5EF4-FFF2-40B4-BE49-F238E27FC236}">
                  <a16:creationId xmlns:a16="http://schemas.microsoft.com/office/drawing/2014/main" id="{98362FC0-F7D3-536F-058A-3380E1B372BE}"/>
                </a:ext>
              </a:extLst>
            </p:cNvPr>
            <p:cNvSpPr/>
            <p:nvPr/>
          </p:nvSpPr>
          <p:spPr>
            <a:xfrm>
              <a:off x="499125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59" name="Google Shape;3201;p61">
              <a:extLst>
                <a:ext uri="{FF2B5EF4-FFF2-40B4-BE49-F238E27FC236}">
                  <a16:creationId xmlns:a16="http://schemas.microsoft.com/office/drawing/2014/main" id="{FD03D855-1E9B-D1ED-C6D3-7628BFDC8810}"/>
                </a:ext>
              </a:extLst>
            </p:cNvPr>
            <p:cNvSpPr/>
            <p:nvPr/>
          </p:nvSpPr>
          <p:spPr>
            <a:xfrm>
              <a:off x="507010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60" name="Google Shape;3202;p61">
              <a:extLst>
                <a:ext uri="{FF2B5EF4-FFF2-40B4-BE49-F238E27FC236}">
                  <a16:creationId xmlns:a16="http://schemas.microsoft.com/office/drawing/2014/main" id="{E761D392-00F5-90EF-C68C-50D32C160D75}"/>
                </a:ext>
              </a:extLst>
            </p:cNvPr>
            <p:cNvSpPr/>
            <p:nvPr/>
          </p:nvSpPr>
          <p:spPr>
            <a:xfrm>
              <a:off x="507010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61" name="Google Shape;3203;p61">
              <a:extLst>
                <a:ext uri="{FF2B5EF4-FFF2-40B4-BE49-F238E27FC236}">
                  <a16:creationId xmlns:a16="http://schemas.microsoft.com/office/drawing/2014/main" id="{FE2FAAB3-314A-0868-1A4F-5D6BB4D79F4E}"/>
                </a:ext>
              </a:extLst>
            </p:cNvPr>
            <p:cNvSpPr/>
            <p:nvPr/>
          </p:nvSpPr>
          <p:spPr>
            <a:xfrm>
              <a:off x="5148175" y="17933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62" name="Google Shape;3204;p61">
              <a:extLst>
                <a:ext uri="{FF2B5EF4-FFF2-40B4-BE49-F238E27FC236}">
                  <a16:creationId xmlns:a16="http://schemas.microsoft.com/office/drawing/2014/main" id="{B3BAF0FC-524D-FC81-E304-3D389878E0AA}"/>
                </a:ext>
              </a:extLst>
            </p:cNvPr>
            <p:cNvSpPr/>
            <p:nvPr/>
          </p:nvSpPr>
          <p:spPr>
            <a:xfrm>
              <a:off x="49912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63" name="Google Shape;3205;p61">
              <a:extLst>
                <a:ext uri="{FF2B5EF4-FFF2-40B4-BE49-F238E27FC236}">
                  <a16:creationId xmlns:a16="http://schemas.microsoft.com/office/drawing/2014/main" id="{03521E2A-9901-E71B-A675-9FE71B8307E8}"/>
                </a:ext>
              </a:extLst>
            </p:cNvPr>
            <p:cNvSpPr/>
            <p:nvPr/>
          </p:nvSpPr>
          <p:spPr>
            <a:xfrm>
              <a:off x="4991250" y="1873750"/>
              <a:ext cx="45300" cy="51550"/>
            </a:xfrm>
            <a:custGeom>
              <a:avLst/>
              <a:gdLst/>
              <a:ahLst/>
              <a:cxnLst/>
              <a:rect l="l" t="t" r="r" b="b"/>
              <a:pathLst>
                <a:path w="1812" h="2062" fill="none" extrusionOk="0">
                  <a:moveTo>
                    <a:pt x="0" y="0"/>
                  </a:moveTo>
                  <a:lnTo>
                    <a:pt x="1812" y="0"/>
                  </a:lnTo>
                  <a:lnTo>
                    <a:pt x="1812" y="2062"/>
                  </a:lnTo>
                  <a:lnTo>
                    <a:pt x="0" y="206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4" name="Google Shape;3206;p61">
              <a:extLst>
                <a:ext uri="{FF2B5EF4-FFF2-40B4-BE49-F238E27FC236}">
                  <a16:creationId xmlns:a16="http://schemas.microsoft.com/office/drawing/2014/main" id="{F8B2C883-3D7E-E72D-1E62-EA98D34F23F1}"/>
                </a:ext>
              </a:extLst>
            </p:cNvPr>
            <p:cNvSpPr/>
            <p:nvPr/>
          </p:nvSpPr>
          <p:spPr>
            <a:xfrm>
              <a:off x="507010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5" name="Google Shape;3207;p61">
              <a:extLst>
                <a:ext uri="{FF2B5EF4-FFF2-40B4-BE49-F238E27FC236}">
                  <a16:creationId xmlns:a16="http://schemas.microsoft.com/office/drawing/2014/main" id="{76C9BF29-DC83-A453-6D62-F4D4C9F9FFC7}"/>
                </a:ext>
              </a:extLst>
            </p:cNvPr>
            <p:cNvSpPr/>
            <p:nvPr/>
          </p:nvSpPr>
          <p:spPr>
            <a:xfrm>
              <a:off x="5148175" y="1873750"/>
              <a:ext cx="46075" cy="51550"/>
            </a:xfrm>
            <a:custGeom>
              <a:avLst/>
              <a:gdLst/>
              <a:ahLst/>
              <a:cxnLst/>
              <a:rect l="l" t="t" r="r" b="b"/>
              <a:pathLst>
                <a:path w="1843" h="2062" extrusionOk="0">
                  <a:moveTo>
                    <a:pt x="0" y="0"/>
                  </a:moveTo>
                  <a:lnTo>
                    <a:pt x="0" y="2062"/>
                  </a:lnTo>
                  <a:lnTo>
                    <a:pt x="1843" y="206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6" name="Google Shape;3208;p61">
              <a:extLst>
                <a:ext uri="{FF2B5EF4-FFF2-40B4-BE49-F238E27FC236}">
                  <a16:creationId xmlns:a16="http://schemas.microsoft.com/office/drawing/2014/main" id="{81888330-B554-91D3-9C35-FCAB923A48D0}"/>
                </a:ext>
              </a:extLst>
            </p:cNvPr>
            <p:cNvSpPr/>
            <p:nvPr/>
          </p:nvSpPr>
          <p:spPr>
            <a:xfrm>
              <a:off x="49912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7" name="Google Shape;3209;p61">
              <a:extLst>
                <a:ext uri="{FF2B5EF4-FFF2-40B4-BE49-F238E27FC236}">
                  <a16:creationId xmlns:a16="http://schemas.microsoft.com/office/drawing/2014/main" id="{6FF7E980-BC95-7CDB-34EB-0CC69E5F2AED}"/>
                </a:ext>
              </a:extLst>
            </p:cNvPr>
            <p:cNvSpPr/>
            <p:nvPr/>
          </p:nvSpPr>
          <p:spPr>
            <a:xfrm>
              <a:off x="507010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8" name="Google Shape;3210;p61">
              <a:extLst>
                <a:ext uri="{FF2B5EF4-FFF2-40B4-BE49-F238E27FC236}">
                  <a16:creationId xmlns:a16="http://schemas.microsoft.com/office/drawing/2014/main" id="{2C693AEE-C14A-9BC8-88B8-02EFA5F0E103}"/>
                </a:ext>
              </a:extLst>
            </p:cNvPr>
            <p:cNvSpPr/>
            <p:nvPr/>
          </p:nvSpPr>
          <p:spPr>
            <a:xfrm>
              <a:off x="5148175" y="19533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49" name="Google Shape;3211;p61">
              <a:extLst>
                <a:ext uri="{FF2B5EF4-FFF2-40B4-BE49-F238E27FC236}">
                  <a16:creationId xmlns:a16="http://schemas.microsoft.com/office/drawing/2014/main" id="{3B58D731-1F95-C5F9-ED97-9CE9DFFCEF64}"/>
                </a:ext>
              </a:extLst>
            </p:cNvPr>
            <p:cNvSpPr/>
            <p:nvPr/>
          </p:nvSpPr>
          <p:spPr>
            <a:xfrm>
              <a:off x="49912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0" name="Google Shape;3212;p61">
              <a:extLst>
                <a:ext uri="{FF2B5EF4-FFF2-40B4-BE49-F238E27FC236}">
                  <a16:creationId xmlns:a16="http://schemas.microsoft.com/office/drawing/2014/main" id="{B92892B5-23D1-9B76-6059-6551121BA8E8}"/>
                </a:ext>
              </a:extLst>
            </p:cNvPr>
            <p:cNvSpPr/>
            <p:nvPr/>
          </p:nvSpPr>
          <p:spPr>
            <a:xfrm>
              <a:off x="507010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1" name="Google Shape;3213;p61">
              <a:extLst>
                <a:ext uri="{FF2B5EF4-FFF2-40B4-BE49-F238E27FC236}">
                  <a16:creationId xmlns:a16="http://schemas.microsoft.com/office/drawing/2014/main" id="{5C9FDA32-1999-598E-A3AD-17176E2BD76F}"/>
                </a:ext>
              </a:extLst>
            </p:cNvPr>
            <p:cNvSpPr/>
            <p:nvPr/>
          </p:nvSpPr>
          <p:spPr>
            <a:xfrm>
              <a:off x="5148175" y="2033800"/>
              <a:ext cx="46075" cy="51550"/>
            </a:xfrm>
            <a:custGeom>
              <a:avLst/>
              <a:gdLst/>
              <a:ahLst/>
              <a:cxnLst/>
              <a:rect l="l" t="t" r="r" b="b"/>
              <a:pathLst>
                <a:path w="1843" h="2062" extrusionOk="0">
                  <a:moveTo>
                    <a:pt x="0" y="1"/>
                  </a:moveTo>
                  <a:lnTo>
                    <a:pt x="0" y="2062"/>
                  </a:lnTo>
                  <a:lnTo>
                    <a:pt x="1843" y="2062"/>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2" name="Google Shape;3214;p61">
              <a:extLst>
                <a:ext uri="{FF2B5EF4-FFF2-40B4-BE49-F238E27FC236}">
                  <a16:creationId xmlns:a16="http://schemas.microsoft.com/office/drawing/2014/main" id="{38FC6F07-ADB9-8B4B-AA11-D0076F40F197}"/>
                </a:ext>
              </a:extLst>
            </p:cNvPr>
            <p:cNvSpPr/>
            <p:nvPr/>
          </p:nvSpPr>
          <p:spPr>
            <a:xfrm>
              <a:off x="49912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4" name="Google Shape;3215;p61">
              <a:extLst>
                <a:ext uri="{FF2B5EF4-FFF2-40B4-BE49-F238E27FC236}">
                  <a16:creationId xmlns:a16="http://schemas.microsoft.com/office/drawing/2014/main" id="{ED9D0432-CD1D-3E2B-3AB8-9FAEA92EA2EC}"/>
                </a:ext>
              </a:extLst>
            </p:cNvPr>
            <p:cNvSpPr/>
            <p:nvPr/>
          </p:nvSpPr>
          <p:spPr>
            <a:xfrm>
              <a:off x="507010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5" name="Google Shape;3216;p61">
              <a:extLst>
                <a:ext uri="{FF2B5EF4-FFF2-40B4-BE49-F238E27FC236}">
                  <a16:creationId xmlns:a16="http://schemas.microsoft.com/office/drawing/2014/main" id="{4605636D-3AEB-03BB-A715-EF38FFE96BEE}"/>
                </a:ext>
              </a:extLst>
            </p:cNvPr>
            <p:cNvSpPr/>
            <p:nvPr/>
          </p:nvSpPr>
          <p:spPr>
            <a:xfrm>
              <a:off x="5148175" y="21134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6" name="Google Shape;3217;p61">
              <a:extLst>
                <a:ext uri="{FF2B5EF4-FFF2-40B4-BE49-F238E27FC236}">
                  <a16:creationId xmlns:a16="http://schemas.microsoft.com/office/drawing/2014/main" id="{4120D009-889F-70B6-02AE-CD166CE8DB94}"/>
                </a:ext>
              </a:extLst>
            </p:cNvPr>
            <p:cNvSpPr/>
            <p:nvPr/>
          </p:nvSpPr>
          <p:spPr>
            <a:xfrm>
              <a:off x="3764700" y="1591125"/>
              <a:ext cx="260800" cy="38275"/>
            </a:xfrm>
            <a:custGeom>
              <a:avLst/>
              <a:gdLst/>
              <a:ahLst/>
              <a:cxnLst/>
              <a:rect l="l" t="t" r="r" b="b"/>
              <a:pathLst>
                <a:path w="10432" h="1531" extrusionOk="0">
                  <a:moveTo>
                    <a:pt x="1" y="0"/>
                  </a:moveTo>
                  <a:lnTo>
                    <a:pt x="1" y="1531"/>
                  </a:lnTo>
                  <a:lnTo>
                    <a:pt x="10431" y="1531"/>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7" name="Google Shape;3218;p61">
              <a:extLst>
                <a:ext uri="{FF2B5EF4-FFF2-40B4-BE49-F238E27FC236}">
                  <a16:creationId xmlns:a16="http://schemas.microsoft.com/office/drawing/2014/main" id="{F909099F-0D5E-278B-77DA-139E72788993}"/>
                </a:ext>
              </a:extLst>
            </p:cNvPr>
            <p:cNvSpPr/>
            <p:nvPr/>
          </p:nvSpPr>
          <p:spPr>
            <a:xfrm>
              <a:off x="3764700" y="166607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8" name="Google Shape;3219;p61">
              <a:extLst>
                <a:ext uri="{FF2B5EF4-FFF2-40B4-BE49-F238E27FC236}">
                  <a16:creationId xmlns:a16="http://schemas.microsoft.com/office/drawing/2014/main" id="{B12606B5-7167-8284-95B9-5DB877F8BD91}"/>
                </a:ext>
              </a:extLst>
            </p:cNvPr>
            <p:cNvSpPr/>
            <p:nvPr/>
          </p:nvSpPr>
          <p:spPr>
            <a:xfrm>
              <a:off x="3764700" y="1741800"/>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59" name="Google Shape;3220;p61">
              <a:extLst>
                <a:ext uri="{FF2B5EF4-FFF2-40B4-BE49-F238E27FC236}">
                  <a16:creationId xmlns:a16="http://schemas.microsoft.com/office/drawing/2014/main" id="{5015B0C2-7190-8049-B57F-69745751BB5E}"/>
                </a:ext>
              </a:extLst>
            </p:cNvPr>
            <p:cNvSpPr/>
            <p:nvPr/>
          </p:nvSpPr>
          <p:spPr>
            <a:xfrm>
              <a:off x="3764700" y="1817525"/>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0" name="Google Shape;3221;p61">
              <a:extLst>
                <a:ext uri="{FF2B5EF4-FFF2-40B4-BE49-F238E27FC236}">
                  <a16:creationId xmlns:a16="http://schemas.microsoft.com/office/drawing/2014/main" id="{D75A7DC8-BEE2-2311-D1C9-F73C4B35E3D3}"/>
                </a:ext>
              </a:extLst>
            </p:cNvPr>
            <p:cNvSpPr/>
            <p:nvPr/>
          </p:nvSpPr>
          <p:spPr>
            <a:xfrm>
              <a:off x="3764700" y="1893275"/>
              <a:ext cx="260800" cy="38275"/>
            </a:xfrm>
            <a:custGeom>
              <a:avLst/>
              <a:gdLst/>
              <a:ahLst/>
              <a:cxnLst/>
              <a:rect l="l" t="t" r="r" b="b"/>
              <a:pathLst>
                <a:path w="10432" h="1531" extrusionOk="0">
                  <a:moveTo>
                    <a:pt x="1" y="0"/>
                  </a:moveTo>
                  <a:lnTo>
                    <a:pt x="1" y="1530"/>
                  </a:lnTo>
                  <a:lnTo>
                    <a:pt x="10431" y="1530"/>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1" name="Google Shape;3222;p61">
              <a:extLst>
                <a:ext uri="{FF2B5EF4-FFF2-40B4-BE49-F238E27FC236}">
                  <a16:creationId xmlns:a16="http://schemas.microsoft.com/office/drawing/2014/main" id="{9248EFEC-BAA5-52FF-CE20-2A351D7A2BE0}"/>
                </a:ext>
              </a:extLst>
            </p:cNvPr>
            <p:cNvSpPr/>
            <p:nvPr/>
          </p:nvSpPr>
          <p:spPr>
            <a:xfrm>
              <a:off x="3764700" y="196822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2" name="Google Shape;3223;p61">
              <a:extLst>
                <a:ext uri="{FF2B5EF4-FFF2-40B4-BE49-F238E27FC236}">
                  <a16:creationId xmlns:a16="http://schemas.microsoft.com/office/drawing/2014/main" id="{CBAC966E-9EBE-7729-8B17-D590BB1F3320}"/>
                </a:ext>
              </a:extLst>
            </p:cNvPr>
            <p:cNvSpPr/>
            <p:nvPr/>
          </p:nvSpPr>
          <p:spPr>
            <a:xfrm>
              <a:off x="3764700" y="2043950"/>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3" name="Google Shape;3224;p61">
              <a:extLst>
                <a:ext uri="{FF2B5EF4-FFF2-40B4-BE49-F238E27FC236}">
                  <a16:creationId xmlns:a16="http://schemas.microsoft.com/office/drawing/2014/main" id="{3E6105FF-F5C7-920D-23B3-9CF519A11B26}"/>
                </a:ext>
              </a:extLst>
            </p:cNvPr>
            <p:cNvSpPr/>
            <p:nvPr/>
          </p:nvSpPr>
          <p:spPr>
            <a:xfrm>
              <a:off x="3764700" y="2119675"/>
              <a:ext cx="260800" cy="38275"/>
            </a:xfrm>
            <a:custGeom>
              <a:avLst/>
              <a:gdLst/>
              <a:ahLst/>
              <a:cxnLst/>
              <a:rect l="l" t="t" r="r" b="b"/>
              <a:pathLst>
                <a:path w="10432" h="1531" extrusionOk="0">
                  <a:moveTo>
                    <a:pt x="1" y="1"/>
                  </a:moveTo>
                  <a:lnTo>
                    <a:pt x="1" y="1531"/>
                  </a:lnTo>
                  <a:lnTo>
                    <a:pt x="10431" y="1531"/>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4" name="Google Shape;3225;p61">
              <a:extLst>
                <a:ext uri="{FF2B5EF4-FFF2-40B4-BE49-F238E27FC236}">
                  <a16:creationId xmlns:a16="http://schemas.microsoft.com/office/drawing/2014/main" id="{DF35CE20-FC5D-7937-87A9-F5271AFCAA6E}"/>
                </a:ext>
              </a:extLst>
            </p:cNvPr>
            <p:cNvSpPr/>
            <p:nvPr/>
          </p:nvSpPr>
          <p:spPr>
            <a:xfrm>
              <a:off x="5665025" y="15247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5" name="Google Shape;3226;p61">
              <a:extLst>
                <a:ext uri="{FF2B5EF4-FFF2-40B4-BE49-F238E27FC236}">
                  <a16:creationId xmlns:a16="http://schemas.microsoft.com/office/drawing/2014/main" id="{87E9284A-E620-FBED-C6C4-579B3D434452}"/>
                </a:ext>
              </a:extLst>
            </p:cNvPr>
            <p:cNvSpPr/>
            <p:nvPr/>
          </p:nvSpPr>
          <p:spPr>
            <a:xfrm>
              <a:off x="5665025" y="1600500"/>
              <a:ext cx="239700" cy="38275"/>
            </a:xfrm>
            <a:custGeom>
              <a:avLst/>
              <a:gdLst/>
              <a:ahLst/>
              <a:cxnLst/>
              <a:rect l="l" t="t" r="r" b="b"/>
              <a:pathLst>
                <a:path w="9588" h="1531" extrusionOk="0">
                  <a:moveTo>
                    <a:pt x="0" y="0"/>
                  </a:moveTo>
                  <a:lnTo>
                    <a:pt x="0" y="1530"/>
                  </a:lnTo>
                  <a:lnTo>
                    <a:pt x="9588" y="1530"/>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6" name="Google Shape;3227;p61">
              <a:extLst>
                <a:ext uri="{FF2B5EF4-FFF2-40B4-BE49-F238E27FC236}">
                  <a16:creationId xmlns:a16="http://schemas.microsoft.com/office/drawing/2014/main" id="{5A559FFB-2AB3-2817-4064-F55076C9A02E}"/>
                </a:ext>
              </a:extLst>
            </p:cNvPr>
            <p:cNvSpPr/>
            <p:nvPr/>
          </p:nvSpPr>
          <p:spPr>
            <a:xfrm>
              <a:off x="5665025" y="16754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7" name="Google Shape;3228;p61">
              <a:extLst>
                <a:ext uri="{FF2B5EF4-FFF2-40B4-BE49-F238E27FC236}">
                  <a16:creationId xmlns:a16="http://schemas.microsoft.com/office/drawing/2014/main" id="{AD011737-8489-B3FA-8E8D-5AA8DE344D23}"/>
                </a:ext>
              </a:extLst>
            </p:cNvPr>
            <p:cNvSpPr/>
            <p:nvPr/>
          </p:nvSpPr>
          <p:spPr>
            <a:xfrm>
              <a:off x="5665025" y="175117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8" name="Google Shape;3229;p61">
              <a:extLst>
                <a:ext uri="{FF2B5EF4-FFF2-40B4-BE49-F238E27FC236}">
                  <a16:creationId xmlns:a16="http://schemas.microsoft.com/office/drawing/2014/main" id="{4CC9C7C1-9A60-B9EE-C513-B8B5190A82E8}"/>
                </a:ext>
              </a:extLst>
            </p:cNvPr>
            <p:cNvSpPr/>
            <p:nvPr/>
          </p:nvSpPr>
          <p:spPr>
            <a:xfrm>
              <a:off x="5665025" y="182690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69" name="Google Shape;3230;p61">
              <a:extLst>
                <a:ext uri="{FF2B5EF4-FFF2-40B4-BE49-F238E27FC236}">
                  <a16:creationId xmlns:a16="http://schemas.microsoft.com/office/drawing/2014/main" id="{777AB864-F948-2BE9-4DCA-FC06D8D66385}"/>
                </a:ext>
              </a:extLst>
            </p:cNvPr>
            <p:cNvSpPr/>
            <p:nvPr/>
          </p:nvSpPr>
          <p:spPr>
            <a:xfrm>
              <a:off x="5665025" y="19018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0" name="Google Shape;3231;p61">
              <a:extLst>
                <a:ext uri="{FF2B5EF4-FFF2-40B4-BE49-F238E27FC236}">
                  <a16:creationId xmlns:a16="http://schemas.microsoft.com/office/drawing/2014/main" id="{135DBFF3-2359-E07E-EC1F-EC65303E6F6B}"/>
                </a:ext>
              </a:extLst>
            </p:cNvPr>
            <p:cNvSpPr/>
            <p:nvPr/>
          </p:nvSpPr>
          <p:spPr>
            <a:xfrm>
              <a:off x="5665025" y="1977600"/>
              <a:ext cx="239700" cy="39050"/>
            </a:xfrm>
            <a:custGeom>
              <a:avLst/>
              <a:gdLst/>
              <a:ahLst/>
              <a:cxnLst/>
              <a:rect l="l" t="t" r="r" b="b"/>
              <a:pathLst>
                <a:path w="9588" h="1562" extrusionOk="0">
                  <a:moveTo>
                    <a:pt x="0" y="0"/>
                  </a:moveTo>
                  <a:lnTo>
                    <a:pt x="0" y="1561"/>
                  </a:lnTo>
                  <a:lnTo>
                    <a:pt x="9588" y="156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1" name="Google Shape;3232;p61">
              <a:extLst>
                <a:ext uri="{FF2B5EF4-FFF2-40B4-BE49-F238E27FC236}">
                  <a16:creationId xmlns:a16="http://schemas.microsoft.com/office/drawing/2014/main" id="{F10DFE95-7BE6-9323-CAAD-6EBFF4975B0C}"/>
                </a:ext>
              </a:extLst>
            </p:cNvPr>
            <p:cNvSpPr/>
            <p:nvPr/>
          </p:nvSpPr>
          <p:spPr>
            <a:xfrm>
              <a:off x="5665025" y="20533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2" name="Google Shape;3233;p61">
              <a:extLst>
                <a:ext uri="{FF2B5EF4-FFF2-40B4-BE49-F238E27FC236}">
                  <a16:creationId xmlns:a16="http://schemas.microsoft.com/office/drawing/2014/main" id="{B3801877-ADDB-FBDF-7871-511D1CD65563}"/>
                </a:ext>
              </a:extLst>
            </p:cNvPr>
            <p:cNvSpPr/>
            <p:nvPr/>
          </p:nvSpPr>
          <p:spPr>
            <a:xfrm>
              <a:off x="5665025" y="2125150"/>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3" name="Google Shape;3234;p61">
              <a:extLst>
                <a:ext uri="{FF2B5EF4-FFF2-40B4-BE49-F238E27FC236}">
                  <a16:creationId xmlns:a16="http://schemas.microsoft.com/office/drawing/2014/main" id="{76E3B73E-D891-B838-77B9-B65BA032D90B}"/>
                </a:ext>
              </a:extLst>
            </p:cNvPr>
            <p:cNvSpPr/>
            <p:nvPr/>
          </p:nvSpPr>
          <p:spPr>
            <a:xfrm>
              <a:off x="5665025" y="2196975"/>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4" name="Google Shape;3235;p61">
              <a:extLst>
                <a:ext uri="{FF2B5EF4-FFF2-40B4-BE49-F238E27FC236}">
                  <a16:creationId xmlns:a16="http://schemas.microsoft.com/office/drawing/2014/main" id="{8A1F1CBB-FDB9-C932-D961-09A9719881B3}"/>
                </a:ext>
              </a:extLst>
            </p:cNvPr>
            <p:cNvSpPr/>
            <p:nvPr/>
          </p:nvSpPr>
          <p:spPr>
            <a:xfrm>
              <a:off x="5665025" y="22680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5" name="Google Shape;3236;p61">
              <a:extLst>
                <a:ext uri="{FF2B5EF4-FFF2-40B4-BE49-F238E27FC236}">
                  <a16:creationId xmlns:a16="http://schemas.microsoft.com/office/drawing/2014/main" id="{A8A44931-7A19-B15A-B0E2-16AC8DD2EDA2}"/>
                </a:ext>
              </a:extLst>
            </p:cNvPr>
            <p:cNvSpPr/>
            <p:nvPr/>
          </p:nvSpPr>
          <p:spPr>
            <a:xfrm>
              <a:off x="5665025" y="23398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6" name="Google Shape;3237;p61">
              <a:extLst>
                <a:ext uri="{FF2B5EF4-FFF2-40B4-BE49-F238E27FC236}">
                  <a16:creationId xmlns:a16="http://schemas.microsoft.com/office/drawing/2014/main" id="{100A9FB4-98F2-C9D6-37A4-3BEAE7FA4789}"/>
                </a:ext>
              </a:extLst>
            </p:cNvPr>
            <p:cNvSpPr/>
            <p:nvPr/>
          </p:nvSpPr>
          <p:spPr>
            <a:xfrm>
              <a:off x="5665025" y="2411675"/>
              <a:ext cx="239700" cy="39050"/>
            </a:xfrm>
            <a:custGeom>
              <a:avLst/>
              <a:gdLst/>
              <a:ahLst/>
              <a:cxnLst/>
              <a:rect l="l" t="t" r="r" b="b"/>
              <a:pathLst>
                <a:path w="9588" h="1562"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7" name="Google Shape;3238;p61">
              <a:extLst>
                <a:ext uri="{FF2B5EF4-FFF2-40B4-BE49-F238E27FC236}">
                  <a16:creationId xmlns:a16="http://schemas.microsoft.com/office/drawing/2014/main" id="{FED8A94C-5120-3F0D-BE21-432A4CE2E8F5}"/>
                </a:ext>
              </a:extLst>
            </p:cNvPr>
            <p:cNvSpPr/>
            <p:nvPr/>
          </p:nvSpPr>
          <p:spPr>
            <a:xfrm>
              <a:off x="6039000" y="1616100"/>
              <a:ext cx="253750" cy="38300"/>
            </a:xfrm>
            <a:custGeom>
              <a:avLst/>
              <a:gdLst/>
              <a:ahLst/>
              <a:cxnLst/>
              <a:rect l="l" t="t" r="r" b="b"/>
              <a:pathLst>
                <a:path w="10150" h="1532" extrusionOk="0">
                  <a:moveTo>
                    <a:pt x="0" y="1"/>
                  </a:moveTo>
                  <a:lnTo>
                    <a:pt x="0" y="1531"/>
                  </a:lnTo>
                  <a:lnTo>
                    <a:pt x="10150" y="1531"/>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8" name="Google Shape;3239;p61">
              <a:extLst>
                <a:ext uri="{FF2B5EF4-FFF2-40B4-BE49-F238E27FC236}">
                  <a16:creationId xmlns:a16="http://schemas.microsoft.com/office/drawing/2014/main" id="{FFAC3C3F-16AB-AE01-63B4-BEF54A74F624}"/>
                </a:ext>
              </a:extLst>
            </p:cNvPr>
            <p:cNvSpPr/>
            <p:nvPr/>
          </p:nvSpPr>
          <p:spPr>
            <a:xfrm>
              <a:off x="6039000" y="169105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79" name="Google Shape;3240;p61">
              <a:extLst>
                <a:ext uri="{FF2B5EF4-FFF2-40B4-BE49-F238E27FC236}">
                  <a16:creationId xmlns:a16="http://schemas.microsoft.com/office/drawing/2014/main" id="{6A6CBB20-1E77-8A14-2359-95C0207D31AF}"/>
                </a:ext>
              </a:extLst>
            </p:cNvPr>
            <p:cNvSpPr/>
            <p:nvPr/>
          </p:nvSpPr>
          <p:spPr>
            <a:xfrm>
              <a:off x="6039000" y="1766800"/>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0" name="Google Shape;3241;p61">
              <a:extLst>
                <a:ext uri="{FF2B5EF4-FFF2-40B4-BE49-F238E27FC236}">
                  <a16:creationId xmlns:a16="http://schemas.microsoft.com/office/drawing/2014/main" id="{6AEF74C9-9078-300B-85C1-7E9685CE1B88}"/>
                </a:ext>
              </a:extLst>
            </p:cNvPr>
            <p:cNvSpPr/>
            <p:nvPr/>
          </p:nvSpPr>
          <p:spPr>
            <a:xfrm>
              <a:off x="6039000" y="184252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1" name="Google Shape;3242;p61">
              <a:extLst>
                <a:ext uri="{FF2B5EF4-FFF2-40B4-BE49-F238E27FC236}">
                  <a16:creationId xmlns:a16="http://schemas.microsoft.com/office/drawing/2014/main" id="{8EC4D3F5-90EC-BC60-3E98-2B12BFA0E5B9}"/>
                </a:ext>
              </a:extLst>
            </p:cNvPr>
            <p:cNvSpPr/>
            <p:nvPr/>
          </p:nvSpPr>
          <p:spPr>
            <a:xfrm>
              <a:off x="6039000" y="19174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2" name="Google Shape;3243;p61">
              <a:extLst>
                <a:ext uri="{FF2B5EF4-FFF2-40B4-BE49-F238E27FC236}">
                  <a16:creationId xmlns:a16="http://schemas.microsoft.com/office/drawing/2014/main" id="{02B0A349-28C9-D54D-2726-FBD683D7CE37}"/>
                </a:ext>
              </a:extLst>
            </p:cNvPr>
            <p:cNvSpPr/>
            <p:nvPr/>
          </p:nvSpPr>
          <p:spPr>
            <a:xfrm>
              <a:off x="6039000" y="19932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3" name="Google Shape;3244;p61">
              <a:extLst>
                <a:ext uri="{FF2B5EF4-FFF2-40B4-BE49-F238E27FC236}">
                  <a16:creationId xmlns:a16="http://schemas.microsoft.com/office/drawing/2014/main" id="{114B892F-70DC-F6C0-F9C6-B2112CB3D543}"/>
                </a:ext>
              </a:extLst>
            </p:cNvPr>
            <p:cNvSpPr/>
            <p:nvPr/>
          </p:nvSpPr>
          <p:spPr>
            <a:xfrm>
              <a:off x="6039000" y="20689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4" name="Google Shape;3245;p61">
              <a:extLst>
                <a:ext uri="{FF2B5EF4-FFF2-40B4-BE49-F238E27FC236}">
                  <a16:creationId xmlns:a16="http://schemas.microsoft.com/office/drawing/2014/main" id="{7703CFB6-9574-CEAC-7B9A-B11E2168E10D}"/>
                </a:ext>
              </a:extLst>
            </p:cNvPr>
            <p:cNvSpPr/>
            <p:nvPr/>
          </p:nvSpPr>
          <p:spPr>
            <a:xfrm>
              <a:off x="6039000" y="2144675"/>
              <a:ext cx="253750" cy="38275"/>
            </a:xfrm>
            <a:custGeom>
              <a:avLst/>
              <a:gdLst/>
              <a:ahLst/>
              <a:cxnLst/>
              <a:rect l="l" t="t" r="r" b="b"/>
              <a:pathLst>
                <a:path w="10150" h="1531" extrusionOk="0">
                  <a:moveTo>
                    <a:pt x="0" y="0"/>
                  </a:moveTo>
                  <a:lnTo>
                    <a:pt x="0" y="1530"/>
                  </a:lnTo>
                  <a:lnTo>
                    <a:pt x="10150" y="1530"/>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5" name="Google Shape;3246;p61">
              <a:extLst>
                <a:ext uri="{FF2B5EF4-FFF2-40B4-BE49-F238E27FC236}">
                  <a16:creationId xmlns:a16="http://schemas.microsoft.com/office/drawing/2014/main" id="{4B5D348E-2F83-24C5-99F8-9055423B6955}"/>
                </a:ext>
              </a:extLst>
            </p:cNvPr>
            <p:cNvSpPr/>
            <p:nvPr/>
          </p:nvSpPr>
          <p:spPr>
            <a:xfrm>
              <a:off x="6039000" y="22118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6" name="Google Shape;3247;p61">
              <a:extLst>
                <a:ext uri="{FF2B5EF4-FFF2-40B4-BE49-F238E27FC236}">
                  <a16:creationId xmlns:a16="http://schemas.microsoft.com/office/drawing/2014/main" id="{DB605627-ECFE-A71F-FF8A-06EED5F9B975}"/>
                </a:ext>
              </a:extLst>
            </p:cNvPr>
            <p:cNvSpPr/>
            <p:nvPr/>
          </p:nvSpPr>
          <p:spPr>
            <a:xfrm>
              <a:off x="6039000" y="22797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7" name="Google Shape;3248;p61">
              <a:extLst>
                <a:ext uri="{FF2B5EF4-FFF2-40B4-BE49-F238E27FC236}">
                  <a16:creationId xmlns:a16="http://schemas.microsoft.com/office/drawing/2014/main" id="{83373FF5-2E96-9A4A-3601-5404734BDBAD}"/>
                </a:ext>
              </a:extLst>
            </p:cNvPr>
            <p:cNvSpPr/>
            <p:nvPr/>
          </p:nvSpPr>
          <p:spPr>
            <a:xfrm>
              <a:off x="6039000" y="23468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8" name="Google Shape;3249;p61">
              <a:extLst>
                <a:ext uri="{FF2B5EF4-FFF2-40B4-BE49-F238E27FC236}">
                  <a16:creationId xmlns:a16="http://schemas.microsoft.com/office/drawing/2014/main" id="{92A990BF-B43C-D44F-BF06-748C7B886750}"/>
                </a:ext>
              </a:extLst>
            </p:cNvPr>
            <p:cNvSpPr/>
            <p:nvPr/>
          </p:nvSpPr>
          <p:spPr>
            <a:xfrm>
              <a:off x="46844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89" name="Google Shape;3250;p61">
              <a:extLst>
                <a:ext uri="{FF2B5EF4-FFF2-40B4-BE49-F238E27FC236}">
                  <a16:creationId xmlns:a16="http://schemas.microsoft.com/office/drawing/2014/main" id="{F836AF72-FCC6-DC73-C6EE-FFE56013920D}"/>
                </a:ext>
              </a:extLst>
            </p:cNvPr>
            <p:cNvSpPr/>
            <p:nvPr/>
          </p:nvSpPr>
          <p:spPr>
            <a:xfrm>
              <a:off x="46844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0" name="Google Shape;3251;p61">
              <a:extLst>
                <a:ext uri="{FF2B5EF4-FFF2-40B4-BE49-F238E27FC236}">
                  <a16:creationId xmlns:a16="http://schemas.microsoft.com/office/drawing/2014/main" id="{83752B53-FDBA-F151-D218-A05DA8A2F903}"/>
                </a:ext>
              </a:extLst>
            </p:cNvPr>
            <p:cNvSpPr/>
            <p:nvPr/>
          </p:nvSpPr>
          <p:spPr>
            <a:xfrm>
              <a:off x="46844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1" name="Google Shape;3252;p61">
              <a:extLst>
                <a:ext uri="{FF2B5EF4-FFF2-40B4-BE49-F238E27FC236}">
                  <a16:creationId xmlns:a16="http://schemas.microsoft.com/office/drawing/2014/main" id="{D3243F17-844B-167B-0190-BF360CA1EC8D}"/>
                </a:ext>
              </a:extLst>
            </p:cNvPr>
            <p:cNvSpPr/>
            <p:nvPr/>
          </p:nvSpPr>
          <p:spPr>
            <a:xfrm>
              <a:off x="46844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2" name="Google Shape;3253;p61">
              <a:extLst>
                <a:ext uri="{FF2B5EF4-FFF2-40B4-BE49-F238E27FC236}">
                  <a16:creationId xmlns:a16="http://schemas.microsoft.com/office/drawing/2014/main" id="{4231EB37-3EA6-7598-D27A-C97749A55302}"/>
                </a:ext>
              </a:extLst>
            </p:cNvPr>
            <p:cNvSpPr/>
            <p:nvPr/>
          </p:nvSpPr>
          <p:spPr>
            <a:xfrm>
              <a:off x="46844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3" name="Google Shape;3254;p61">
              <a:extLst>
                <a:ext uri="{FF2B5EF4-FFF2-40B4-BE49-F238E27FC236}">
                  <a16:creationId xmlns:a16="http://schemas.microsoft.com/office/drawing/2014/main" id="{968429C4-7E55-9633-FF89-CA731BE8381C}"/>
                </a:ext>
              </a:extLst>
            </p:cNvPr>
            <p:cNvSpPr/>
            <p:nvPr/>
          </p:nvSpPr>
          <p:spPr>
            <a:xfrm>
              <a:off x="46844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4" name="Google Shape;3255;p61">
              <a:extLst>
                <a:ext uri="{FF2B5EF4-FFF2-40B4-BE49-F238E27FC236}">
                  <a16:creationId xmlns:a16="http://schemas.microsoft.com/office/drawing/2014/main" id="{205DBCE5-6EC2-EDA7-14E0-B7D0B2D50CB9}"/>
                </a:ext>
              </a:extLst>
            </p:cNvPr>
            <p:cNvSpPr/>
            <p:nvPr/>
          </p:nvSpPr>
          <p:spPr>
            <a:xfrm>
              <a:off x="46844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5" name="Google Shape;3256;p61">
              <a:extLst>
                <a:ext uri="{FF2B5EF4-FFF2-40B4-BE49-F238E27FC236}">
                  <a16:creationId xmlns:a16="http://schemas.microsoft.com/office/drawing/2014/main" id="{B89F334F-FC6B-1780-49D1-44CFA1042B33}"/>
                </a:ext>
              </a:extLst>
            </p:cNvPr>
            <p:cNvSpPr/>
            <p:nvPr/>
          </p:nvSpPr>
          <p:spPr>
            <a:xfrm>
              <a:off x="46844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6" name="Google Shape;3257;p61">
              <a:extLst>
                <a:ext uri="{FF2B5EF4-FFF2-40B4-BE49-F238E27FC236}">
                  <a16:creationId xmlns:a16="http://schemas.microsoft.com/office/drawing/2014/main" id="{519F86B1-C156-4CF1-8013-F78CFB3229E6}"/>
                </a:ext>
              </a:extLst>
            </p:cNvPr>
            <p:cNvSpPr/>
            <p:nvPr/>
          </p:nvSpPr>
          <p:spPr>
            <a:xfrm>
              <a:off x="47937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7" name="Google Shape;3258;p61">
              <a:extLst>
                <a:ext uri="{FF2B5EF4-FFF2-40B4-BE49-F238E27FC236}">
                  <a16:creationId xmlns:a16="http://schemas.microsoft.com/office/drawing/2014/main" id="{24FF071B-9F5D-3149-9522-568F536213A4}"/>
                </a:ext>
              </a:extLst>
            </p:cNvPr>
            <p:cNvSpPr/>
            <p:nvPr/>
          </p:nvSpPr>
          <p:spPr>
            <a:xfrm>
              <a:off x="47937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8" name="Google Shape;3259;p61">
              <a:extLst>
                <a:ext uri="{FF2B5EF4-FFF2-40B4-BE49-F238E27FC236}">
                  <a16:creationId xmlns:a16="http://schemas.microsoft.com/office/drawing/2014/main" id="{A2AC4365-39B3-ACB8-71E0-981A8665F635}"/>
                </a:ext>
              </a:extLst>
            </p:cNvPr>
            <p:cNvSpPr/>
            <p:nvPr/>
          </p:nvSpPr>
          <p:spPr>
            <a:xfrm>
              <a:off x="47937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99" name="Google Shape;3260;p61">
              <a:extLst>
                <a:ext uri="{FF2B5EF4-FFF2-40B4-BE49-F238E27FC236}">
                  <a16:creationId xmlns:a16="http://schemas.microsoft.com/office/drawing/2014/main" id="{E69E9A0A-B345-7166-428E-27E4D9742424}"/>
                </a:ext>
              </a:extLst>
            </p:cNvPr>
            <p:cNvSpPr/>
            <p:nvPr/>
          </p:nvSpPr>
          <p:spPr>
            <a:xfrm>
              <a:off x="47937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0" name="Google Shape;3261;p61">
              <a:extLst>
                <a:ext uri="{FF2B5EF4-FFF2-40B4-BE49-F238E27FC236}">
                  <a16:creationId xmlns:a16="http://schemas.microsoft.com/office/drawing/2014/main" id="{841A17F6-986F-C5FA-1156-4E6594599B08}"/>
                </a:ext>
              </a:extLst>
            </p:cNvPr>
            <p:cNvSpPr/>
            <p:nvPr/>
          </p:nvSpPr>
          <p:spPr>
            <a:xfrm>
              <a:off x="47937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1" name="Google Shape;3262;p61">
              <a:extLst>
                <a:ext uri="{FF2B5EF4-FFF2-40B4-BE49-F238E27FC236}">
                  <a16:creationId xmlns:a16="http://schemas.microsoft.com/office/drawing/2014/main" id="{C2C64CA3-F332-C87A-DC81-7D1C40D1356B}"/>
                </a:ext>
              </a:extLst>
            </p:cNvPr>
            <p:cNvSpPr/>
            <p:nvPr/>
          </p:nvSpPr>
          <p:spPr>
            <a:xfrm>
              <a:off x="47937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2" name="Google Shape;3263;p61">
              <a:extLst>
                <a:ext uri="{FF2B5EF4-FFF2-40B4-BE49-F238E27FC236}">
                  <a16:creationId xmlns:a16="http://schemas.microsoft.com/office/drawing/2014/main" id="{CE5974EB-DC17-7659-7B99-A26C1B66DC24}"/>
                </a:ext>
              </a:extLst>
            </p:cNvPr>
            <p:cNvSpPr/>
            <p:nvPr/>
          </p:nvSpPr>
          <p:spPr>
            <a:xfrm>
              <a:off x="47937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3" name="Google Shape;3264;p61">
              <a:extLst>
                <a:ext uri="{FF2B5EF4-FFF2-40B4-BE49-F238E27FC236}">
                  <a16:creationId xmlns:a16="http://schemas.microsoft.com/office/drawing/2014/main" id="{E39F749B-A687-55CE-16C4-6B4845F9E5AC}"/>
                </a:ext>
              </a:extLst>
            </p:cNvPr>
            <p:cNvSpPr/>
            <p:nvPr/>
          </p:nvSpPr>
          <p:spPr>
            <a:xfrm>
              <a:off x="47937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4" name="Google Shape;3265;p61">
              <a:extLst>
                <a:ext uri="{FF2B5EF4-FFF2-40B4-BE49-F238E27FC236}">
                  <a16:creationId xmlns:a16="http://schemas.microsoft.com/office/drawing/2014/main" id="{22B89AE8-743A-02CD-058A-6E2C3A8BCFC6}"/>
                </a:ext>
              </a:extLst>
            </p:cNvPr>
            <p:cNvSpPr/>
            <p:nvPr/>
          </p:nvSpPr>
          <p:spPr>
            <a:xfrm>
              <a:off x="4156625" y="1197625"/>
              <a:ext cx="83575" cy="58600"/>
            </a:xfrm>
            <a:custGeom>
              <a:avLst/>
              <a:gdLst/>
              <a:ahLst/>
              <a:cxnLst/>
              <a:rect l="l" t="t" r="r" b="b"/>
              <a:pathLst>
                <a:path w="3343" h="2344" extrusionOk="0">
                  <a:moveTo>
                    <a:pt x="1" y="1"/>
                  </a:moveTo>
                  <a:lnTo>
                    <a:pt x="1"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5" name="Google Shape;3266;p61">
              <a:extLst>
                <a:ext uri="{FF2B5EF4-FFF2-40B4-BE49-F238E27FC236}">
                  <a16:creationId xmlns:a16="http://schemas.microsoft.com/office/drawing/2014/main" id="{688F5026-9009-C095-B995-A949685CB70F}"/>
                </a:ext>
              </a:extLst>
            </p:cNvPr>
            <p:cNvSpPr/>
            <p:nvPr/>
          </p:nvSpPr>
          <p:spPr>
            <a:xfrm>
              <a:off x="4281550" y="1197625"/>
              <a:ext cx="84350" cy="58600"/>
            </a:xfrm>
            <a:custGeom>
              <a:avLst/>
              <a:gdLst/>
              <a:ahLst/>
              <a:cxnLst/>
              <a:rect l="l" t="t" r="r" b="b"/>
              <a:pathLst>
                <a:path w="3374" h="2344" extrusionOk="0">
                  <a:moveTo>
                    <a:pt x="1" y="1"/>
                  </a:moveTo>
                  <a:lnTo>
                    <a:pt x="1" y="2343"/>
                  </a:lnTo>
                  <a:lnTo>
                    <a:pt x="3373" y="2343"/>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6" name="Google Shape;3267;p61">
              <a:extLst>
                <a:ext uri="{FF2B5EF4-FFF2-40B4-BE49-F238E27FC236}">
                  <a16:creationId xmlns:a16="http://schemas.microsoft.com/office/drawing/2014/main" id="{90480155-9BBC-A931-5401-2C711EA2AF5C}"/>
                </a:ext>
              </a:extLst>
            </p:cNvPr>
            <p:cNvSpPr/>
            <p:nvPr/>
          </p:nvSpPr>
          <p:spPr>
            <a:xfrm>
              <a:off x="4156625" y="12843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7" name="Google Shape;3268;p61">
              <a:extLst>
                <a:ext uri="{FF2B5EF4-FFF2-40B4-BE49-F238E27FC236}">
                  <a16:creationId xmlns:a16="http://schemas.microsoft.com/office/drawing/2014/main" id="{AD4CAB3B-A85C-E671-7B7C-14BC08725FCB}"/>
                </a:ext>
              </a:extLst>
            </p:cNvPr>
            <p:cNvSpPr/>
            <p:nvPr/>
          </p:nvSpPr>
          <p:spPr>
            <a:xfrm>
              <a:off x="4281550" y="12843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8" name="Google Shape;3269;p61">
              <a:extLst>
                <a:ext uri="{FF2B5EF4-FFF2-40B4-BE49-F238E27FC236}">
                  <a16:creationId xmlns:a16="http://schemas.microsoft.com/office/drawing/2014/main" id="{D6C5BC6F-F27F-BD8E-A037-D6D86C55B040}"/>
                </a:ext>
              </a:extLst>
            </p:cNvPr>
            <p:cNvSpPr/>
            <p:nvPr/>
          </p:nvSpPr>
          <p:spPr>
            <a:xfrm>
              <a:off x="4156625" y="1371750"/>
              <a:ext cx="83575" cy="59350"/>
            </a:xfrm>
            <a:custGeom>
              <a:avLst/>
              <a:gdLst/>
              <a:ahLst/>
              <a:cxnLst/>
              <a:rect l="l" t="t" r="r" b="b"/>
              <a:pathLst>
                <a:path w="3343" h="2374" extrusionOk="0">
                  <a:moveTo>
                    <a:pt x="1" y="0"/>
                  </a:moveTo>
                  <a:lnTo>
                    <a:pt x="1"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09" name="Google Shape;3270;p61">
              <a:extLst>
                <a:ext uri="{FF2B5EF4-FFF2-40B4-BE49-F238E27FC236}">
                  <a16:creationId xmlns:a16="http://schemas.microsoft.com/office/drawing/2014/main" id="{8A67C3AF-471A-A4CD-EFD5-091BE8CD0242}"/>
                </a:ext>
              </a:extLst>
            </p:cNvPr>
            <p:cNvSpPr/>
            <p:nvPr/>
          </p:nvSpPr>
          <p:spPr>
            <a:xfrm>
              <a:off x="4281550"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0" name="Google Shape;3271;p61">
              <a:extLst>
                <a:ext uri="{FF2B5EF4-FFF2-40B4-BE49-F238E27FC236}">
                  <a16:creationId xmlns:a16="http://schemas.microsoft.com/office/drawing/2014/main" id="{5BE2B211-EC4F-B575-D089-8543C934107B}"/>
                </a:ext>
              </a:extLst>
            </p:cNvPr>
            <p:cNvSpPr/>
            <p:nvPr/>
          </p:nvSpPr>
          <p:spPr>
            <a:xfrm>
              <a:off x="4156625" y="14584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1" name="Google Shape;3272;p61">
              <a:extLst>
                <a:ext uri="{FF2B5EF4-FFF2-40B4-BE49-F238E27FC236}">
                  <a16:creationId xmlns:a16="http://schemas.microsoft.com/office/drawing/2014/main" id="{8DBBB545-1A30-3367-06BF-536000280FA6}"/>
                </a:ext>
              </a:extLst>
            </p:cNvPr>
            <p:cNvSpPr/>
            <p:nvPr/>
          </p:nvSpPr>
          <p:spPr>
            <a:xfrm>
              <a:off x="4281550"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2" name="Google Shape;3273;p61">
              <a:extLst>
                <a:ext uri="{FF2B5EF4-FFF2-40B4-BE49-F238E27FC236}">
                  <a16:creationId xmlns:a16="http://schemas.microsoft.com/office/drawing/2014/main" id="{E07EA1BF-BEAD-F13A-0939-53832C04B55F}"/>
                </a:ext>
              </a:extLst>
            </p:cNvPr>
            <p:cNvSpPr/>
            <p:nvPr/>
          </p:nvSpPr>
          <p:spPr>
            <a:xfrm>
              <a:off x="4156625" y="15458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3" name="Google Shape;3274;p61">
              <a:extLst>
                <a:ext uri="{FF2B5EF4-FFF2-40B4-BE49-F238E27FC236}">
                  <a16:creationId xmlns:a16="http://schemas.microsoft.com/office/drawing/2014/main" id="{D853BD41-D8D1-4A78-8348-67A4C8EB1C79}"/>
                </a:ext>
              </a:extLst>
            </p:cNvPr>
            <p:cNvSpPr/>
            <p:nvPr/>
          </p:nvSpPr>
          <p:spPr>
            <a:xfrm>
              <a:off x="4281550"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4" name="Google Shape;3275;p61">
              <a:extLst>
                <a:ext uri="{FF2B5EF4-FFF2-40B4-BE49-F238E27FC236}">
                  <a16:creationId xmlns:a16="http://schemas.microsoft.com/office/drawing/2014/main" id="{9CB2873A-3088-50C5-14E1-1E99DD50A516}"/>
                </a:ext>
              </a:extLst>
            </p:cNvPr>
            <p:cNvSpPr/>
            <p:nvPr/>
          </p:nvSpPr>
          <p:spPr>
            <a:xfrm>
              <a:off x="4156625" y="16325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5" name="Google Shape;3276;p61">
              <a:extLst>
                <a:ext uri="{FF2B5EF4-FFF2-40B4-BE49-F238E27FC236}">
                  <a16:creationId xmlns:a16="http://schemas.microsoft.com/office/drawing/2014/main" id="{1A269548-D639-CBA4-7945-0C7B3C42AA90}"/>
                </a:ext>
              </a:extLst>
            </p:cNvPr>
            <p:cNvSpPr/>
            <p:nvPr/>
          </p:nvSpPr>
          <p:spPr>
            <a:xfrm>
              <a:off x="4281550"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6" name="Google Shape;3277;p61">
              <a:extLst>
                <a:ext uri="{FF2B5EF4-FFF2-40B4-BE49-F238E27FC236}">
                  <a16:creationId xmlns:a16="http://schemas.microsoft.com/office/drawing/2014/main" id="{B6F6F8FC-7647-AB32-B9D4-1607A159FC6F}"/>
                </a:ext>
              </a:extLst>
            </p:cNvPr>
            <p:cNvSpPr/>
            <p:nvPr/>
          </p:nvSpPr>
          <p:spPr>
            <a:xfrm>
              <a:off x="4156625" y="17199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7" name="Google Shape;3278;p61">
              <a:extLst>
                <a:ext uri="{FF2B5EF4-FFF2-40B4-BE49-F238E27FC236}">
                  <a16:creationId xmlns:a16="http://schemas.microsoft.com/office/drawing/2014/main" id="{B71556A7-0525-9415-8B55-8F8FFA9537A8}"/>
                </a:ext>
              </a:extLst>
            </p:cNvPr>
            <p:cNvSpPr/>
            <p:nvPr/>
          </p:nvSpPr>
          <p:spPr>
            <a:xfrm>
              <a:off x="4281550"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8" name="Google Shape;3279;p61">
              <a:extLst>
                <a:ext uri="{FF2B5EF4-FFF2-40B4-BE49-F238E27FC236}">
                  <a16:creationId xmlns:a16="http://schemas.microsoft.com/office/drawing/2014/main" id="{CC444583-98BE-6331-853B-D8FC9F2BACBD}"/>
                </a:ext>
              </a:extLst>
            </p:cNvPr>
            <p:cNvSpPr/>
            <p:nvPr/>
          </p:nvSpPr>
          <p:spPr>
            <a:xfrm>
              <a:off x="4156625" y="18066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19" name="Google Shape;3280;p61">
              <a:extLst>
                <a:ext uri="{FF2B5EF4-FFF2-40B4-BE49-F238E27FC236}">
                  <a16:creationId xmlns:a16="http://schemas.microsoft.com/office/drawing/2014/main" id="{3591B43F-7590-4977-C13F-158F9E7B67A7}"/>
                </a:ext>
              </a:extLst>
            </p:cNvPr>
            <p:cNvSpPr/>
            <p:nvPr/>
          </p:nvSpPr>
          <p:spPr>
            <a:xfrm>
              <a:off x="4281550"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0" name="Google Shape;3281;p61">
              <a:extLst>
                <a:ext uri="{FF2B5EF4-FFF2-40B4-BE49-F238E27FC236}">
                  <a16:creationId xmlns:a16="http://schemas.microsoft.com/office/drawing/2014/main" id="{DA465BC4-64C7-0F71-1C73-5D4A95EF1EA0}"/>
                </a:ext>
              </a:extLst>
            </p:cNvPr>
            <p:cNvSpPr/>
            <p:nvPr/>
          </p:nvSpPr>
          <p:spPr>
            <a:xfrm>
              <a:off x="4436925"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1" name="Google Shape;3282;p61">
              <a:extLst>
                <a:ext uri="{FF2B5EF4-FFF2-40B4-BE49-F238E27FC236}">
                  <a16:creationId xmlns:a16="http://schemas.microsoft.com/office/drawing/2014/main" id="{933092FB-FAD9-ADB0-3317-F5BEC8B57256}"/>
                </a:ext>
              </a:extLst>
            </p:cNvPr>
            <p:cNvSpPr/>
            <p:nvPr/>
          </p:nvSpPr>
          <p:spPr>
            <a:xfrm>
              <a:off x="4436925"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2" name="Google Shape;3283;p61">
              <a:extLst>
                <a:ext uri="{FF2B5EF4-FFF2-40B4-BE49-F238E27FC236}">
                  <a16:creationId xmlns:a16="http://schemas.microsoft.com/office/drawing/2014/main" id="{FA14F26B-60BF-F84A-8F7C-4BC169772FD9}"/>
                </a:ext>
              </a:extLst>
            </p:cNvPr>
            <p:cNvSpPr/>
            <p:nvPr/>
          </p:nvSpPr>
          <p:spPr>
            <a:xfrm>
              <a:off x="4436925"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3" name="Google Shape;3284;p61">
              <a:extLst>
                <a:ext uri="{FF2B5EF4-FFF2-40B4-BE49-F238E27FC236}">
                  <a16:creationId xmlns:a16="http://schemas.microsoft.com/office/drawing/2014/main" id="{3540CEAE-C412-480D-5A3B-00678D07D18B}"/>
                </a:ext>
              </a:extLst>
            </p:cNvPr>
            <p:cNvSpPr/>
            <p:nvPr/>
          </p:nvSpPr>
          <p:spPr>
            <a:xfrm>
              <a:off x="4436925"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4" name="Google Shape;3285;p61">
              <a:extLst>
                <a:ext uri="{FF2B5EF4-FFF2-40B4-BE49-F238E27FC236}">
                  <a16:creationId xmlns:a16="http://schemas.microsoft.com/office/drawing/2014/main" id="{978DDC8C-16FB-C43E-5139-A4C2DF610078}"/>
                </a:ext>
              </a:extLst>
            </p:cNvPr>
            <p:cNvSpPr/>
            <p:nvPr/>
          </p:nvSpPr>
          <p:spPr>
            <a:xfrm>
              <a:off x="4436925"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5" name="Google Shape;3286;p61">
              <a:extLst>
                <a:ext uri="{FF2B5EF4-FFF2-40B4-BE49-F238E27FC236}">
                  <a16:creationId xmlns:a16="http://schemas.microsoft.com/office/drawing/2014/main" id="{3EAF1F6A-8BCF-4AF2-EC59-7459FFA46669}"/>
                </a:ext>
              </a:extLst>
            </p:cNvPr>
            <p:cNvSpPr/>
            <p:nvPr/>
          </p:nvSpPr>
          <p:spPr>
            <a:xfrm>
              <a:off x="4436925"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6" name="Google Shape;3287;p61">
              <a:extLst>
                <a:ext uri="{FF2B5EF4-FFF2-40B4-BE49-F238E27FC236}">
                  <a16:creationId xmlns:a16="http://schemas.microsoft.com/office/drawing/2014/main" id="{9A8D6DFB-BB5E-8263-F3F7-388CBBA6EE10}"/>
                </a:ext>
              </a:extLst>
            </p:cNvPr>
            <p:cNvSpPr/>
            <p:nvPr/>
          </p:nvSpPr>
          <p:spPr>
            <a:xfrm>
              <a:off x="4156625" y="1893275"/>
              <a:ext cx="83575" cy="58575"/>
            </a:xfrm>
            <a:custGeom>
              <a:avLst/>
              <a:gdLst/>
              <a:ahLst/>
              <a:cxnLst/>
              <a:rect l="l" t="t" r="r" b="b"/>
              <a:pathLst>
                <a:path w="3343" h="2343" extrusionOk="0">
                  <a:moveTo>
                    <a:pt x="1" y="0"/>
                  </a:moveTo>
                  <a:lnTo>
                    <a:pt x="1"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7" name="Google Shape;3288;p61">
              <a:extLst>
                <a:ext uri="{FF2B5EF4-FFF2-40B4-BE49-F238E27FC236}">
                  <a16:creationId xmlns:a16="http://schemas.microsoft.com/office/drawing/2014/main" id="{57267A60-A3B2-BB79-B3CE-A5B680FB69A5}"/>
                </a:ext>
              </a:extLst>
            </p:cNvPr>
            <p:cNvSpPr/>
            <p:nvPr/>
          </p:nvSpPr>
          <p:spPr>
            <a:xfrm>
              <a:off x="4281550"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8" name="Google Shape;3289;p61">
              <a:extLst>
                <a:ext uri="{FF2B5EF4-FFF2-40B4-BE49-F238E27FC236}">
                  <a16:creationId xmlns:a16="http://schemas.microsoft.com/office/drawing/2014/main" id="{A3F6B14F-5211-39A4-D505-14A5CC429880}"/>
                </a:ext>
              </a:extLst>
            </p:cNvPr>
            <p:cNvSpPr/>
            <p:nvPr/>
          </p:nvSpPr>
          <p:spPr>
            <a:xfrm>
              <a:off x="4436925"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29" name="Google Shape;3290;p61">
              <a:extLst>
                <a:ext uri="{FF2B5EF4-FFF2-40B4-BE49-F238E27FC236}">
                  <a16:creationId xmlns:a16="http://schemas.microsoft.com/office/drawing/2014/main" id="{F810DD93-F6F5-505B-3F5A-FAD6A58F04F7}"/>
                </a:ext>
              </a:extLst>
            </p:cNvPr>
            <p:cNvSpPr/>
            <p:nvPr/>
          </p:nvSpPr>
          <p:spPr>
            <a:xfrm>
              <a:off x="4156625" y="1979150"/>
              <a:ext cx="83575" cy="58575"/>
            </a:xfrm>
            <a:custGeom>
              <a:avLst/>
              <a:gdLst/>
              <a:ahLst/>
              <a:cxnLst/>
              <a:rect l="l" t="t" r="r" b="b"/>
              <a:pathLst>
                <a:path w="3343" h="2343" extrusionOk="0">
                  <a:moveTo>
                    <a:pt x="1" y="0"/>
                  </a:moveTo>
                  <a:lnTo>
                    <a:pt x="1"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0" name="Google Shape;3291;p61">
              <a:extLst>
                <a:ext uri="{FF2B5EF4-FFF2-40B4-BE49-F238E27FC236}">
                  <a16:creationId xmlns:a16="http://schemas.microsoft.com/office/drawing/2014/main" id="{C60828D1-8465-0670-8780-51B451D11340}"/>
                </a:ext>
              </a:extLst>
            </p:cNvPr>
            <p:cNvSpPr/>
            <p:nvPr/>
          </p:nvSpPr>
          <p:spPr>
            <a:xfrm>
              <a:off x="4281550"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1" name="Google Shape;3292;p61">
              <a:extLst>
                <a:ext uri="{FF2B5EF4-FFF2-40B4-BE49-F238E27FC236}">
                  <a16:creationId xmlns:a16="http://schemas.microsoft.com/office/drawing/2014/main" id="{32377465-7F28-8B6B-A783-705DCCDD7EB0}"/>
                </a:ext>
              </a:extLst>
            </p:cNvPr>
            <p:cNvSpPr/>
            <p:nvPr/>
          </p:nvSpPr>
          <p:spPr>
            <a:xfrm>
              <a:off x="4436925"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2" name="Google Shape;3293;p61">
              <a:extLst>
                <a:ext uri="{FF2B5EF4-FFF2-40B4-BE49-F238E27FC236}">
                  <a16:creationId xmlns:a16="http://schemas.microsoft.com/office/drawing/2014/main" id="{E77D77D7-9CDD-4C4B-FE1B-B4EB465DCD6A}"/>
                </a:ext>
              </a:extLst>
            </p:cNvPr>
            <p:cNvSpPr/>
            <p:nvPr/>
          </p:nvSpPr>
          <p:spPr>
            <a:xfrm>
              <a:off x="4156625" y="2065025"/>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3" name="Google Shape;3294;p61">
              <a:extLst>
                <a:ext uri="{FF2B5EF4-FFF2-40B4-BE49-F238E27FC236}">
                  <a16:creationId xmlns:a16="http://schemas.microsoft.com/office/drawing/2014/main" id="{E0E5FF2C-8495-F81F-921A-8FBBBF698F07}"/>
                </a:ext>
              </a:extLst>
            </p:cNvPr>
            <p:cNvSpPr/>
            <p:nvPr/>
          </p:nvSpPr>
          <p:spPr>
            <a:xfrm>
              <a:off x="4281550"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4" name="Google Shape;3295;p61">
              <a:extLst>
                <a:ext uri="{FF2B5EF4-FFF2-40B4-BE49-F238E27FC236}">
                  <a16:creationId xmlns:a16="http://schemas.microsoft.com/office/drawing/2014/main" id="{1B62B29C-08B8-44F7-EFFD-C335AB706C51}"/>
                </a:ext>
              </a:extLst>
            </p:cNvPr>
            <p:cNvSpPr/>
            <p:nvPr/>
          </p:nvSpPr>
          <p:spPr>
            <a:xfrm>
              <a:off x="4436925"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5" name="Google Shape;3296;p61">
              <a:extLst>
                <a:ext uri="{FF2B5EF4-FFF2-40B4-BE49-F238E27FC236}">
                  <a16:creationId xmlns:a16="http://schemas.microsoft.com/office/drawing/2014/main" id="{081DFCBB-4D58-B035-2ACE-A9672C7F18EA}"/>
                </a:ext>
              </a:extLst>
            </p:cNvPr>
            <p:cNvSpPr/>
            <p:nvPr/>
          </p:nvSpPr>
          <p:spPr>
            <a:xfrm>
              <a:off x="4156625" y="21509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6" name="Google Shape;3297;p61">
              <a:extLst>
                <a:ext uri="{FF2B5EF4-FFF2-40B4-BE49-F238E27FC236}">
                  <a16:creationId xmlns:a16="http://schemas.microsoft.com/office/drawing/2014/main" id="{F0902E2C-5958-D8A6-AA20-699742217307}"/>
                </a:ext>
              </a:extLst>
            </p:cNvPr>
            <p:cNvSpPr/>
            <p:nvPr/>
          </p:nvSpPr>
          <p:spPr>
            <a:xfrm>
              <a:off x="4281550"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7" name="Google Shape;3298;p61">
              <a:extLst>
                <a:ext uri="{FF2B5EF4-FFF2-40B4-BE49-F238E27FC236}">
                  <a16:creationId xmlns:a16="http://schemas.microsoft.com/office/drawing/2014/main" id="{3B2647E5-4E8C-F62A-B20B-7D0095CD703A}"/>
                </a:ext>
              </a:extLst>
            </p:cNvPr>
            <p:cNvSpPr/>
            <p:nvPr/>
          </p:nvSpPr>
          <p:spPr>
            <a:xfrm>
              <a:off x="4436925"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8" name="Google Shape;3299;p61">
              <a:extLst>
                <a:ext uri="{FF2B5EF4-FFF2-40B4-BE49-F238E27FC236}">
                  <a16:creationId xmlns:a16="http://schemas.microsoft.com/office/drawing/2014/main" id="{5F8266FD-10CC-7F49-2AFE-2440A621C575}"/>
                </a:ext>
              </a:extLst>
            </p:cNvPr>
            <p:cNvSpPr/>
            <p:nvPr/>
          </p:nvSpPr>
          <p:spPr>
            <a:xfrm>
              <a:off x="4156625" y="22368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39" name="Google Shape;3300;p61">
              <a:extLst>
                <a:ext uri="{FF2B5EF4-FFF2-40B4-BE49-F238E27FC236}">
                  <a16:creationId xmlns:a16="http://schemas.microsoft.com/office/drawing/2014/main" id="{3FD59664-49B8-5B65-714C-44C60FB771C3}"/>
                </a:ext>
              </a:extLst>
            </p:cNvPr>
            <p:cNvSpPr/>
            <p:nvPr/>
          </p:nvSpPr>
          <p:spPr>
            <a:xfrm>
              <a:off x="4281550"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0" name="Google Shape;3301;p61">
              <a:extLst>
                <a:ext uri="{FF2B5EF4-FFF2-40B4-BE49-F238E27FC236}">
                  <a16:creationId xmlns:a16="http://schemas.microsoft.com/office/drawing/2014/main" id="{4CA2B5FD-D469-0F10-864A-CD713F658BE2}"/>
                </a:ext>
              </a:extLst>
            </p:cNvPr>
            <p:cNvSpPr/>
            <p:nvPr/>
          </p:nvSpPr>
          <p:spPr>
            <a:xfrm>
              <a:off x="4436925"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1" name="Google Shape;3302;p61">
              <a:extLst>
                <a:ext uri="{FF2B5EF4-FFF2-40B4-BE49-F238E27FC236}">
                  <a16:creationId xmlns:a16="http://schemas.microsoft.com/office/drawing/2014/main" id="{CEED4E7A-A198-0333-205D-2FF8F04A2DC5}"/>
                </a:ext>
              </a:extLst>
            </p:cNvPr>
            <p:cNvSpPr/>
            <p:nvPr/>
          </p:nvSpPr>
          <p:spPr>
            <a:xfrm>
              <a:off x="5234050" y="128195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2" name="Google Shape;3303;p61">
              <a:extLst>
                <a:ext uri="{FF2B5EF4-FFF2-40B4-BE49-F238E27FC236}">
                  <a16:creationId xmlns:a16="http://schemas.microsoft.com/office/drawing/2014/main" id="{F3D4F0C5-9538-36F9-9BA0-0B2E64DFA433}"/>
                </a:ext>
              </a:extLst>
            </p:cNvPr>
            <p:cNvSpPr/>
            <p:nvPr/>
          </p:nvSpPr>
          <p:spPr>
            <a:xfrm>
              <a:off x="5312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3" name="Google Shape;3304;p61">
              <a:extLst>
                <a:ext uri="{FF2B5EF4-FFF2-40B4-BE49-F238E27FC236}">
                  <a16:creationId xmlns:a16="http://schemas.microsoft.com/office/drawing/2014/main" id="{59E2A90D-2BB6-8D1F-93AC-C0737ADA919E}"/>
                </a:ext>
              </a:extLst>
            </p:cNvPr>
            <p:cNvSpPr/>
            <p:nvPr/>
          </p:nvSpPr>
          <p:spPr>
            <a:xfrm>
              <a:off x="5234050" y="136002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4" name="Google Shape;3305;p61">
              <a:extLst>
                <a:ext uri="{FF2B5EF4-FFF2-40B4-BE49-F238E27FC236}">
                  <a16:creationId xmlns:a16="http://schemas.microsoft.com/office/drawing/2014/main" id="{3E1D05B2-4893-0DBB-F729-1D90268ECA7E}"/>
                </a:ext>
              </a:extLst>
            </p:cNvPr>
            <p:cNvSpPr/>
            <p:nvPr/>
          </p:nvSpPr>
          <p:spPr>
            <a:xfrm>
              <a:off x="5312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5" name="Google Shape;3306;p61">
              <a:extLst>
                <a:ext uri="{FF2B5EF4-FFF2-40B4-BE49-F238E27FC236}">
                  <a16:creationId xmlns:a16="http://schemas.microsoft.com/office/drawing/2014/main" id="{E438A972-54DE-FFD8-1A6A-8EAB5C77C999}"/>
                </a:ext>
              </a:extLst>
            </p:cNvPr>
            <p:cNvSpPr/>
            <p:nvPr/>
          </p:nvSpPr>
          <p:spPr>
            <a:xfrm>
              <a:off x="5234050" y="1438100"/>
              <a:ext cx="45300" cy="52325"/>
            </a:xfrm>
            <a:custGeom>
              <a:avLst/>
              <a:gdLst/>
              <a:ahLst/>
              <a:cxnLst/>
              <a:rect l="l" t="t" r="r" b="b"/>
              <a:pathLst>
                <a:path w="1812"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6" name="Google Shape;3307;p61">
              <a:extLst>
                <a:ext uri="{FF2B5EF4-FFF2-40B4-BE49-F238E27FC236}">
                  <a16:creationId xmlns:a16="http://schemas.microsoft.com/office/drawing/2014/main" id="{7F85C9B5-99EC-2A0D-74E3-3D871CD6470A}"/>
                </a:ext>
              </a:extLst>
            </p:cNvPr>
            <p:cNvSpPr/>
            <p:nvPr/>
          </p:nvSpPr>
          <p:spPr>
            <a:xfrm>
              <a:off x="5312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7" name="Google Shape;3308;p61">
              <a:extLst>
                <a:ext uri="{FF2B5EF4-FFF2-40B4-BE49-F238E27FC236}">
                  <a16:creationId xmlns:a16="http://schemas.microsoft.com/office/drawing/2014/main" id="{07F5B8DB-1241-456B-0BA8-B578931FC50E}"/>
                </a:ext>
              </a:extLst>
            </p:cNvPr>
            <p:cNvSpPr/>
            <p:nvPr/>
          </p:nvSpPr>
          <p:spPr>
            <a:xfrm>
              <a:off x="5234050" y="15161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8" name="Google Shape;3309;p61">
              <a:extLst>
                <a:ext uri="{FF2B5EF4-FFF2-40B4-BE49-F238E27FC236}">
                  <a16:creationId xmlns:a16="http://schemas.microsoft.com/office/drawing/2014/main" id="{206F804F-62DD-7141-7EF7-DAE5DD91EB09}"/>
                </a:ext>
              </a:extLst>
            </p:cNvPr>
            <p:cNvSpPr/>
            <p:nvPr/>
          </p:nvSpPr>
          <p:spPr>
            <a:xfrm>
              <a:off x="5312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49" name="Google Shape;3310;p61">
              <a:extLst>
                <a:ext uri="{FF2B5EF4-FFF2-40B4-BE49-F238E27FC236}">
                  <a16:creationId xmlns:a16="http://schemas.microsoft.com/office/drawing/2014/main" id="{A6A464D4-7263-A45B-61C0-9DA5696E057A}"/>
                </a:ext>
              </a:extLst>
            </p:cNvPr>
            <p:cNvSpPr/>
            <p:nvPr/>
          </p:nvSpPr>
          <p:spPr>
            <a:xfrm>
              <a:off x="5234050" y="159660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0" name="Google Shape;3311;p61">
              <a:extLst>
                <a:ext uri="{FF2B5EF4-FFF2-40B4-BE49-F238E27FC236}">
                  <a16:creationId xmlns:a16="http://schemas.microsoft.com/office/drawing/2014/main" id="{29C8E23D-B228-1F16-6897-64D03DFC0AD4}"/>
                </a:ext>
              </a:extLst>
            </p:cNvPr>
            <p:cNvSpPr/>
            <p:nvPr/>
          </p:nvSpPr>
          <p:spPr>
            <a:xfrm>
              <a:off x="5312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1" name="Google Shape;3312;p61">
              <a:extLst>
                <a:ext uri="{FF2B5EF4-FFF2-40B4-BE49-F238E27FC236}">
                  <a16:creationId xmlns:a16="http://schemas.microsoft.com/office/drawing/2014/main" id="{6E412647-B54D-E015-A389-3006570D8967}"/>
                </a:ext>
              </a:extLst>
            </p:cNvPr>
            <p:cNvSpPr/>
            <p:nvPr/>
          </p:nvSpPr>
          <p:spPr>
            <a:xfrm>
              <a:off x="5234050" y="167622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2" name="Google Shape;3313;p61">
              <a:extLst>
                <a:ext uri="{FF2B5EF4-FFF2-40B4-BE49-F238E27FC236}">
                  <a16:creationId xmlns:a16="http://schemas.microsoft.com/office/drawing/2014/main" id="{769BAFD0-9D56-96CE-61AF-438D2E8EE2DD}"/>
                </a:ext>
              </a:extLst>
            </p:cNvPr>
            <p:cNvSpPr/>
            <p:nvPr/>
          </p:nvSpPr>
          <p:spPr>
            <a:xfrm>
              <a:off x="5234050" y="1676225"/>
              <a:ext cx="45300" cy="52325"/>
            </a:xfrm>
            <a:custGeom>
              <a:avLst/>
              <a:gdLst/>
              <a:ahLst/>
              <a:cxnLst/>
              <a:rect l="l" t="t" r="r" b="b"/>
              <a:pathLst>
                <a:path w="1812" h="2093" fill="none" extrusionOk="0">
                  <a:moveTo>
                    <a:pt x="1" y="0"/>
                  </a:moveTo>
                  <a:lnTo>
                    <a:pt x="1812" y="0"/>
                  </a:lnTo>
                  <a:lnTo>
                    <a:pt x="1812" y="2093"/>
                  </a:lnTo>
                  <a:lnTo>
                    <a:pt x="1" y="20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3" name="Google Shape;3314;p61">
              <a:extLst>
                <a:ext uri="{FF2B5EF4-FFF2-40B4-BE49-F238E27FC236}">
                  <a16:creationId xmlns:a16="http://schemas.microsoft.com/office/drawing/2014/main" id="{00A202EE-993C-7EC9-AE5D-05AE4B359125}"/>
                </a:ext>
              </a:extLst>
            </p:cNvPr>
            <p:cNvSpPr/>
            <p:nvPr/>
          </p:nvSpPr>
          <p:spPr>
            <a:xfrm>
              <a:off x="5312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4" name="Google Shape;3315;p61">
              <a:extLst>
                <a:ext uri="{FF2B5EF4-FFF2-40B4-BE49-F238E27FC236}">
                  <a16:creationId xmlns:a16="http://schemas.microsoft.com/office/drawing/2014/main" id="{4C868430-7914-7F8C-B0C0-B27B742E2561}"/>
                </a:ext>
              </a:extLst>
            </p:cNvPr>
            <p:cNvSpPr/>
            <p:nvPr/>
          </p:nvSpPr>
          <p:spPr>
            <a:xfrm>
              <a:off x="5234050" y="175665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5" name="Google Shape;3316;p61">
              <a:extLst>
                <a:ext uri="{FF2B5EF4-FFF2-40B4-BE49-F238E27FC236}">
                  <a16:creationId xmlns:a16="http://schemas.microsoft.com/office/drawing/2014/main" id="{11AF28A5-515B-7386-4C56-A696B98C9AD4}"/>
                </a:ext>
              </a:extLst>
            </p:cNvPr>
            <p:cNvSpPr/>
            <p:nvPr/>
          </p:nvSpPr>
          <p:spPr>
            <a:xfrm>
              <a:off x="5312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6" name="Google Shape;3317;p61">
              <a:extLst>
                <a:ext uri="{FF2B5EF4-FFF2-40B4-BE49-F238E27FC236}">
                  <a16:creationId xmlns:a16="http://schemas.microsoft.com/office/drawing/2014/main" id="{17DFEA48-98A8-7F82-73CC-B51C955675A6}"/>
                </a:ext>
              </a:extLst>
            </p:cNvPr>
            <p:cNvSpPr/>
            <p:nvPr/>
          </p:nvSpPr>
          <p:spPr>
            <a:xfrm>
              <a:off x="5234050" y="18362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7" name="Google Shape;3318;p61">
              <a:extLst>
                <a:ext uri="{FF2B5EF4-FFF2-40B4-BE49-F238E27FC236}">
                  <a16:creationId xmlns:a16="http://schemas.microsoft.com/office/drawing/2014/main" id="{B20253E2-1F22-BB34-021C-7342839A0291}"/>
                </a:ext>
              </a:extLst>
            </p:cNvPr>
            <p:cNvSpPr/>
            <p:nvPr/>
          </p:nvSpPr>
          <p:spPr>
            <a:xfrm>
              <a:off x="5312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8" name="Google Shape;3319;p61">
              <a:extLst>
                <a:ext uri="{FF2B5EF4-FFF2-40B4-BE49-F238E27FC236}">
                  <a16:creationId xmlns:a16="http://schemas.microsoft.com/office/drawing/2014/main" id="{83C61310-3941-0C98-D573-496A899DEA1A}"/>
                </a:ext>
              </a:extLst>
            </p:cNvPr>
            <p:cNvSpPr/>
            <p:nvPr/>
          </p:nvSpPr>
          <p:spPr>
            <a:xfrm>
              <a:off x="5234050" y="1917475"/>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59" name="Google Shape;3320;p61">
              <a:extLst>
                <a:ext uri="{FF2B5EF4-FFF2-40B4-BE49-F238E27FC236}">
                  <a16:creationId xmlns:a16="http://schemas.microsoft.com/office/drawing/2014/main" id="{DADB6246-5E99-EFB7-4E5C-E485659AA2CF}"/>
                </a:ext>
              </a:extLst>
            </p:cNvPr>
            <p:cNvSpPr/>
            <p:nvPr/>
          </p:nvSpPr>
          <p:spPr>
            <a:xfrm>
              <a:off x="5312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0" name="Google Shape;3321;p61">
              <a:extLst>
                <a:ext uri="{FF2B5EF4-FFF2-40B4-BE49-F238E27FC236}">
                  <a16:creationId xmlns:a16="http://schemas.microsoft.com/office/drawing/2014/main" id="{96FCD616-3B77-601B-3A3D-A0A96611A17D}"/>
                </a:ext>
              </a:extLst>
            </p:cNvPr>
            <p:cNvSpPr/>
            <p:nvPr/>
          </p:nvSpPr>
          <p:spPr>
            <a:xfrm>
              <a:off x="5234050" y="19978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1" name="Google Shape;3322;p61">
              <a:extLst>
                <a:ext uri="{FF2B5EF4-FFF2-40B4-BE49-F238E27FC236}">
                  <a16:creationId xmlns:a16="http://schemas.microsoft.com/office/drawing/2014/main" id="{97DE3F92-CC1A-4B23-05B4-51C60DCDC0F5}"/>
                </a:ext>
              </a:extLst>
            </p:cNvPr>
            <p:cNvSpPr/>
            <p:nvPr/>
          </p:nvSpPr>
          <p:spPr>
            <a:xfrm>
              <a:off x="5312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2" name="Google Shape;3323;p61">
              <a:extLst>
                <a:ext uri="{FF2B5EF4-FFF2-40B4-BE49-F238E27FC236}">
                  <a16:creationId xmlns:a16="http://schemas.microsoft.com/office/drawing/2014/main" id="{63A7682D-9057-4E3D-FAC4-39478E029462}"/>
                </a:ext>
              </a:extLst>
            </p:cNvPr>
            <p:cNvSpPr/>
            <p:nvPr/>
          </p:nvSpPr>
          <p:spPr>
            <a:xfrm>
              <a:off x="5234050" y="20790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3" name="Google Shape;3324;p61">
              <a:extLst>
                <a:ext uri="{FF2B5EF4-FFF2-40B4-BE49-F238E27FC236}">
                  <a16:creationId xmlns:a16="http://schemas.microsoft.com/office/drawing/2014/main" id="{704E20BE-0713-D2DD-C259-F1F034B1775B}"/>
                </a:ext>
              </a:extLst>
            </p:cNvPr>
            <p:cNvSpPr/>
            <p:nvPr/>
          </p:nvSpPr>
          <p:spPr>
            <a:xfrm>
              <a:off x="5312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4" name="Google Shape;3325;p61">
              <a:extLst>
                <a:ext uri="{FF2B5EF4-FFF2-40B4-BE49-F238E27FC236}">
                  <a16:creationId xmlns:a16="http://schemas.microsoft.com/office/drawing/2014/main" id="{5D5A3F94-6611-8F0A-FD98-860C3C2F2970}"/>
                </a:ext>
              </a:extLst>
            </p:cNvPr>
            <p:cNvSpPr/>
            <p:nvPr/>
          </p:nvSpPr>
          <p:spPr>
            <a:xfrm>
              <a:off x="5234050" y="21602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5" name="Google Shape;3326;p61">
              <a:extLst>
                <a:ext uri="{FF2B5EF4-FFF2-40B4-BE49-F238E27FC236}">
                  <a16:creationId xmlns:a16="http://schemas.microsoft.com/office/drawing/2014/main" id="{2E1175FE-5A22-F8D4-C9A8-FD5DBF195B6C}"/>
                </a:ext>
              </a:extLst>
            </p:cNvPr>
            <p:cNvSpPr/>
            <p:nvPr/>
          </p:nvSpPr>
          <p:spPr>
            <a:xfrm>
              <a:off x="5234050" y="2160275"/>
              <a:ext cx="45300" cy="51550"/>
            </a:xfrm>
            <a:custGeom>
              <a:avLst/>
              <a:gdLst/>
              <a:ahLst/>
              <a:cxnLst/>
              <a:rect l="l" t="t" r="r" b="b"/>
              <a:pathLst>
                <a:path w="1812"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6" name="Google Shape;3327;p61">
              <a:extLst>
                <a:ext uri="{FF2B5EF4-FFF2-40B4-BE49-F238E27FC236}">
                  <a16:creationId xmlns:a16="http://schemas.microsoft.com/office/drawing/2014/main" id="{DD602C72-917C-0E7B-6997-B5DBEDDB6810}"/>
                </a:ext>
              </a:extLst>
            </p:cNvPr>
            <p:cNvSpPr/>
            <p:nvPr/>
          </p:nvSpPr>
          <p:spPr>
            <a:xfrm>
              <a:off x="5312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7" name="Google Shape;3328;p61">
              <a:extLst>
                <a:ext uri="{FF2B5EF4-FFF2-40B4-BE49-F238E27FC236}">
                  <a16:creationId xmlns:a16="http://schemas.microsoft.com/office/drawing/2014/main" id="{B447BADA-F1A0-019C-C094-555DCFC1E11F}"/>
                </a:ext>
              </a:extLst>
            </p:cNvPr>
            <p:cNvSpPr/>
            <p:nvPr/>
          </p:nvSpPr>
          <p:spPr>
            <a:xfrm>
              <a:off x="5312900" y="2160275"/>
              <a:ext cx="45325" cy="51550"/>
            </a:xfrm>
            <a:custGeom>
              <a:avLst/>
              <a:gdLst/>
              <a:ahLst/>
              <a:cxnLst/>
              <a:rect l="l" t="t" r="r" b="b"/>
              <a:pathLst>
                <a:path w="1813"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8" name="Google Shape;3329;p61">
              <a:extLst>
                <a:ext uri="{FF2B5EF4-FFF2-40B4-BE49-F238E27FC236}">
                  <a16:creationId xmlns:a16="http://schemas.microsoft.com/office/drawing/2014/main" id="{053DBB69-8B59-90D5-C268-03654CA4FC6C}"/>
                </a:ext>
              </a:extLst>
            </p:cNvPr>
            <p:cNvSpPr/>
            <p:nvPr/>
          </p:nvSpPr>
          <p:spPr>
            <a:xfrm>
              <a:off x="6341150" y="1290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69" name="Google Shape;3330;p61">
              <a:extLst>
                <a:ext uri="{FF2B5EF4-FFF2-40B4-BE49-F238E27FC236}">
                  <a16:creationId xmlns:a16="http://schemas.microsoft.com/office/drawing/2014/main" id="{E00CB533-744B-7A99-0A87-2025A2E940CB}"/>
                </a:ext>
              </a:extLst>
            </p:cNvPr>
            <p:cNvSpPr/>
            <p:nvPr/>
          </p:nvSpPr>
          <p:spPr>
            <a:xfrm>
              <a:off x="6420000" y="1290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0" name="Google Shape;3331;p61">
              <a:extLst>
                <a:ext uri="{FF2B5EF4-FFF2-40B4-BE49-F238E27FC236}">
                  <a16:creationId xmlns:a16="http://schemas.microsoft.com/office/drawing/2014/main" id="{CC533BF4-9023-142B-C5B9-77FA689CDCF5}"/>
                </a:ext>
              </a:extLst>
            </p:cNvPr>
            <p:cNvSpPr/>
            <p:nvPr/>
          </p:nvSpPr>
          <p:spPr>
            <a:xfrm>
              <a:off x="6341150" y="13826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1" name="Google Shape;3332;p61">
              <a:extLst>
                <a:ext uri="{FF2B5EF4-FFF2-40B4-BE49-F238E27FC236}">
                  <a16:creationId xmlns:a16="http://schemas.microsoft.com/office/drawing/2014/main" id="{21A1A0A1-E25F-844F-1DDE-A278C7AF2B47}"/>
                </a:ext>
              </a:extLst>
            </p:cNvPr>
            <p:cNvSpPr/>
            <p:nvPr/>
          </p:nvSpPr>
          <p:spPr>
            <a:xfrm>
              <a:off x="6420000" y="13826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2" name="Google Shape;3333;p61">
              <a:extLst>
                <a:ext uri="{FF2B5EF4-FFF2-40B4-BE49-F238E27FC236}">
                  <a16:creationId xmlns:a16="http://schemas.microsoft.com/office/drawing/2014/main" id="{8D49CB16-396A-3FE7-CDAB-DB917D2F6175}"/>
                </a:ext>
              </a:extLst>
            </p:cNvPr>
            <p:cNvSpPr/>
            <p:nvPr/>
          </p:nvSpPr>
          <p:spPr>
            <a:xfrm>
              <a:off x="6341150" y="147480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3" name="Google Shape;3334;p61">
              <a:extLst>
                <a:ext uri="{FF2B5EF4-FFF2-40B4-BE49-F238E27FC236}">
                  <a16:creationId xmlns:a16="http://schemas.microsoft.com/office/drawing/2014/main" id="{9A3B812D-BD13-C206-28EB-EB2578D3D172}"/>
                </a:ext>
              </a:extLst>
            </p:cNvPr>
            <p:cNvSpPr/>
            <p:nvPr/>
          </p:nvSpPr>
          <p:spPr>
            <a:xfrm>
              <a:off x="6420000" y="147480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4" name="Google Shape;3335;p61">
              <a:extLst>
                <a:ext uri="{FF2B5EF4-FFF2-40B4-BE49-F238E27FC236}">
                  <a16:creationId xmlns:a16="http://schemas.microsoft.com/office/drawing/2014/main" id="{F2C28DD5-D911-2F2F-631B-304350461A9D}"/>
                </a:ext>
              </a:extLst>
            </p:cNvPr>
            <p:cNvSpPr/>
            <p:nvPr/>
          </p:nvSpPr>
          <p:spPr>
            <a:xfrm>
              <a:off x="6341150" y="1566150"/>
              <a:ext cx="45300" cy="61700"/>
            </a:xfrm>
            <a:custGeom>
              <a:avLst/>
              <a:gdLst/>
              <a:ahLst/>
              <a:cxnLst/>
              <a:rect l="l" t="t" r="r" b="b"/>
              <a:pathLst>
                <a:path w="1812" h="2468" extrusionOk="0">
                  <a:moveTo>
                    <a:pt x="0" y="0"/>
                  </a:moveTo>
                  <a:lnTo>
                    <a:pt x="0" y="2467"/>
                  </a:lnTo>
                  <a:lnTo>
                    <a:pt x="1811" y="2467"/>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5" name="Google Shape;3336;p61">
              <a:extLst>
                <a:ext uri="{FF2B5EF4-FFF2-40B4-BE49-F238E27FC236}">
                  <a16:creationId xmlns:a16="http://schemas.microsoft.com/office/drawing/2014/main" id="{24016DAA-02EF-BDC8-C856-02D269BD00CA}"/>
                </a:ext>
              </a:extLst>
            </p:cNvPr>
            <p:cNvSpPr/>
            <p:nvPr/>
          </p:nvSpPr>
          <p:spPr>
            <a:xfrm>
              <a:off x="6420000" y="1566150"/>
              <a:ext cx="45300" cy="61700"/>
            </a:xfrm>
            <a:custGeom>
              <a:avLst/>
              <a:gdLst/>
              <a:ahLst/>
              <a:cxnLst/>
              <a:rect l="l" t="t" r="r" b="b"/>
              <a:pathLst>
                <a:path w="1812" h="2468" extrusionOk="0">
                  <a:moveTo>
                    <a:pt x="0" y="0"/>
                  </a:moveTo>
                  <a:lnTo>
                    <a:pt x="0" y="2467"/>
                  </a:lnTo>
                  <a:lnTo>
                    <a:pt x="1812" y="2467"/>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6" name="Google Shape;3337;p61">
              <a:extLst>
                <a:ext uri="{FF2B5EF4-FFF2-40B4-BE49-F238E27FC236}">
                  <a16:creationId xmlns:a16="http://schemas.microsoft.com/office/drawing/2014/main" id="{EB6E39BA-662B-E20D-A9EE-167D2DDFDC11}"/>
                </a:ext>
              </a:extLst>
            </p:cNvPr>
            <p:cNvSpPr/>
            <p:nvPr/>
          </p:nvSpPr>
          <p:spPr>
            <a:xfrm>
              <a:off x="6341150" y="1660600"/>
              <a:ext cx="45300" cy="61700"/>
            </a:xfrm>
            <a:custGeom>
              <a:avLst/>
              <a:gdLst/>
              <a:ahLst/>
              <a:cxnLst/>
              <a:rect l="l" t="t" r="r" b="b"/>
              <a:pathLst>
                <a:path w="1812" h="2468"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7" name="Google Shape;3338;p61">
              <a:extLst>
                <a:ext uri="{FF2B5EF4-FFF2-40B4-BE49-F238E27FC236}">
                  <a16:creationId xmlns:a16="http://schemas.microsoft.com/office/drawing/2014/main" id="{47BADBD2-4E27-C36D-6233-EB208637D47E}"/>
                </a:ext>
              </a:extLst>
            </p:cNvPr>
            <p:cNvSpPr/>
            <p:nvPr/>
          </p:nvSpPr>
          <p:spPr>
            <a:xfrm>
              <a:off x="6420000" y="1660600"/>
              <a:ext cx="45300" cy="61700"/>
            </a:xfrm>
            <a:custGeom>
              <a:avLst/>
              <a:gdLst/>
              <a:ahLst/>
              <a:cxnLst/>
              <a:rect l="l" t="t" r="r" b="b"/>
              <a:pathLst>
                <a:path w="1812" h="2468"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8" name="Google Shape;3339;p61">
              <a:extLst>
                <a:ext uri="{FF2B5EF4-FFF2-40B4-BE49-F238E27FC236}">
                  <a16:creationId xmlns:a16="http://schemas.microsoft.com/office/drawing/2014/main" id="{093BF17D-47C2-1208-A0BE-6F8CE1B814D6}"/>
                </a:ext>
              </a:extLst>
            </p:cNvPr>
            <p:cNvSpPr/>
            <p:nvPr/>
          </p:nvSpPr>
          <p:spPr>
            <a:xfrm>
              <a:off x="6341150" y="1755075"/>
              <a:ext cx="45300" cy="60925"/>
            </a:xfrm>
            <a:custGeom>
              <a:avLst/>
              <a:gdLst/>
              <a:ahLst/>
              <a:cxnLst/>
              <a:rect l="l" t="t" r="r" b="b"/>
              <a:pathLst>
                <a:path w="1812" h="2437" extrusionOk="0">
                  <a:moveTo>
                    <a:pt x="0" y="1"/>
                  </a:moveTo>
                  <a:lnTo>
                    <a:pt x="0" y="2437"/>
                  </a:lnTo>
                  <a:lnTo>
                    <a:pt x="1811" y="2437"/>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79" name="Google Shape;3340;p61">
              <a:extLst>
                <a:ext uri="{FF2B5EF4-FFF2-40B4-BE49-F238E27FC236}">
                  <a16:creationId xmlns:a16="http://schemas.microsoft.com/office/drawing/2014/main" id="{5803399C-8D7B-BD84-6125-D6C4ABD7C69A}"/>
                </a:ext>
              </a:extLst>
            </p:cNvPr>
            <p:cNvSpPr/>
            <p:nvPr/>
          </p:nvSpPr>
          <p:spPr>
            <a:xfrm>
              <a:off x="6420000" y="1755075"/>
              <a:ext cx="45300" cy="60925"/>
            </a:xfrm>
            <a:custGeom>
              <a:avLst/>
              <a:gdLst/>
              <a:ahLst/>
              <a:cxnLst/>
              <a:rect l="l" t="t" r="r" b="b"/>
              <a:pathLst>
                <a:path w="1812" h="2437" extrusionOk="0">
                  <a:moveTo>
                    <a:pt x="0" y="1"/>
                  </a:moveTo>
                  <a:lnTo>
                    <a:pt x="0" y="2437"/>
                  </a:lnTo>
                  <a:lnTo>
                    <a:pt x="1812" y="2437"/>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0" name="Google Shape;3341;p61">
              <a:extLst>
                <a:ext uri="{FF2B5EF4-FFF2-40B4-BE49-F238E27FC236}">
                  <a16:creationId xmlns:a16="http://schemas.microsoft.com/office/drawing/2014/main" id="{23A1897A-10B4-E14B-BFE7-3FA3EA27ABC1}"/>
                </a:ext>
              </a:extLst>
            </p:cNvPr>
            <p:cNvSpPr/>
            <p:nvPr/>
          </p:nvSpPr>
          <p:spPr>
            <a:xfrm>
              <a:off x="6341150" y="1849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1" name="Google Shape;3342;p61">
              <a:extLst>
                <a:ext uri="{FF2B5EF4-FFF2-40B4-BE49-F238E27FC236}">
                  <a16:creationId xmlns:a16="http://schemas.microsoft.com/office/drawing/2014/main" id="{305B9F33-79AE-2EBB-EBB8-ADFC53B509C1}"/>
                </a:ext>
              </a:extLst>
            </p:cNvPr>
            <p:cNvSpPr/>
            <p:nvPr/>
          </p:nvSpPr>
          <p:spPr>
            <a:xfrm>
              <a:off x="6420000" y="1849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2" name="Google Shape;3343;p61">
              <a:extLst>
                <a:ext uri="{FF2B5EF4-FFF2-40B4-BE49-F238E27FC236}">
                  <a16:creationId xmlns:a16="http://schemas.microsoft.com/office/drawing/2014/main" id="{CE4F1C9E-FE1B-E09D-1B1D-0E495845B390}"/>
                </a:ext>
              </a:extLst>
            </p:cNvPr>
            <p:cNvSpPr/>
            <p:nvPr/>
          </p:nvSpPr>
          <p:spPr>
            <a:xfrm>
              <a:off x="6341150" y="1943225"/>
              <a:ext cx="45300" cy="61725"/>
            </a:xfrm>
            <a:custGeom>
              <a:avLst/>
              <a:gdLst/>
              <a:ahLst/>
              <a:cxnLst/>
              <a:rect l="l" t="t" r="r" b="b"/>
              <a:pathLst>
                <a:path w="1812" h="2469"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3" name="Google Shape;3344;p61">
              <a:extLst>
                <a:ext uri="{FF2B5EF4-FFF2-40B4-BE49-F238E27FC236}">
                  <a16:creationId xmlns:a16="http://schemas.microsoft.com/office/drawing/2014/main" id="{B1627D9A-CB99-C35A-7F5D-653DCFEFA283}"/>
                </a:ext>
              </a:extLst>
            </p:cNvPr>
            <p:cNvSpPr/>
            <p:nvPr/>
          </p:nvSpPr>
          <p:spPr>
            <a:xfrm>
              <a:off x="6420000" y="1943225"/>
              <a:ext cx="45300" cy="61725"/>
            </a:xfrm>
            <a:custGeom>
              <a:avLst/>
              <a:gdLst/>
              <a:ahLst/>
              <a:cxnLst/>
              <a:rect l="l" t="t" r="r" b="b"/>
              <a:pathLst>
                <a:path w="1812" h="2469"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4" name="Google Shape;3345;p61">
              <a:extLst>
                <a:ext uri="{FF2B5EF4-FFF2-40B4-BE49-F238E27FC236}">
                  <a16:creationId xmlns:a16="http://schemas.microsoft.com/office/drawing/2014/main" id="{9B834482-2C43-1AF4-F355-7CBF4E3CABF1}"/>
                </a:ext>
              </a:extLst>
            </p:cNvPr>
            <p:cNvSpPr/>
            <p:nvPr/>
          </p:nvSpPr>
          <p:spPr>
            <a:xfrm>
              <a:off x="6341150" y="20392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5" name="Google Shape;3346;p61">
              <a:extLst>
                <a:ext uri="{FF2B5EF4-FFF2-40B4-BE49-F238E27FC236}">
                  <a16:creationId xmlns:a16="http://schemas.microsoft.com/office/drawing/2014/main" id="{04457AE3-C0F8-121F-FDA8-08AC4694D856}"/>
                </a:ext>
              </a:extLst>
            </p:cNvPr>
            <p:cNvSpPr/>
            <p:nvPr/>
          </p:nvSpPr>
          <p:spPr>
            <a:xfrm>
              <a:off x="6420000" y="20392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6" name="Google Shape;3347;p61">
              <a:extLst>
                <a:ext uri="{FF2B5EF4-FFF2-40B4-BE49-F238E27FC236}">
                  <a16:creationId xmlns:a16="http://schemas.microsoft.com/office/drawing/2014/main" id="{B31EBB98-9444-A788-5EAF-9DBD695B713A}"/>
                </a:ext>
              </a:extLst>
            </p:cNvPr>
            <p:cNvSpPr/>
            <p:nvPr/>
          </p:nvSpPr>
          <p:spPr>
            <a:xfrm>
              <a:off x="6341150" y="21345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7" name="Google Shape;3348;p61">
              <a:extLst>
                <a:ext uri="{FF2B5EF4-FFF2-40B4-BE49-F238E27FC236}">
                  <a16:creationId xmlns:a16="http://schemas.microsoft.com/office/drawing/2014/main" id="{8A72C3A8-A0A9-57CA-4E85-F489B0745800}"/>
                </a:ext>
              </a:extLst>
            </p:cNvPr>
            <p:cNvSpPr/>
            <p:nvPr/>
          </p:nvSpPr>
          <p:spPr>
            <a:xfrm>
              <a:off x="6420000" y="21345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8" name="Google Shape;3349;p61">
              <a:extLst>
                <a:ext uri="{FF2B5EF4-FFF2-40B4-BE49-F238E27FC236}">
                  <a16:creationId xmlns:a16="http://schemas.microsoft.com/office/drawing/2014/main" id="{14B5CBD1-8447-1A78-DA6E-55C81ED09A77}"/>
                </a:ext>
              </a:extLst>
            </p:cNvPr>
            <p:cNvSpPr/>
            <p:nvPr/>
          </p:nvSpPr>
          <p:spPr>
            <a:xfrm>
              <a:off x="6341150" y="222977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89" name="Google Shape;3350;p61">
              <a:extLst>
                <a:ext uri="{FF2B5EF4-FFF2-40B4-BE49-F238E27FC236}">
                  <a16:creationId xmlns:a16="http://schemas.microsoft.com/office/drawing/2014/main" id="{BE18B5FF-4150-39D1-F9DA-8436B17CCF7B}"/>
                </a:ext>
              </a:extLst>
            </p:cNvPr>
            <p:cNvSpPr/>
            <p:nvPr/>
          </p:nvSpPr>
          <p:spPr>
            <a:xfrm>
              <a:off x="6420000" y="222977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0" name="Google Shape;3351;p61">
              <a:extLst>
                <a:ext uri="{FF2B5EF4-FFF2-40B4-BE49-F238E27FC236}">
                  <a16:creationId xmlns:a16="http://schemas.microsoft.com/office/drawing/2014/main" id="{ED284596-D20D-EE9C-ECEE-5F03512E15E1}"/>
                </a:ext>
              </a:extLst>
            </p:cNvPr>
            <p:cNvSpPr/>
            <p:nvPr/>
          </p:nvSpPr>
          <p:spPr>
            <a:xfrm>
              <a:off x="6341150" y="23250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1" name="Google Shape;3352;p61">
              <a:extLst>
                <a:ext uri="{FF2B5EF4-FFF2-40B4-BE49-F238E27FC236}">
                  <a16:creationId xmlns:a16="http://schemas.microsoft.com/office/drawing/2014/main" id="{89F03B2E-748B-1AF2-98E4-E5023F362576}"/>
                </a:ext>
              </a:extLst>
            </p:cNvPr>
            <p:cNvSpPr/>
            <p:nvPr/>
          </p:nvSpPr>
          <p:spPr>
            <a:xfrm>
              <a:off x="6420000" y="23250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2" name="Google Shape;3353;p61">
              <a:extLst>
                <a:ext uri="{FF2B5EF4-FFF2-40B4-BE49-F238E27FC236}">
                  <a16:creationId xmlns:a16="http://schemas.microsoft.com/office/drawing/2014/main" id="{162E3E3C-A50F-E26E-4D62-5548360CCACF}"/>
                </a:ext>
              </a:extLst>
            </p:cNvPr>
            <p:cNvSpPr/>
            <p:nvPr/>
          </p:nvSpPr>
          <p:spPr>
            <a:xfrm>
              <a:off x="5401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3" name="Google Shape;3354;p61">
              <a:extLst>
                <a:ext uri="{FF2B5EF4-FFF2-40B4-BE49-F238E27FC236}">
                  <a16:creationId xmlns:a16="http://schemas.microsoft.com/office/drawing/2014/main" id="{60B6FD26-D5E9-A998-64C1-A882EC2BCA94}"/>
                </a:ext>
              </a:extLst>
            </p:cNvPr>
            <p:cNvSpPr/>
            <p:nvPr/>
          </p:nvSpPr>
          <p:spPr>
            <a:xfrm>
              <a:off x="548077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4" name="Google Shape;3355;p61">
              <a:extLst>
                <a:ext uri="{FF2B5EF4-FFF2-40B4-BE49-F238E27FC236}">
                  <a16:creationId xmlns:a16="http://schemas.microsoft.com/office/drawing/2014/main" id="{B6955061-9FC7-2D31-1E79-0A82C5D458E8}"/>
                </a:ext>
              </a:extLst>
            </p:cNvPr>
            <p:cNvSpPr/>
            <p:nvPr/>
          </p:nvSpPr>
          <p:spPr>
            <a:xfrm>
              <a:off x="5401900" y="1201550"/>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5" name="Google Shape;3356;p61">
              <a:extLst>
                <a:ext uri="{FF2B5EF4-FFF2-40B4-BE49-F238E27FC236}">
                  <a16:creationId xmlns:a16="http://schemas.microsoft.com/office/drawing/2014/main" id="{0500B1D8-2462-531E-910B-DA95B7E37E3E}"/>
                </a:ext>
              </a:extLst>
            </p:cNvPr>
            <p:cNvSpPr/>
            <p:nvPr/>
          </p:nvSpPr>
          <p:spPr>
            <a:xfrm>
              <a:off x="5480775" y="1201550"/>
              <a:ext cx="45300" cy="52325"/>
            </a:xfrm>
            <a:custGeom>
              <a:avLst/>
              <a:gdLst/>
              <a:ahLst/>
              <a:cxnLst/>
              <a:rect l="l" t="t" r="r" b="b"/>
              <a:pathLst>
                <a:path w="1812" h="2093" extrusionOk="0">
                  <a:moveTo>
                    <a:pt x="0" y="0"/>
                  </a:moveTo>
                  <a:lnTo>
                    <a:pt x="0" y="2092"/>
                  </a:lnTo>
                  <a:lnTo>
                    <a:pt x="1811" y="209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6" name="Google Shape;3357;p61">
              <a:extLst>
                <a:ext uri="{FF2B5EF4-FFF2-40B4-BE49-F238E27FC236}">
                  <a16:creationId xmlns:a16="http://schemas.microsoft.com/office/drawing/2014/main" id="{F1E1DD6F-CF7F-3FF3-6474-D29F49347A98}"/>
                </a:ext>
              </a:extLst>
            </p:cNvPr>
            <p:cNvSpPr/>
            <p:nvPr/>
          </p:nvSpPr>
          <p:spPr>
            <a:xfrm>
              <a:off x="5401900" y="11219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7" name="Google Shape;3358;p61">
              <a:extLst>
                <a:ext uri="{FF2B5EF4-FFF2-40B4-BE49-F238E27FC236}">
                  <a16:creationId xmlns:a16="http://schemas.microsoft.com/office/drawing/2014/main" id="{F6CFF203-D28D-5B59-509E-24B99C08D5B1}"/>
                </a:ext>
              </a:extLst>
            </p:cNvPr>
            <p:cNvSpPr/>
            <p:nvPr/>
          </p:nvSpPr>
          <p:spPr>
            <a:xfrm>
              <a:off x="5480775" y="112190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8" name="Google Shape;3359;p61">
              <a:extLst>
                <a:ext uri="{FF2B5EF4-FFF2-40B4-BE49-F238E27FC236}">
                  <a16:creationId xmlns:a16="http://schemas.microsoft.com/office/drawing/2014/main" id="{C4BE61BA-5146-E2D8-B150-9ECCF97B5BD8}"/>
                </a:ext>
              </a:extLst>
            </p:cNvPr>
            <p:cNvSpPr/>
            <p:nvPr/>
          </p:nvSpPr>
          <p:spPr>
            <a:xfrm>
              <a:off x="5401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499" name="Google Shape;3360;p61">
              <a:extLst>
                <a:ext uri="{FF2B5EF4-FFF2-40B4-BE49-F238E27FC236}">
                  <a16:creationId xmlns:a16="http://schemas.microsoft.com/office/drawing/2014/main" id="{9DE2CB10-ABF6-6ED6-5820-28B4764A087D}"/>
                </a:ext>
              </a:extLst>
            </p:cNvPr>
            <p:cNvSpPr/>
            <p:nvPr/>
          </p:nvSpPr>
          <p:spPr>
            <a:xfrm>
              <a:off x="548077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0" name="Google Shape;3361;p61">
              <a:extLst>
                <a:ext uri="{FF2B5EF4-FFF2-40B4-BE49-F238E27FC236}">
                  <a16:creationId xmlns:a16="http://schemas.microsoft.com/office/drawing/2014/main" id="{1D02956D-7E7A-841E-935D-4F8EDBBA73A1}"/>
                </a:ext>
              </a:extLst>
            </p:cNvPr>
            <p:cNvSpPr/>
            <p:nvPr/>
          </p:nvSpPr>
          <p:spPr>
            <a:xfrm>
              <a:off x="5401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1" name="Google Shape;3362;p61">
              <a:extLst>
                <a:ext uri="{FF2B5EF4-FFF2-40B4-BE49-F238E27FC236}">
                  <a16:creationId xmlns:a16="http://schemas.microsoft.com/office/drawing/2014/main" id="{8F0763B7-42E9-70C4-E5C4-CD17A31E4DB6}"/>
                </a:ext>
              </a:extLst>
            </p:cNvPr>
            <p:cNvSpPr/>
            <p:nvPr/>
          </p:nvSpPr>
          <p:spPr>
            <a:xfrm>
              <a:off x="548077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2" name="Google Shape;3363;p61">
              <a:extLst>
                <a:ext uri="{FF2B5EF4-FFF2-40B4-BE49-F238E27FC236}">
                  <a16:creationId xmlns:a16="http://schemas.microsoft.com/office/drawing/2014/main" id="{970AB49A-C409-29B0-3C13-2DDA22A914B0}"/>
                </a:ext>
              </a:extLst>
            </p:cNvPr>
            <p:cNvSpPr/>
            <p:nvPr/>
          </p:nvSpPr>
          <p:spPr>
            <a:xfrm>
              <a:off x="5401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3" name="Google Shape;3364;p61">
              <a:extLst>
                <a:ext uri="{FF2B5EF4-FFF2-40B4-BE49-F238E27FC236}">
                  <a16:creationId xmlns:a16="http://schemas.microsoft.com/office/drawing/2014/main" id="{4E524D88-6569-F30D-28E2-0F2E38476B58}"/>
                </a:ext>
              </a:extLst>
            </p:cNvPr>
            <p:cNvSpPr/>
            <p:nvPr/>
          </p:nvSpPr>
          <p:spPr>
            <a:xfrm>
              <a:off x="548077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4" name="Google Shape;3365;p61">
              <a:extLst>
                <a:ext uri="{FF2B5EF4-FFF2-40B4-BE49-F238E27FC236}">
                  <a16:creationId xmlns:a16="http://schemas.microsoft.com/office/drawing/2014/main" id="{9C5F6A40-42C1-858E-C1D6-F82B0B68F571}"/>
                </a:ext>
              </a:extLst>
            </p:cNvPr>
            <p:cNvSpPr/>
            <p:nvPr/>
          </p:nvSpPr>
          <p:spPr>
            <a:xfrm>
              <a:off x="5401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5" name="Google Shape;3366;p61">
              <a:extLst>
                <a:ext uri="{FF2B5EF4-FFF2-40B4-BE49-F238E27FC236}">
                  <a16:creationId xmlns:a16="http://schemas.microsoft.com/office/drawing/2014/main" id="{5FCF8C81-0F4B-26C2-A1BE-116DC6226A75}"/>
                </a:ext>
              </a:extLst>
            </p:cNvPr>
            <p:cNvSpPr/>
            <p:nvPr/>
          </p:nvSpPr>
          <p:spPr>
            <a:xfrm>
              <a:off x="548077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6" name="Google Shape;3367;p61">
              <a:extLst>
                <a:ext uri="{FF2B5EF4-FFF2-40B4-BE49-F238E27FC236}">
                  <a16:creationId xmlns:a16="http://schemas.microsoft.com/office/drawing/2014/main" id="{B0F72F03-297B-0AE9-3B3B-114EC212067D}"/>
                </a:ext>
              </a:extLst>
            </p:cNvPr>
            <p:cNvSpPr/>
            <p:nvPr/>
          </p:nvSpPr>
          <p:spPr>
            <a:xfrm>
              <a:off x="5401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7" name="Google Shape;3368;p61">
              <a:extLst>
                <a:ext uri="{FF2B5EF4-FFF2-40B4-BE49-F238E27FC236}">
                  <a16:creationId xmlns:a16="http://schemas.microsoft.com/office/drawing/2014/main" id="{40620210-83A8-96CF-D877-0113EC05E5F6}"/>
                </a:ext>
              </a:extLst>
            </p:cNvPr>
            <p:cNvSpPr/>
            <p:nvPr/>
          </p:nvSpPr>
          <p:spPr>
            <a:xfrm>
              <a:off x="548077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8" name="Google Shape;3369;p61">
              <a:extLst>
                <a:ext uri="{FF2B5EF4-FFF2-40B4-BE49-F238E27FC236}">
                  <a16:creationId xmlns:a16="http://schemas.microsoft.com/office/drawing/2014/main" id="{32749658-AED7-4A47-A6D9-3646AE643251}"/>
                </a:ext>
              </a:extLst>
            </p:cNvPr>
            <p:cNvSpPr/>
            <p:nvPr/>
          </p:nvSpPr>
          <p:spPr>
            <a:xfrm>
              <a:off x="5401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09" name="Google Shape;3370;p61">
              <a:extLst>
                <a:ext uri="{FF2B5EF4-FFF2-40B4-BE49-F238E27FC236}">
                  <a16:creationId xmlns:a16="http://schemas.microsoft.com/office/drawing/2014/main" id="{1DB4D447-67EC-4BC0-B629-10CED1A398A5}"/>
                </a:ext>
              </a:extLst>
            </p:cNvPr>
            <p:cNvSpPr/>
            <p:nvPr/>
          </p:nvSpPr>
          <p:spPr>
            <a:xfrm>
              <a:off x="548077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0" name="Google Shape;3371;p61">
              <a:extLst>
                <a:ext uri="{FF2B5EF4-FFF2-40B4-BE49-F238E27FC236}">
                  <a16:creationId xmlns:a16="http://schemas.microsoft.com/office/drawing/2014/main" id="{6D3AD30F-739A-071E-8E95-E61E5DDD04F7}"/>
                </a:ext>
              </a:extLst>
            </p:cNvPr>
            <p:cNvSpPr/>
            <p:nvPr/>
          </p:nvSpPr>
          <p:spPr>
            <a:xfrm>
              <a:off x="5401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1" name="Google Shape;3372;p61">
              <a:extLst>
                <a:ext uri="{FF2B5EF4-FFF2-40B4-BE49-F238E27FC236}">
                  <a16:creationId xmlns:a16="http://schemas.microsoft.com/office/drawing/2014/main" id="{816ADE42-9CE7-2AC0-D52F-28A7F5814DB7}"/>
                </a:ext>
              </a:extLst>
            </p:cNvPr>
            <p:cNvSpPr/>
            <p:nvPr/>
          </p:nvSpPr>
          <p:spPr>
            <a:xfrm>
              <a:off x="548077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2" name="Google Shape;3373;p61">
              <a:extLst>
                <a:ext uri="{FF2B5EF4-FFF2-40B4-BE49-F238E27FC236}">
                  <a16:creationId xmlns:a16="http://schemas.microsoft.com/office/drawing/2014/main" id="{0DDABBD9-985D-26BA-BAA5-75875C3046A5}"/>
                </a:ext>
              </a:extLst>
            </p:cNvPr>
            <p:cNvSpPr/>
            <p:nvPr/>
          </p:nvSpPr>
          <p:spPr>
            <a:xfrm>
              <a:off x="5401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3" name="Google Shape;3374;p61">
              <a:extLst>
                <a:ext uri="{FF2B5EF4-FFF2-40B4-BE49-F238E27FC236}">
                  <a16:creationId xmlns:a16="http://schemas.microsoft.com/office/drawing/2014/main" id="{83D1AFAC-3F3B-EE1F-7E6B-41AF8E614A2B}"/>
                </a:ext>
              </a:extLst>
            </p:cNvPr>
            <p:cNvSpPr/>
            <p:nvPr/>
          </p:nvSpPr>
          <p:spPr>
            <a:xfrm>
              <a:off x="548077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4" name="Google Shape;3375;p61">
              <a:extLst>
                <a:ext uri="{FF2B5EF4-FFF2-40B4-BE49-F238E27FC236}">
                  <a16:creationId xmlns:a16="http://schemas.microsoft.com/office/drawing/2014/main" id="{29CF0509-3EB2-4B92-5395-6964408DCE16}"/>
                </a:ext>
              </a:extLst>
            </p:cNvPr>
            <p:cNvSpPr/>
            <p:nvPr/>
          </p:nvSpPr>
          <p:spPr>
            <a:xfrm>
              <a:off x="5401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5" name="Google Shape;3376;p61">
              <a:extLst>
                <a:ext uri="{FF2B5EF4-FFF2-40B4-BE49-F238E27FC236}">
                  <a16:creationId xmlns:a16="http://schemas.microsoft.com/office/drawing/2014/main" id="{2059C343-9131-4098-2ECE-C8D057DE6D33}"/>
                </a:ext>
              </a:extLst>
            </p:cNvPr>
            <p:cNvSpPr/>
            <p:nvPr/>
          </p:nvSpPr>
          <p:spPr>
            <a:xfrm>
              <a:off x="548077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6" name="Google Shape;3377;p61">
              <a:extLst>
                <a:ext uri="{FF2B5EF4-FFF2-40B4-BE49-F238E27FC236}">
                  <a16:creationId xmlns:a16="http://schemas.microsoft.com/office/drawing/2014/main" id="{0197428E-ABD3-B922-A590-82D5A9AFFECE}"/>
                </a:ext>
              </a:extLst>
            </p:cNvPr>
            <p:cNvSpPr/>
            <p:nvPr/>
          </p:nvSpPr>
          <p:spPr>
            <a:xfrm>
              <a:off x="5401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7" name="Google Shape;3378;p61">
              <a:extLst>
                <a:ext uri="{FF2B5EF4-FFF2-40B4-BE49-F238E27FC236}">
                  <a16:creationId xmlns:a16="http://schemas.microsoft.com/office/drawing/2014/main" id="{7CCA02E1-D70E-3B56-09D6-914D999A6B77}"/>
                </a:ext>
              </a:extLst>
            </p:cNvPr>
            <p:cNvSpPr/>
            <p:nvPr/>
          </p:nvSpPr>
          <p:spPr>
            <a:xfrm>
              <a:off x="548077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8" name="Google Shape;3379;p61">
              <a:extLst>
                <a:ext uri="{FF2B5EF4-FFF2-40B4-BE49-F238E27FC236}">
                  <a16:creationId xmlns:a16="http://schemas.microsoft.com/office/drawing/2014/main" id="{0C688A82-FDC8-6DEF-32FB-76AD9285A093}"/>
                </a:ext>
              </a:extLst>
            </p:cNvPr>
            <p:cNvSpPr/>
            <p:nvPr/>
          </p:nvSpPr>
          <p:spPr>
            <a:xfrm>
              <a:off x="5401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19" name="Google Shape;3380;p61">
              <a:extLst>
                <a:ext uri="{FF2B5EF4-FFF2-40B4-BE49-F238E27FC236}">
                  <a16:creationId xmlns:a16="http://schemas.microsoft.com/office/drawing/2014/main" id="{EDA9E104-09A6-E32B-F1D1-7D12842ED014}"/>
                </a:ext>
              </a:extLst>
            </p:cNvPr>
            <p:cNvSpPr/>
            <p:nvPr/>
          </p:nvSpPr>
          <p:spPr>
            <a:xfrm>
              <a:off x="548077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0" name="Google Shape;3381;p61">
              <a:extLst>
                <a:ext uri="{FF2B5EF4-FFF2-40B4-BE49-F238E27FC236}">
                  <a16:creationId xmlns:a16="http://schemas.microsoft.com/office/drawing/2014/main" id="{B81EBA4D-899B-97B5-7451-AB1872494312}"/>
                </a:ext>
              </a:extLst>
            </p:cNvPr>
            <p:cNvSpPr/>
            <p:nvPr/>
          </p:nvSpPr>
          <p:spPr>
            <a:xfrm>
              <a:off x="5480775" y="2160275"/>
              <a:ext cx="45300" cy="51550"/>
            </a:xfrm>
            <a:custGeom>
              <a:avLst/>
              <a:gdLst/>
              <a:ahLst/>
              <a:cxnLst/>
              <a:rect l="l" t="t" r="r" b="b"/>
              <a:pathLst>
                <a:path w="1812" h="2062" fill="none" extrusionOk="0">
                  <a:moveTo>
                    <a:pt x="0" y="1"/>
                  </a:moveTo>
                  <a:lnTo>
                    <a:pt x="1811" y="1"/>
                  </a:lnTo>
                  <a:lnTo>
                    <a:pt x="1811" y="2062"/>
                  </a:lnTo>
                  <a:lnTo>
                    <a:pt x="0" y="20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1" name="Google Shape;3382;p61">
              <a:extLst>
                <a:ext uri="{FF2B5EF4-FFF2-40B4-BE49-F238E27FC236}">
                  <a16:creationId xmlns:a16="http://schemas.microsoft.com/office/drawing/2014/main" id="{C145EF22-46EB-58F2-E269-7FB763003130}"/>
                </a:ext>
              </a:extLst>
            </p:cNvPr>
            <p:cNvSpPr/>
            <p:nvPr/>
          </p:nvSpPr>
          <p:spPr>
            <a:xfrm>
              <a:off x="1150800" y="1157825"/>
              <a:ext cx="2237625" cy="1386600"/>
            </a:xfrm>
            <a:custGeom>
              <a:avLst/>
              <a:gdLst/>
              <a:ahLst/>
              <a:cxnLst/>
              <a:rect l="l" t="t" r="r" b="b"/>
              <a:pathLst>
                <a:path w="89505" h="55464" extrusionOk="0">
                  <a:moveTo>
                    <a:pt x="28919" y="0"/>
                  </a:moveTo>
                  <a:lnTo>
                    <a:pt x="28919" y="27388"/>
                  </a:lnTo>
                  <a:lnTo>
                    <a:pt x="27139" y="27388"/>
                  </a:lnTo>
                  <a:lnTo>
                    <a:pt x="27139" y="15740"/>
                  </a:lnTo>
                  <a:lnTo>
                    <a:pt x="13491" y="15740"/>
                  </a:lnTo>
                  <a:lnTo>
                    <a:pt x="13491" y="23110"/>
                  </a:lnTo>
                  <a:lnTo>
                    <a:pt x="10743" y="23110"/>
                  </a:lnTo>
                  <a:lnTo>
                    <a:pt x="10743" y="10087"/>
                  </a:lnTo>
                  <a:lnTo>
                    <a:pt x="0" y="10087"/>
                  </a:lnTo>
                  <a:lnTo>
                    <a:pt x="0" y="55464"/>
                  </a:lnTo>
                  <a:lnTo>
                    <a:pt x="89504" y="55464"/>
                  </a:lnTo>
                  <a:lnTo>
                    <a:pt x="89504" y="24640"/>
                  </a:lnTo>
                  <a:lnTo>
                    <a:pt x="86912" y="24640"/>
                  </a:lnTo>
                  <a:lnTo>
                    <a:pt x="86912" y="3467"/>
                  </a:lnTo>
                  <a:lnTo>
                    <a:pt x="79167" y="3435"/>
                  </a:lnTo>
                  <a:lnTo>
                    <a:pt x="72453" y="3435"/>
                  </a:lnTo>
                  <a:lnTo>
                    <a:pt x="72453" y="14272"/>
                  </a:lnTo>
                  <a:lnTo>
                    <a:pt x="62615" y="14272"/>
                  </a:lnTo>
                  <a:lnTo>
                    <a:pt x="62615" y="28544"/>
                  </a:lnTo>
                  <a:lnTo>
                    <a:pt x="59461" y="28544"/>
                  </a:lnTo>
                  <a:lnTo>
                    <a:pt x="59461" y="10993"/>
                  </a:lnTo>
                  <a:lnTo>
                    <a:pt x="48687" y="10993"/>
                  </a:lnTo>
                  <a:lnTo>
                    <a:pt x="48687" y="16864"/>
                  </a:lnTo>
                  <a:lnTo>
                    <a:pt x="46845" y="16864"/>
                  </a:lnTo>
                  <a:lnTo>
                    <a:pt x="46845" y="7526"/>
                  </a:lnTo>
                  <a:lnTo>
                    <a:pt x="40786" y="7526"/>
                  </a:lnTo>
                  <a:lnTo>
                    <a:pt x="40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2" name="Google Shape;3383;p61">
              <a:extLst>
                <a:ext uri="{FF2B5EF4-FFF2-40B4-BE49-F238E27FC236}">
                  <a16:creationId xmlns:a16="http://schemas.microsoft.com/office/drawing/2014/main" id="{3D555E48-C3B8-1F97-45B7-B3610D9561EB}"/>
                </a:ext>
              </a:extLst>
            </p:cNvPr>
            <p:cNvSpPr/>
            <p:nvPr/>
          </p:nvSpPr>
          <p:spPr>
            <a:xfrm>
              <a:off x="11835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3" name="Google Shape;3384;p61">
              <a:extLst>
                <a:ext uri="{FF2B5EF4-FFF2-40B4-BE49-F238E27FC236}">
                  <a16:creationId xmlns:a16="http://schemas.microsoft.com/office/drawing/2014/main" id="{AFA09FC5-D946-2E44-B8CF-BDFAC592BE81}"/>
                </a:ext>
              </a:extLst>
            </p:cNvPr>
            <p:cNvSpPr/>
            <p:nvPr/>
          </p:nvSpPr>
          <p:spPr>
            <a:xfrm>
              <a:off x="126245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4" name="Google Shape;3385;p61">
              <a:extLst>
                <a:ext uri="{FF2B5EF4-FFF2-40B4-BE49-F238E27FC236}">
                  <a16:creationId xmlns:a16="http://schemas.microsoft.com/office/drawing/2014/main" id="{FF1CF62C-A27D-DB1F-5E28-9810FF0C204C}"/>
                </a:ext>
              </a:extLst>
            </p:cNvPr>
            <p:cNvSpPr/>
            <p:nvPr/>
          </p:nvSpPr>
          <p:spPr>
            <a:xfrm>
              <a:off x="1341300" y="1450600"/>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5" name="Google Shape;3386;p61">
              <a:extLst>
                <a:ext uri="{FF2B5EF4-FFF2-40B4-BE49-F238E27FC236}">
                  <a16:creationId xmlns:a16="http://schemas.microsoft.com/office/drawing/2014/main" id="{097563A0-FBD7-0344-3B8F-816ED71CC2F2}"/>
                </a:ext>
              </a:extLst>
            </p:cNvPr>
            <p:cNvSpPr/>
            <p:nvPr/>
          </p:nvSpPr>
          <p:spPr>
            <a:xfrm>
              <a:off x="11835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6" name="Google Shape;3387;p61">
              <a:extLst>
                <a:ext uri="{FF2B5EF4-FFF2-40B4-BE49-F238E27FC236}">
                  <a16:creationId xmlns:a16="http://schemas.microsoft.com/office/drawing/2014/main" id="{70B90AC4-F825-CB1A-0727-461E19C395EC}"/>
                </a:ext>
              </a:extLst>
            </p:cNvPr>
            <p:cNvSpPr/>
            <p:nvPr/>
          </p:nvSpPr>
          <p:spPr>
            <a:xfrm>
              <a:off x="126245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7" name="Google Shape;3388;p61">
              <a:extLst>
                <a:ext uri="{FF2B5EF4-FFF2-40B4-BE49-F238E27FC236}">
                  <a16:creationId xmlns:a16="http://schemas.microsoft.com/office/drawing/2014/main" id="{8C2CD374-7FC1-308A-AF46-9E15A9E016EE}"/>
                </a:ext>
              </a:extLst>
            </p:cNvPr>
            <p:cNvSpPr/>
            <p:nvPr/>
          </p:nvSpPr>
          <p:spPr>
            <a:xfrm>
              <a:off x="1341300" y="1544275"/>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8" name="Google Shape;3389;p61">
              <a:extLst>
                <a:ext uri="{FF2B5EF4-FFF2-40B4-BE49-F238E27FC236}">
                  <a16:creationId xmlns:a16="http://schemas.microsoft.com/office/drawing/2014/main" id="{8C7EB6D2-C8D6-8CDE-5A70-1C995B85AD1B}"/>
                </a:ext>
              </a:extLst>
            </p:cNvPr>
            <p:cNvSpPr/>
            <p:nvPr/>
          </p:nvSpPr>
          <p:spPr>
            <a:xfrm>
              <a:off x="11835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29" name="Google Shape;3390;p61">
              <a:extLst>
                <a:ext uri="{FF2B5EF4-FFF2-40B4-BE49-F238E27FC236}">
                  <a16:creationId xmlns:a16="http://schemas.microsoft.com/office/drawing/2014/main" id="{630087A8-2588-32CA-4FED-CFE9ACADE1C9}"/>
                </a:ext>
              </a:extLst>
            </p:cNvPr>
            <p:cNvSpPr/>
            <p:nvPr/>
          </p:nvSpPr>
          <p:spPr>
            <a:xfrm>
              <a:off x="126245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0" name="Google Shape;3391;p61">
              <a:extLst>
                <a:ext uri="{FF2B5EF4-FFF2-40B4-BE49-F238E27FC236}">
                  <a16:creationId xmlns:a16="http://schemas.microsoft.com/office/drawing/2014/main" id="{D03E8FC9-0EAA-E064-D1A3-383CADFEACFB}"/>
                </a:ext>
              </a:extLst>
            </p:cNvPr>
            <p:cNvSpPr/>
            <p:nvPr/>
          </p:nvSpPr>
          <p:spPr>
            <a:xfrm>
              <a:off x="1341300" y="1637975"/>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1" name="Google Shape;3392;p61">
              <a:extLst>
                <a:ext uri="{FF2B5EF4-FFF2-40B4-BE49-F238E27FC236}">
                  <a16:creationId xmlns:a16="http://schemas.microsoft.com/office/drawing/2014/main" id="{E492DF1F-1B33-1383-FBFD-0BC8A575D902}"/>
                </a:ext>
              </a:extLst>
            </p:cNvPr>
            <p:cNvSpPr/>
            <p:nvPr/>
          </p:nvSpPr>
          <p:spPr>
            <a:xfrm>
              <a:off x="11835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2" name="Google Shape;3393;p61">
              <a:extLst>
                <a:ext uri="{FF2B5EF4-FFF2-40B4-BE49-F238E27FC236}">
                  <a16:creationId xmlns:a16="http://schemas.microsoft.com/office/drawing/2014/main" id="{B49AE2A9-475D-49E8-FBA1-577DE668C923}"/>
                </a:ext>
              </a:extLst>
            </p:cNvPr>
            <p:cNvSpPr/>
            <p:nvPr/>
          </p:nvSpPr>
          <p:spPr>
            <a:xfrm>
              <a:off x="126245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3" name="Google Shape;3394;p61">
              <a:extLst>
                <a:ext uri="{FF2B5EF4-FFF2-40B4-BE49-F238E27FC236}">
                  <a16:creationId xmlns:a16="http://schemas.microsoft.com/office/drawing/2014/main" id="{0BE929A0-CF83-5B5F-FFE1-5818E60237F7}"/>
                </a:ext>
              </a:extLst>
            </p:cNvPr>
            <p:cNvSpPr/>
            <p:nvPr/>
          </p:nvSpPr>
          <p:spPr>
            <a:xfrm>
              <a:off x="1341300" y="1731650"/>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4" name="Google Shape;3395;p61">
              <a:extLst>
                <a:ext uri="{FF2B5EF4-FFF2-40B4-BE49-F238E27FC236}">
                  <a16:creationId xmlns:a16="http://schemas.microsoft.com/office/drawing/2014/main" id="{62FDD535-7D01-B425-F16A-A8EC14476442}"/>
                </a:ext>
              </a:extLst>
            </p:cNvPr>
            <p:cNvSpPr/>
            <p:nvPr/>
          </p:nvSpPr>
          <p:spPr>
            <a:xfrm>
              <a:off x="27536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5" name="Google Shape;3396;p61">
              <a:extLst>
                <a:ext uri="{FF2B5EF4-FFF2-40B4-BE49-F238E27FC236}">
                  <a16:creationId xmlns:a16="http://schemas.microsoft.com/office/drawing/2014/main" id="{4210E41C-8E4B-214B-BE86-B58D3539F485}"/>
                </a:ext>
              </a:extLst>
            </p:cNvPr>
            <p:cNvSpPr/>
            <p:nvPr/>
          </p:nvSpPr>
          <p:spPr>
            <a:xfrm>
              <a:off x="2832500" y="1559125"/>
              <a:ext cx="45300" cy="52325"/>
            </a:xfrm>
            <a:custGeom>
              <a:avLst/>
              <a:gdLst/>
              <a:ahLst/>
              <a:cxnLst/>
              <a:rect l="l" t="t" r="r" b="b"/>
              <a:pathLst>
                <a:path w="1812"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6" name="Google Shape;3397;p61">
              <a:extLst>
                <a:ext uri="{FF2B5EF4-FFF2-40B4-BE49-F238E27FC236}">
                  <a16:creationId xmlns:a16="http://schemas.microsoft.com/office/drawing/2014/main" id="{B2C9E51F-CF70-8126-59FB-3B25E2367966}"/>
                </a:ext>
              </a:extLst>
            </p:cNvPr>
            <p:cNvSpPr/>
            <p:nvPr/>
          </p:nvSpPr>
          <p:spPr>
            <a:xfrm>
              <a:off x="2911350" y="1559125"/>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7" name="Google Shape;3398;p61">
              <a:extLst>
                <a:ext uri="{FF2B5EF4-FFF2-40B4-BE49-F238E27FC236}">
                  <a16:creationId xmlns:a16="http://schemas.microsoft.com/office/drawing/2014/main" id="{551CD4A7-C7D2-762D-7FAB-DA478C03A69F}"/>
                </a:ext>
              </a:extLst>
            </p:cNvPr>
            <p:cNvSpPr/>
            <p:nvPr/>
          </p:nvSpPr>
          <p:spPr>
            <a:xfrm>
              <a:off x="27536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8" name="Google Shape;3399;p61">
              <a:extLst>
                <a:ext uri="{FF2B5EF4-FFF2-40B4-BE49-F238E27FC236}">
                  <a16:creationId xmlns:a16="http://schemas.microsoft.com/office/drawing/2014/main" id="{7B233482-7443-422C-4019-6ED233383133}"/>
                </a:ext>
              </a:extLst>
            </p:cNvPr>
            <p:cNvSpPr/>
            <p:nvPr/>
          </p:nvSpPr>
          <p:spPr>
            <a:xfrm>
              <a:off x="2832500" y="16371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39" name="Google Shape;3400;p61">
              <a:extLst>
                <a:ext uri="{FF2B5EF4-FFF2-40B4-BE49-F238E27FC236}">
                  <a16:creationId xmlns:a16="http://schemas.microsoft.com/office/drawing/2014/main" id="{6F7EA89D-3C64-BFA8-838F-406B03A851E8}"/>
                </a:ext>
              </a:extLst>
            </p:cNvPr>
            <p:cNvSpPr/>
            <p:nvPr/>
          </p:nvSpPr>
          <p:spPr>
            <a:xfrm>
              <a:off x="2911350" y="16371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0" name="Google Shape;3401;p61">
              <a:extLst>
                <a:ext uri="{FF2B5EF4-FFF2-40B4-BE49-F238E27FC236}">
                  <a16:creationId xmlns:a16="http://schemas.microsoft.com/office/drawing/2014/main" id="{A7DDCEF0-FF65-6F31-C505-E103C72CE64C}"/>
                </a:ext>
              </a:extLst>
            </p:cNvPr>
            <p:cNvSpPr/>
            <p:nvPr/>
          </p:nvSpPr>
          <p:spPr>
            <a:xfrm>
              <a:off x="27536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1" name="Google Shape;3402;p61">
              <a:extLst>
                <a:ext uri="{FF2B5EF4-FFF2-40B4-BE49-F238E27FC236}">
                  <a16:creationId xmlns:a16="http://schemas.microsoft.com/office/drawing/2014/main" id="{E6538093-4458-DA9E-E707-ADED59597854}"/>
                </a:ext>
              </a:extLst>
            </p:cNvPr>
            <p:cNvSpPr/>
            <p:nvPr/>
          </p:nvSpPr>
          <p:spPr>
            <a:xfrm>
              <a:off x="2832500" y="1715250"/>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2" name="Google Shape;3403;p61">
              <a:extLst>
                <a:ext uri="{FF2B5EF4-FFF2-40B4-BE49-F238E27FC236}">
                  <a16:creationId xmlns:a16="http://schemas.microsoft.com/office/drawing/2014/main" id="{F4A01124-72BC-5570-ACAB-5E82762DC5B1}"/>
                </a:ext>
              </a:extLst>
            </p:cNvPr>
            <p:cNvSpPr/>
            <p:nvPr/>
          </p:nvSpPr>
          <p:spPr>
            <a:xfrm>
              <a:off x="2911350" y="1715250"/>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3" name="Google Shape;3404;p61">
              <a:extLst>
                <a:ext uri="{FF2B5EF4-FFF2-40B4-BE49-F238E27FC236}">
                  <a16:creationId xmlns:a16="http://schemas.microsoft.com/office/drawing/2014/main" id="{B2F2A3FE-41D5-177B-F1B5-56E705A22396}"/>
                </a:ext>
              </a:extLst>
            </p:cNvPr>
            <p:cNvSpPr/>
            <p:nvPr/>
          </p:nvSpPr>
          <p:spPr>
            <a:xfrm>
              <a:off x="27536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4" name="Google Shape;3405;p61">
              <a:extLst>
                <a:ext uri="{FF2B5EF4-FFF2-40B4-BE49-F238E27FC236}">
                  <a16:creationId xmlns:a16="http://schemas.microsoft.com/office/drawing/2014/main" id="{D7E99446-2D09-BE9B-299E-6E041FA50DCA}"/>
                </a:ext>
              </a:extLst>
            </p:cNvPr>
            <p:cNvSpPr/>
            <p:nvPr/>
          </p:nvSpPr>
          <p:spPr>
            <a:xfrm>
              <a:off x="2832500" y="17933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5" name="Google Shape;3406;p61">
              <a:extLst>
                <a:ext uri="{FF2B5EF4-FFF2-40B4-BE49-F238E27FC236}">
                  <a16:creationId xmlns:a16="http://schemas.microsoft.com/office/drawing/2014/main" id="{D625C266-1948-22A4-9B8B-79A68621F9BE}"/>
                </a:ext>
              </a:extLst>
            </p:cNvPr>
            <p:cNvSpPr/>
            <p:nvPr/>
          </p:nvSpPr>
          <p:spPr>
            <a:xfrm>
              <a:off x="2911350" y="17933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6" name="Google Shape;3407;p61">
              <a:extLst>
                <a:ext uri="{FF2B5EF4-FFF2-40B4-BE49-F238E27FC236}">
                  <a16:creationId xmlns:a16="http://schemas.microsoft.com/office/drawing/2014/main" id="{9B786A1C-CF29-82B7-4D74-E6C8376AE56D}"/>
                </a:ext>
              </a:extLst>
            </p:cNvPr>
            <p:cNvSpPr/>
            <p:nvPr/>
          </p:nvSpPr>
          <p:spPr>
            <a:xfrm>
              <a:off x="27536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7" name="Google Shape;3408;p61">
              <a:extLst>
                <a:ext uri="{FF2B5EF4-FFF2-40B4-BE49-F238E27FC236}">
                  <a16:creationId xmlns:a16="http://schemas.microsoft.com/office/drawing/2014/main" id="{AA05EEF3-012A-D754-73AE-D7F3D542BB9E}"/>
                </a:ext>
              </a:extLst>
            </p:cNvPr>
            <p:cNvSpPr/>
            <p:nvPr/>
          </p:nvSpPr>
          <p:spPr>
            <a:xfrm>
              <a:off x="2832500" y="1873750"/>
              <a:ext cx="45300" cy="51550"/>
            </a:xfrm>
            <a:custGeom>
              <a:avLst/>
              <a:gdLst/>
              <a:ahLst/>
              <a:cxnLst/>
              <a:rect l="l" t="t" r="r" b="b"/>
              <a:pathLst>
                <a:path w="1812"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8" name="Google Shape;3409;p61">
              <a:extLst>
                <a:ext uri="{FF2B5EF4-FFF2-40B4-BE49-F238E27FC236}">
                  <a16:creationId xmlns:a16="http://schemas.microsoft.com/office/drawing/2014/main" id="{49D13562-3EBF-3FCA-1901-5933976C7C52}"/>
                </a:ext>
              </a:extLst>
            </p:cNvPr>
            <p:cNvSpPr/>
            <p:nvPr/>
          </p:nvSpPr>
          <p:spPr>
            <a:xfrm>
              <a:off x="2911350" y="1873750"/>
              <a:ext cx="45325" cy="51550"/>
            </a:xfrm>
            <a:custGeom>
              <a:avLst/>
              <a:gdLst/>
              <a:ahLst/>
              <a:cxnLst/>
              <a:rect l="l" t="t" r="r" b="b"/>
              <a:pathLst>
                <a:path w="1813"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49" name="Google Shape;3410;p61">
              <a:extLst>
                <a:ext uri="{FF2B5EF4-FFF2-40B4-BE49-F238E27FC236}">
                  <a16:creationId xmlns:a16="http://schemas.microsoft.com/office/drawing/2014/main" id="{C061B744-2892-C5A7-E0E0-99CAD1E2B2C0}"/>
                </a:ext>
              </a:extLst>
            </p:cNvPr>
            <p:cNvSpPr/>
            <p:nvPr/>
          </p:nvSpPr>
          <p:spPr>
            <a:xfrm>
              <a:off x="27536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0" name="Google Shape;3411;p61">
              <a:extLst>
                <a:ext uri="{FF2B5EF4-FFF2-40B4-BE49-F238E27FC236}">
                  <a16:creationId xmlns:a16="http://schemas.microsoft.com/office/drawing/2014/main" id="{EC16F8AE-C648-7E8F-BA6E-80F5415CEBD1}"/>
                </a:ext>
              </a:extLst>
            </p:cNvPr>
            <p:cNvSpPr/>
            <p:nvPr/>
          </p:nvSpPr>
          <p:spPr>
            <a:xfrm>
              <a:off x="2832500" y="19533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1" name="Google Shape;3412;p61">
              <a:extLst>
                <a:ext uri="{FF2B5EF4-FFF2-40B4-BE49-F238E27FC236}">
                  <a16:creationId xmlns:a16="http://schemas.microsoft.com/office/drawing/2014/main" id="{6BED28C5-225C-114C-7D40-91728AD34EF8}"/>
                </a:ext>
              </a:extLst>
            </p:cNvPr>
            <p:cNvSpPr/>
            <p:nvPr/>
          </p:nvSpPr>
          <p:spPr>
            <a:xfrm>
              <a:off x="2911350" y="19533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2" name="Google Shape;3413;p61">
              <a:extLst>
                <a:ext uri="{FF2B5EF4-FFF2-40B4-BE49-F238E27FC236}">
                  <a16:creationId xmlns:a16="http://schemas.microsoft.com/office/drawing/2014/main" id="{7C37D97E-DFC1-F6AF-85E3-FE2AC06479F9}"/>
                </a:ext>
              </a:extLst>
            </p:cNvPr>
            <p:cNvSpPr/>
            <p:nvPr/>
          </p:nvSpPr>
          <p:spPr>
            <a:xfrm>
              <a:off x="27536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3" name="Google Shape;3414;p61">
              <a:extLst>
                <a:ext uri="{FF2B5EF4-FFF2-40B4-BE49-F238E27FC236}">
                  <a16:creationId xmlns:a16="http://schemas.microsoft.com/office/drawing/2014/main" id="{B4754B25-2C4A-D3BA-812F-3DF581C8FBEB}"/>
                </a:ext>
              </a:extLst>
            </p:cNvPr>
            <p:cNvSpPr/>
            <p:nvPr/>
          </p:nvSpPr>
          <p:spPr>
            <a:xfrm>
              <a:off x="2832500" y="203380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4" name="Google Shape;3415;p61">
              <a:extLst>
                <a:ext uri="{FF2B5EF4-FFF2-40B4-BE49-F238E27FC236}">
                  <a16:creationId xmlns:a16="http://schemas.microsoft.com/office/drawing/2014/main" id="{52B3C82E-0F99-D628-FAB2-486A5E440942}"/>
                </a:ext>
              </a:extLst>
            </p:cNvPr>
            <p:cNvSpPr/>
            <p:nvPr/>
          </p:nvSpPr>
          <p:spPr>
            <a:xfrm>
              <a:off x="2911350" y="20338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5" name="Google Shape;3416;p61">
              <a:extLst>
                <a:ext uri="{FF2B5EF4-FFF2-40B4-BE49-F238E27FC236}">
                  <a16:creationId xmlns:a16="http://schemas.microsoft.com/office/drawing/2014/main" id="{B727551A-D5C0-58AC-08D8-CE506668E5F9}"/>
                </a:ext>
              </a:extLst>
            </p:cNvPr>
            <p:cNvSpPr/>
            <p:nvPr/>
          </p:nvSpPr>
          <p:spPr>
            <a:xfrm>
              <a:off x="27536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6" name="Google Shape;3417;p61">
              <a:extLst>
                <a:ext uri="{FF2B5EF4-FFF2-40B4-BE49-F238E27FC236}">
                  <a16:creationId xmlns:a16="http://schemas.microsoft.com/office/drawing/2014/main" id="{3B9768BB-0949-74E3-F4E2-EFC1A82F619D}"/>
                </a:ext>
              </a:extLst>
            </p:cNvPr>
            <p:cNvSpPr/>
            <p:nvPr/>
          </p:nvSpPr>
          <p:spPr>
            <a:xfrm>
              <a:off x="2832500" y="21134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7" name="Google Shape;3418;p61">
              <a:extLst>
                <a:ext uri="{FF2B5EF4-FFF2-40B4-BE49-F238E27FC236}">
                  <a16:creationId xmlns:a16="http://schemas.microsoft.com/office/drawing/2014/main" id="{A09F6FB6-6E0C-81DB-30E1-1BB2A1B746FA}"/>
                </a:ext>
              </a:extLst>
            </p:cNvPr>
            <p:cNvSpPr/>
            <p:nvPr/>
          </p:nvSpPr>
          <p:spPr>
            <a:xfrm>
              <a:off x="2911350" y="21134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8" name="Google Shape;3419;p61">
              <a:extLst>
                <a:ext uri="{FF2B5EF4-FFF2-40B4-BE49-F238E27FC236}">
                  <a16:creationId xmlns:a16="http://schemas.microsoft.com/office/drawing/2014/main" id="{16BF0FD5-21C9-1E29-288B-D8C1C708B9AC}"/>
                </a:ext>
              </a:extLst>
            </p:cNvPr>
            <p:cNvSpPr/>
            <p:nvPr/>
          </p:nvSpPr>
          <p:spPr>
            <a:xfrm>
              <a:off x="1527100" y="1591125"/>
              <a:ext cx="260800" cy="38275"/>
            </a:xfrm>
            <a:custGeom>
              <a:avLst/>
              <a:gdLst/>
              <a:ahLst/>
              <a:cxnLst/>
              <a:rect l="l" t="t" r="r" b="b"/>
              <a:pathLst>
                <a:path w="10432" h="1531" extrusionOk="0">
                  <a:moveTo>
                    <a:pt x="1" y="0"/>
                  </a:moveTo>
                  <a:lnTo>
                    <a:pt x="1" y="1531"/>
                  </a:lnTo>
                  <a:lnTo>
                    <a:pt x="10432" y="1531"/>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59" name="Google Shape;3420;p61">
              <a:extLst>
                <a:ext uri="{FF2B5EF4-FFF2-40B4-BE49-F238E27FC236}">
                  <a16:creationId xmlns:a16="http://schemas.microsoft.com/office/drawing/2014/main" id="{9E8C600A-2D18-2B29-10A5-314C0F96BB18}"/>
                </a:ext>
              </a:extLst>
            </p:cNvPr>
            <p:cNvSpPr/>
            <p:nvPr/>
          </p:nvSpPr>
          <p:spPr>
            <a:xfrm>
              <a:off x="1527100" y="166607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0" name="Google Shape;3421;p61">
              <a:extLst>
                <a:ext uri="{FF2B5EF4-FFF2-40B4-BE49-F238E27FC236}">
                  <a16:creationId xmlns:a16="http://schemas.microsoft.com/office/drawing/2014/main" id="{DE49109A-456B-AD3E-B3A0-389A7363AF3A}"/>
                </a:ext>
              </a:extLst>
            </p:cNvPr>
            <p:cNvSpPr/>
            <p:nvPr/>
          </p:nvSpPr>
          <p:spPr>
            <a:xfrm>
              <a:off x="1527100" y="1741800"/>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1" name="Google Shape;3422;p61">
              <a:extLst>
                <a:ext uri="{FF2B5EF4-FFF2-40B4-BE49-F238E27FC236}">
                  <a16:creationId xmlns:a16="http://schemas.microsoft.com/office/drawing/2014/main" id="{867AA9E1-EAB4-6F74-D5C4-134871018A98}"/>
                </a:ext>
              </a:extLst>
            </p:cNvPr>
            <p:cNvSpPr/>
            <p:nvPr/>
          </p:nvSpPr>
          <p:spPr>
            <a:xfrm>
              <a:off x="1527100" y="1817525"/>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2" name="Google Shape;3423;p61">
              <a:extLst>
                <a:ext uri="{FF2B5EF4-FFF2-40B4-BE49-F238E27FC236}">
                  <a16:creationId xmlns:a16="http://schemas.microsoft.com/office/drawing/2014/main" id="{B3A4D70C-2C17-84BB-33CA-A50A6B226DE7}"/>
                </a:ext>
              </a:extLst>
            </p:cNvPr>
            <p:cNvSpPr/>
            <p:nvPr/>
          </p:nvSpPr>
          <p:spPr>
            <a:xfrm>
              <a:off x="1527100" y="1893275"/>
              <a:ext cx="260800" cy="38275"/>
            </a:xfrm>
            <a:custGeom>
              <a:avLst/>
              <a:gdLst/>
              <a:ahLst/>
              <a:cxnLst/>
              <a:rect l="l" t="t" r="r" b="b"/>
              <a:pathLst>
                <a:path w="10432" h="1531" extrusionOk="0">
                  <a:moveTo>
                    <a:pt x="1" y="0"/>
                  </a:moveTo>
                  <a:lnTo>
                    <a:pt x="1" y="1530"/>
                  </a:lnTo>
                  <a:lnTo>
                    <a:pt x="10432" y="1530"/>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3" name="Google Shape;3424;p61">
              <a:extLst>
                <a:ext uri="{FF2B5EF4-FFF2-40B4-BE49-F238E27FC236}">
                  <a16:creationId xmlns:a16="http://schemas.microsoft.com/office/drawing/2014/main" id="{08F47F9E-15F7-C8A5-820B-2209D6B3C833}"/>
                </a:ext>
              </a:extLst>
            </p:cNvPr>
            <p:cNvSpPr/>
            <p:nvPr/>
          </p:nvSpPr>
          <p:spPr>
            <a:xfrm>
              <a:off x="1527100" y="196822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4" name="Google Shape;3425;p61">
              <a:extLst>
                <a:ext uri="{FF2B5EF4-FFF2-40B4-BE49-F238E27FC236}">
                  <a16:creationId xmlns:a16="http://schemas.microsoft.com/office/drawing/2014/main" id="{0FC19F11-387C-C4CB-4F7A-F72621DFD832}"/>
                </a:ext>
              </a:extLst>
            </p:cNvPr>
            <p:cNvSpPr/>
            <p:nvPr/>
          </p:nvSpPr>
          <p:spPr>
            <a:xfrm>
              <a:off x="1527100" y="2043950"/>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5" name="Google Shape;3426;p61">
              <a:extLst>
                <a:ext uri="{FF2B5EF4-FFF2-40B4-BE49-F238E27FC236}">
                  <a16:creationId xmlns:a16="http://schemas.microsoft.com/office/drawing/2014/main" id="{DF6AF56A-37B6-5FB4-5941-5B6D5CE40DE7}"/>
                </a:ext>
              </a:extLst>
            </p:cNvPr>
            <p:cNvSpPr/>
            <p:nvPr/>
          </p:nvSpPr>
          <p:spPr>
            <a:xfrm>
              <a:off x="1527100" y="2119675"/>
              <a:ext cx="260800" cy="38275"/>
            </a:xfrm>
            <a:custGeom>
              <a:avLst/>
              <a:gdLst/>
              <a:ahLst/>
              <a:cxnLst/>
              <a:rect l="l" t="t" r="r" b="b"/>
              <a:pathLst>
                <a:path w="10432" h="1531" extrusionOk="0">
                  <a:moveTo>
                    <a:pt x="1" y="1"/>
                  </a:moveTo>
                  <a:lnTo>
                    <a:pt x="1" y="1531"/>
                  </a:lnTo>
                  <a:lnTo>
                    <a:pt x="10432" y="1531"/>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6" name="Google Shape;3427;p61">
              <a:extLst>
                <a:ext uri="{FF2B5EF4-FFF2-40B4-BE49-F238E27FC236}">
                  <a16:creationId xmlns:a16="http://schemas.microsoft.com/office/drawing/2014/main" id="{C8696E95-49C2-54C9-3DBB-BB8FE5488EAF}"/>
                </a:ext>
              </a:extLst>
            </p:cNvPr>
            <p:cNvSpPr/>
            <p:nvPr/>
          </p:nvSpPr>
          <p:spPr>
            <a:xfrm>
              <a:off x="24468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7" name="Google Shape;3428;p61">
              <a:extLst>
                <a:ext uri="{FF2B5EF4-FFF2-40B4-BE49-F238E27FC236}">
                  <a16:creationId xmlns:a16="http://schemas.microsoft.com/office/drawing/2014/main" id="{E2406477-5B1D-B2E7-BC86-6C5854C7A62E}"/>
                </a:ext>
              </a:extLst>
            </p:cNvPr>
            <p:cNvSpPr/>
            <p:nvPr/>
          </p:nvSpPr>
          <p:spPr>
            <a:xfrm>
              <a:off x="24468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8" name="Google Shape;3429;p61">
              <a:extLst>
                <a:ext uri="{FF2B5EF4-FFF2-40B4-BE49-F238E27FC236}">
                  <a16:creationId xmlns:a16="http://schemas.microsoft.com/office/drawing/2014/main" id="{17825320-B5BB-3D93-846D-548C9B03EE0F}"/>
                </a:ext>
              </a:extLst>
            </p:cNvPr>
            <p:cNvSpPr/>
            <p:nvPr/>
          </p:nvSpPr>
          <p:spPr>
            <a:xfrm>
              <a:off x="24468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69" name="Google Shape;3430;p61">
              <a:extLst>
                <a:ext uri="{FF2B5EF4-FFF2-40B4-BE49-F238E27FC236}">
                  <a16:creationId xmlns:a16="http://schemas.microsoft.com/office/drawing/2014/main" id="{55D36A94-2224-CC61-9C94-39B437DED0DD}"/>
                </a:ext>
              </a:extLst>
            </p:cNvPr>
            <p:cNvSpPr/>
            <p:nvPr/>
          </p:nvSpPr>
          <p:spPr>
            <a:xfrm>
              <a:off x="24468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0" name="Google Shape;3431;p61">
              <a:extLst>
                <a:ext uri="{FF2B5EF4-FFF2-40B4-BE49-F238E27FC236}">
                  <a16:creationId xmlns:a16="http://schemas.microsoft.com/office/drawing/2014/main" id="{04F7C413-CCB5-552E-9BF1-BA084EC6DF87}"/>
                </a:ext>
              </a:extLst>
            </p:cNvPr>
            <p:cNvSpPr/>
            <p:nvPr/>
          </p:nvSpPr>
          <p:spPr>
            <a:xfrm>
              <a:off x="24468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1" name="Google Shape;3432;p61">
              <a:extLst>
                <a:ext uri="{FF2B5EF4-FFF2-40B4-BE49-F238E27FC236}">
                  <a16:creationId xmlns:a16="http://schemas.microsoft.com/office/drawing/2014/main" id="{82224F13-69CC-D2B1-3CE8-DDB370EFB265}"/>
                </a:ext>
              </a:extLst>
            </p:cNvPr>
            <p:cNvSpPr/>
            <p:nvPr/>
          </p:nvSpPr>
          <p:spPr>
            <a:xfrm>
              <a:off x="24468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2" name="Google Shape;3433;p61">
              <a:extLst>
                <a:ext uri="{FF2B5EF4-FFF2-40B4-BE49-F238E27FC236}">
                  <a16:creationId xmlns:a16="http://schemas.microsoft.com/office/drawing/2014/main" id="{24E88AB1-5D3B-79A3-1C37-F6FD61CA0656}"/>
                </a:ext>
              </a:extLst>
            </p:cNvPr>
            <p:cNvSpPr/>
            <p:nvPr/>
          </p:nvSpPr>
          <p:spPr>
            <a:xfrm>
              <a:off x="24468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3" name="Google Shape;3434;p61">
              <a:extLst>
                <a:ext uri="{FF2B5EF4-FFF2-40B4-BE49-F238E27FC236}">
                  <a16:creationId xmlns:a16="http://schemas.microsoft.com/office/drawing/2014/main" id="{36A1895C-F56D-6538-2532-56A2E9333E0C}"/>
                </a:ext>
              </a:extLst>
            </p:cNvPr>
            <p:cNvSpPr/>
            <p:nvPr/>
          </p:nvSpPr>
          <p:spPr>
            <a:xfrm>
              <a:off x="24468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4" name="Google Shape;3435;p61">
              <a:extLst>
                <a:ext uri="{FF2B5EF4-FFF2-40B4-BE49-F238E27FC236}">
                  <a16:creationId xmlns:a16="http://schemas.microsoft.com/office/drawing/2014/main" id="{71D749A2-3515-F964-DD0D-E64A24770BDB}"/>
                </a:ext>
              </a:extLst>
            </p:cNvPr>
            <p:cNvSpPr/>
            <p:nvPr/>
          </p:nvSpPr>
          <p:spPr>
            <a:xfrm>
              <a:off x="25561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5" name="Google Shape;3436;p61">
              <a:extLst>
                <a:ext uri="{FF2B5EF4-FFF2-40B4-BE49-F238E27FC236}">
                  <a16:creationId xmlns:a16="http://schemas.microsoft.com/office/drawing/2014/main" id="{C7DC303E-5C46-E1DD-DF79-693FACCD7E04}"/>
                </a:ext>
              </a:extLst>
            </p:cNvPr>
            <p:cNvSpPr/>
            <p:nvPr/>
          </p:nvSpPr>
          <p:spPr>
            <a:xfrm>
              <a:off x="25561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6" name="Google Shape;3437;p61">
              <a:extLst>
                <a:ext uri="{FF2B5EF4-FFF2-40B4-BE49-F238E27FC236}">
                  <a16:creationId xmlns:a16="http://schemas.microsoft.com/office/drawing/2014/main" id="{289AE12D-ADB7-0F10-88F8-230FA322BFFC}"/>
                </a:ext>
              </a:extLst>
            </p:cNvPr>
            <p:cNvSpPr/>
            <p:nvPr/>
          </p:nvSpPr>
          <p:spPr>
            <a:xfrm>
              <a:off x="25561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7" name="Google Shape;3438;p61">
              <a:extLst>
                <a:ext uri="{FF2B5EF4-FFF2-40B4-BE49-F238E27FC236}">
                  <a16:creationId xmlns:a16="http://schemas.microsoft.com/office/drawing/2014/main" id="{176E67CB-0A6D-3B2D-1FD1-D5D8FF2E4532}"/>
                </a:ext>
              </a:extLst>
            </p:cNvPr>
            <p:cNvSpPr/>
            <p:nvPr/>
          </p:nvSpPr>
          <p:spPr>
            <a:xfrm>
              <a:off x="25561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8" name="Google Shape;3439;p61">
              <a:extLst>
                <a:ext uri="{FF2B5EF4-FFF2-40B4-BE49-F238E27FC236}">
                  <a16:creationId xmlns:a16="http://schemas.microsoft.com/office/drawing/2014/main" id="{479082C0-8FC6-D073-CC56-A6185A282741}"/>
                </a:ext>
              </a:extLst>
            </p:cNvPr>
            <p:cNvSpPr/>
            <p:nvPr/>
          </p:nvSpPr>
          <p:spPr>
            <a:xfrm>
              <a:off x="25561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79" name="Google Shape;3440;p61">
              <a:extLst>
                <a:ext uri="{FF2B5EF4-FFF2-40B4-BE49-F238E27FC236}">
                  <a16:creationId xmlns:a16="http://schemas.microsoft.com/office/drawing/2014/main" id="{8BAEF23B-C7B1-2F30-94F4-E60837956A19}"/>
                </a:ext>
              </a:extLst>
            </p:cNvPr>
            <p:cNvSpPr/>
            <p:nvPr/>
          </p:nvSpPr>
          <p:spPr>
            <a:xfrm>
              <a:off x="25561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0" name="Google Shape;3441;p61">
              <a:extLst>
                <a:ext uri="{FF2B5EF4-FFF2-40B4-BE49-F238E27FC236}">
                  <a16:creationId xmlns:a16="http://schemas.microsoft.com/office/drawing/2014/main" id="{B795F9BC-BE5E-EB6B-D974-16D89F677952}"/>
                </a:ext>
              </a:extLst>
            </p:cNvPr>
            <p:cNvSpPr/>
            <p:nvPr/>
          </p:nvSpPr>
          <p:spPr>
            <a:xfrm>
              <a:off x="25561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1" name="Google Shape;3442;p61">
              <a:extLst>
                <a:ext uri="{FF2B5EF4-FFF2-40B4-BE49-F238E27FC236}">
                  <a16:creationId xmlns:a16="http://schemas.microsoft.com/office/drawing/2014/main" id="{890EAAFD-C57F-A2C5-6291-3BC6B070E8B0}"/>
                </a:ext>
              </a:extLst>
            </p:cNvPr>
            <p:cNvSpPr/>
            <p:nvPr/>
          </p:nvSpPr>
          <p:spPr>
            <a:xfrm>
              <a:off x="25561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2" name="Google Shape;3443;p61">
              <a:extLst>
                <a:ext uri="{FF2B5EF4-FFF2-40B4-BE49-F238E27FC236}">
                  <a16:creationId xmlns:a16="http://schemas.microsoft.com/office/drawing/2014/main" id="{B74CB2E7-1DD8-8460-E900-877FD7742091}"/>
                </a:ext>
              </a:extLst>
            </p:cNvPr>
            <p:cNvSpPr/>
            <p:nvPr/>
          </p:nvSpPr>
          <p:spPr>
            <a:xfrm>
              <a:off x="1919050" y="1197625"/>
              <a:ext cx="83550" cy="58600"/>
            </a:xfrm>
            <a:custGeom>
              <a:avLst/>
              <a:gdLst/>
              <a:ahLst/>
              <a:cxnLst/>
              <a:rect l="l" t="t" r="r" b="b"/>
              <a:pathLst>
                <a:path w="3342" h="2344" extrusionOk="0">
                  <a:moveTo>
                    <a:pt x="0" y="1"/>
                  </a:moveTo>
                  <a:lnTo>
                    <a:pt x="0"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3" name="Google Shape;3444;p61">
              <a:extLst>
                <a:ext uri="{FF2B5EF4-FFF2-40B4-BE49-F238E27FC236}">
                  <a16:creationId xmlns:a16="http://schemas.microsoft.com/office/drawing/2014/main" id="{257EB101-BAA2-31A7-BE8E-D7D3EFD0C16E}"/>
                </a:ext>
              </a:extLst>
            </p:cNvPr>
            <p:cNvSpPr/>
            <p:nvPr/>
          </p:nvSpPr>
          <p:spPr>
            <a:xfrm>
              <a:off x="2043950" y="1197625"/>
              <a:ext cx="84350" cy="58600"/>
            </a:xfrm>
            <a:custGeom>
              <a:avLst/>
              <a:gdLst/>
              <a:ahLst/>
              <a:cxnLst/>
              <a:rect l="l" t="t" r="r" b="b"/>
              <a:pathLst>
                <a:path w="3374" h="2344" extrusionOk="0">
                  <a:moveTo>
                    <a:pt x="1" y="1"/>
                  </a:moveTo>
                  <a:lnTo>
                    <a:pt x="1" y="2343"/>
                  </a:lnTo>
                  <a:lnTo>
                    <a:pt x="3374" y="2343"/>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4" name="Google Shape;3445;p61">
              <a:extLst>
                <a:ext uri="{FF2B5EF4-FFF2-40B4-BE49-F238E27FC236}">
                  <a16:creationId xmlns:a16="http://schemas.microsoft.com/office/drawing/2014/main" id="{7027AF4C-C59C-3A35-B5F0-FA26CBD8CB7E}"/>
                </a:ext>
              </a:extLst>
            </p:cNvPr>
            <p:cNvSpPr/>
            <p:nvPr/>
          </p:nvSpPr>
          <p:spPr>
            <a:xfrm>
              <a:off x="1919050" y="12843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5" name="Google Shape;3446;p61">
              <a:extLst>
                <a:ext uri="{FF2B5EF4-FFF2-40B4-BE49-F238E27FC236}">
                  <a16:creationId xmlns:a16="http://schemas.microsoft.com/office/drawing/2014/main" id="{53B50729-B566-684E-EF8B-381167DA6DF7}"/>
                </a:ext>
              </a:extLst>
            </p:cNvPr>
            <p:cNvSpPr/>
            <p:nvPr/>
          </p:nvSpPr>
          <p:spPr>
            <a:xfrm>
              <a:off x="2043950" y="12843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6" name="Google Shape;3447;p61">
              <a:extLst>
                <a:ext uri="{FF2B5EF4-FFF2-40B4-BE49-F238E27FC236}">
                  <a16:creationId xmlns:a16="http://schemas.microsoft.com/office/drawing/2014/main" id="{810AB18C-6A6F-A9C6-B936-EF3503106CE1}"/>
                </a:ext>
              </a:extLst>
            </p:cNvPr>
            <p:cNvSpPr/>
            <p:nvPr/>
          </p:nvSpPr>
          <p:spPr>
            <a:xfrm>
              <a:off x="1919050"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7" name="Google Shape;3448;p61">
              <a:extLst>
                <a:ext uri="{FF2B5EF4-FFF2-40B4-BE49-F238E27FC236}">
                  <a16:creationId xmlns:a16="http://schemas.microsoft.com/office/drawing/2014/main" id="{A1E09330-9065-ABA0-9E22-7B67B8AEBF47}"/>
                </a:ext>
              </a:extLst>
            </p:cNvPr>
            <p:cNvSpPr/>
            <p:nvPr/>
          </p:nvSpPr>
          <p:spPr>
            <a:xfrm>
              <a:off x="2043950" y="1371750"/>
              <a:ext cx="84350" cy="59350"/>
            </a:xfrm>
            <a:custGeom>
              <a:avLst/>
              <a:gdLst/>
              <a:ahLst/>
              <a:cxnLst/>
              <a:rect l="l" t="t" r="r" b="b"/>
              <a:pathLst>
                <a:path w="3374" h="2374" extrusionOk="0">
                  <a:moveTo>
                    <a:pt x="1" y="0"/>
                  </a:moveTo>
                  <a:lnTo>
                    <a:pt x="1" y="2373"/>
                  </a:lnTo>
                  <a:lnTo>
                    <a:pt x="3374" y="237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8" name="Google Shape;3449;p61">
              <a:extLst>
                <a:ext uri="{FF2B5EF4-FFF2-40B4-BE49-F238E27FC236}">
                  <a16:creationId xmlns:a16="http://schemas.microsoft.com/office/drawing/2014/main" id="{A410BF76-6C68-9CCB-1D57-09726D07B686}"/>
                </a:ext>
              </a:extLst>
            </p:cNvPr>
            <p:cNvSpPr/>
            <p:nvPr/>
          </p:nvSpPr>
          <p:spPr>
            <a:xfrm>
              <a:off x="1919050"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89" name="Google Shape;3450;p61">
              <a:extLst>
                <a:ext uri="{FF2B5EF4-FFF2-40B4-BE49-F238E27FC236}">
                  <a16:creationId xmlns:a16="http://schemas.microsoft.com/office/drawing/2014/main" id="{E8F80D16-08E2-3E88-6047-05B20C32FDF0}"/>
                </a:ext>
              </a:extLst>
            </p:cNvPr>
            <p:cNvSpPr/>
            <p:nvPr/>
          </p:nvSpPr>
          <p:spPr>
            <a:xfrm>
              <a:off x="2043950" y="14584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0" name="Google Shape;3451;p61">
              <a:extLst>
                <a:ext uri="{FF2B5EF4-FFF2-40B4-BE49-F238E27FC236}">
                  <a16:creationId xmlns:a16="http://schemas.microsoft.com/office/drawing/2014/main" id="{FDE321CB-EFFE-5B06-2EA7-CDE255DD4108}"/>
                </a:ext>
              </a:extLst>
            </p:cNvPr>
            <p:cNvSpPr/>
            <p:nvPr/>
          </p:nvSpPr>
          <p:spPr>
            <a:xfrm>
              <a:off x="1919050"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1" name="Google Shape;3452;p61">
              <a:extLst>
                <a:ext uri="{FF2B5EF4-FFF2-40B4-BE49-F238E27FC236}">
                  <a16:creationId xmlns:a16="http://schemas.microsoft.com/office/drawing/2014/main" id="{B7AB98E2-818A-BE13-A4CC-A65EE5D39B72}"/>
                </a:ext>
              </a:extLst>
            </p:cNvPr>
            <p:cNvSpPr/>
            <p:nvPr/>
          </p:nvSpPr>
          <p:spPr>
            <a:xfrm>
              <a:off x="2043950" y="15458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2" name="Google Shape;3453;p61">
              <a:extLst>
                <a:ext uri="{FF2B5EF4-FFF2-40B4-BE49-F238E27FC236}">
                  <a16:creationId xmlns:a16="http://schemas.microsoft.com/office/drawing/2014/main" id="{C53DC5A8-EC4B-4EB5-046F-A996F7D88E41}"/>
                </a:ext>
              </a:extLst>
            </p:cNvPr>
            <p:cNvSpPr/>
            <p:nvPr/>
          </p:nvSpPr>
          <p:spPr>
            <a:xfrm>
              <a:off x="1919050"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3" name="Google Shape;3454;p61">
              <a:extLst>
                <a:ext uri="{FF2B5EF4-FFF2-40B4-BE49-F238E27FC236}">
                  <a16:creationId xmlns:a16="http://schemas.microsoft.com/office/drawing/2014/main" id="{BC2E6A8B-4A0E-CC1D-D1F5-B799E8DA5579}"/>
                </a:ext>
              </a:extLst>
            </p:cNvPr>
            <p:cNvSpPr/>
            <p:nvPr/>
          </p:nvSpPr>
          <p:spPr>
            <a:xfrm>
              <a:off x="2043950" y="16325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4" name="Google Shape;3455;p61">
              <a:extLst>
                <a:ext uri="{FF2B5EF4-FFF2-40B4-BE49-F238E27FC236}">
                  <a16:creationId xmlns:a16="http://schemas.microsoft.com/office/drawing/2014/main" id="{0C42C086-4115-4DF0-64D4-A3C4E9F6477E}"/>
                </a:ext>
              </a:extLst>
            </p:cNvPr>
            <p:cNvSpPr/>
            <p:nvPr/>
          </p:nvSpPr>
          <p:spPr>
            <a:xfrm>
              <a:off x="1919050"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5" name="Google Shape;3456;p61">
              <a:extLst>
                <a:ext uri="{FF2B5EF4-FFF2-40B4-BE49-F238E27FC236}">
                  <a16:creationId xmlns:a16="http://schemas.microsoft.com/office/drawing/2014/main" id="{E89E1443-382C-D330-F0A1-708C5F71E062}"/>
                </a:ext>
              </a:extLst>
            </p:cNvPr>
            <p:cNvSpPr/>
            <p:nvPr/>
          </p:nvSpPr>
          <p:spPr>
            <a:xfrm>
              <a:off x="2043950" y="17199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6" name="Google Shape;3457;p61">
              <a:extLst>
                <a:ext uri="{FF2B5EF4-FFF2-40B4-BE49-F238E27FC236}">
                  <a16:creationId xmlns:a16="http://schemas.microsoft.com/office/drawing/2014/main" id="{A33B35DC-A4B8-EC66-3C2B-91734A90DCB5}"/>
                </a:ext>
              </a:extLst>
            </p:cNvPr>
            <p:cNvSpPr/>
            <p:nvPr/>
          </p:nvSpPr>
          <p:spPr>
            <a:xfrm>
              <a:off x="1919050"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7" name="Google Shape;3458;p61">
              <a:extLst>
                <a:ext uri="{FF2B5EF4-FFF2-40B4-BE49-F238E27FC236}">
                  <a16:creationId xmlns:a16="http://schemas.microsoft.com/office/drawing/2014/main" id="{036B2FBD-AE11-ED66-836C-FBC8620F37EB}"/>
                </a:ext>
              </a:extLst>
            </p:cNvPr>
            <p:cNvSpPr/>
            <p:nvPr/>
          </p:nvSpPr>
          <p:spPr>
            <a:xfrm>
              <a:off x="2043950" y="18066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8" name="Google Shape;3459;p61">
              <a:extLst>
                <a:ext uri="{FF2B5EF4-FFF2-40B4-BE49-F238E27FC236}">
                  <a16:creationId xmlns:a16="http://schemas.microsoft.com/office/drawing/2014/main" id="{D250B8FE-2DF7-20C9-BE80-960C5A68D9FC}"/>
                </a:ext>
              </a:extLst>
            </p:cNvPr>
            <p:cNvSpPr/>
            <p:nvPr/>
          </p:nvSpPr>
          <p:spPr>
            <a:xfrm>
              <a:off x="2199325"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599" name="Google Shape;3460;p61">
              <a:extLst>
                <a:ext uri="{FF2B5EF4-FFF2-40B4-BE49-F238E27FC236}">
                  <a16:creationId xmlns:a16="http://schemas.microsoft.com/office/drawing/2014/main" id="{F677DB67-6081-632D-1E91-624B1D7DD9D5}"/>
                </a:ext>
              </a:extLst>
            </p:cNvPr>
            <p:cNvSpPr/>
            <p:nvPr/>
          </p:nvSpPr>
          <p:spPr>
            <a:xfrm>
              <a:off x="2199325"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0" name="Google Shape;3461;p61">
              <a:extLst>
                <a:ext uri="{FF2B5EF4-FFF2-40B4-BE49-F238E27FC236}">
                  <a16:creationId xmlns:a16="http://schemas.microsoft.com/office/drawing/2014/main" id="{B55B43CF-139B-E87D-20C2-4C683CC90861}"/>
                </a:ext>
              </a:extLst>
            </p:cNvPr>
            <p:cNvSpPr/>
            <p:nvPr/>
          </p:nvSpPr>
          <p:spPr>
            <a:xfrm>
              <a:off x="2199325"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1" name="Google Shape;3462;p61">
              <a:extLst>
                <a:ext uri="{FF2B5EF4-FFF2-40B4-BE49-F238E27FC236}">
                  <a16:creationId xmlns:a16="http://schemas.microsoft.com/office/drawing/2014/main" id="{3755694F-A647-ABEC-CB59-C68ED8F7BE05}"/>
                </a:ext>
              </a:extLst>
            </p:cNvPr>
            <p:cNvSpPr/>
            <p:nvPr/>
          </p:nvSpPr>
          <p:spPr>
            <a:xfrm>
              <a:off x="2199325"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2" name="Google Shape;3463;p61">
              <a:extLst>
                <a:ext uri="{FF2B5EF4-FFF2-40B4-BE49-F238E27FC236}">
                  <a16:creationId xmlns:a16="http://schemas.microsoft.com/office/drawing/2014/main" id="{80F24CFD-C6EF-3D75-190E-5E94F6603C8C}"/>
                </a:ext>
              </a:extLst>
            </p:cNvPr>
            <p:cNvSpPr/>
            <p:nvPr/>
          </p:nvSpPr>
          <p:spPr>
            <a:xfrm>
              <a:off x="2199325"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3" name="Google Shape;3464;p61">
              <a:extLst>
                <a:ext uri="{FF2B5EF4-FFF2-40B4-BE49-F238E27FC236}">
                  <a16:creationId xmlns:a16="http://schemas.microsoft.com/office/drawing/2014/main" id="{7C7D83D8-F58C-FE17-0B29-DDF1E6CBD4D8}"/>
                </a:ext>
              </a:extLst>
            </p:cNvPr>
            <p:cNvSpPr/>
            <p:nvPr/>
          </p:nvSpPr>
          <p:spPr>
            <a:xfrm>
              <a:off x="2199325"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4" name="Google Shape;3465;p61">
              <a:extLst>
                <a:ext uri="{FF2B5EF4-FFF2-40B4-BE49-F238E27FC236}">
                  <a16:creationId xmlns:a16="http://schemas.microsoft.com/office/drawing/2014/main" id="{67319592-8569-6992-EABB-867FF651448E}"/>
                </a:ext>
              </a:extLst>
            </p:cNvPr>
            <p:cNvSpPr/>
            <p:nvPr/>
          </p:nvSpPr>
          <p:spPr>
            <a:xfrm>
              <a:off x="1919050"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5" name="Google Shape;3466;p61">
              <a:extLst>
                <a:ext uri="{FF2B5EF4-FFF2-40B4-BE49-F238E27FC236}">
                  <a16:creationId xmlns:a16="http://schemas.microsoft.com/office/drawing/2014/main" id="{66B7F270-F780-DB27-98C2-38D7A94579C5}"/>
                </a:ext>
              </a:extLst>
            </p:cNvPr>
            <p:cNvSpPr/>
            <p:nvPr/>
          </p:nvSpPr>
          <p:spPr>
            <a:xfrm>
              <a:off x="2043950" y="1893275"/>
              <a:ext cx="84350" cy="58575"/>
            </a:xfrm>
            <a:custGeom>
              <a:avLst/>
              <a:gdLst/>
              <a:ahLst/>
              <a:cxnLst/>
              <a:rect l="l" t="t" r="r" b="b"/>
              <a:pathLst>
                <a:path w="3374" h="2343" extrusionOk="0">
                  <a:moveTo>
                    <a:pt x="1" y="0"/>
                  </a:moveTo>
                  <a:lnTo>
                    <a:pt x="1" y="2342"/>
                  </a:lnTo>
                  <a:lnTo>
                    <a:pt x="3374" y="2342"/>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6" name="Google Shape;3467;p61">
              <a:extLst>
                <a:ext uri="{FF2B5EF4-FFF2-40B4-BE49-F238E27FC236}">
                  <a16:creationId xmlns:a16="http://schemas.microsoft.com/office/drawing/2014/main" id="{1F4B2456-0322-A14E-0092-1955A2457521}"/>
                </a:ext>
              </a:extLst>
            </p:cNvPr>
            <p:cNvSpPr/>
            <p:nvPr/>
          </p:nvSpPr>
          <p:spPr>
            <a:xfrm>
              <a:off x="2199325"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7" name="Google Shape;3468;p61">
              <a:extLst>
                <a:ext uri="{FF2B5EF4-FFF2-40B4-BE49-F238E27FC236}">
                  <a16:creationId xmlns:a16="http://schemas.microsoft.com/office/drawing/2014/main" id="{BE21A1D1-8EED-4C0A-2823-A3C01F54BE9E}"/>
                </a:ext>
              </a:extLst>
            </p:cNvPr>
            <p:cNvSpPr/>
            <p:nvPr/>
          </p:nvSpPr>
          <p:spPr>
            <a:xfrm>
              <a:off x="1919050"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8" name="Google Shape;3469;p61">
              <a:extLst>
                <a:ext uri="{FF2B5EF4-FFF2-40B4-BE49-F238E27FC236}">
                  <a16:creationId xmlns:a16="http://schemas.microsoft.com/office/drawing/2014/main" id="{A39EFEE6-689D-FE3E-09A5-03876AFC9F9D}"/>
                </a:ext>
              </a:extLst>
            </p:cNvPr>
            <p:cNvSpPr/>
            <p:nvPr/>
          </p:nvSpPr>
          <p:spPr>
            <a:xfrm>
              <a:off x="2043950" y="1979150"/>
              <a:ext cx="84350" cy="58575"/>
            </a:xfrm>
            <a:custGeom>
              <a:avLst/>
              <a:gdLst/>
              <a:ahLst/>
              <a:cxnLst/>
              <a:rect l="l" t="t" r="r" b="b"/>
              <a:pathLst>
                <a:path w="3374" h="2343" extrusionOk="0">
                  <a:moveTo>
                    <a:pt x="1" y="0"/>
                  </a:moveTo>
                  <a:lnTo>
                    <a:pt x="1" y="2343"/>
                  </a:lnTo>
                  <a:lnTo>
                    <a:pt x="3374" y="234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09" name="Google Shape;3470;p61">
              <a:extLst>
                <a:ext uri="{FF2B5EF4-FFF2-40B4-BE49-F238E27FC236}">
                  <a16:creationId xmlns:a16="http://schemas.microsoft.com/office/drawing/2014/main" id="{954CD0AB-328F-D4AF-27DD-2031D2E9A7D4}"/>
                </a:ext>
              </a:extLst>
            </p:cNvPr>
            <p:cNvSpPr/>
            <p:nvPr/>
          </p:nvSpPr>
          <p:spPr>
            <a:xfrm>
              <a:off x="2199325"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0" name="Google Shape;3471;p61">
              <a:extLst>
                <a:ext uri="{FF2B5EF4-FFF2-40B4-BE49-F238E27FC236}">
                  <a16:creationId xmlns:a16="http://schemas.microsoft.com/office/drawing/2014/main" id="{0FA5FD82-F593-2487-AAC7-C6EC6C1931C0}"/>
                </a:ext>
              </a:extLst>
            </p:cNvPr>
            <p:cNvSpPr/>
            <p:nvPr/>
          </p:nvSpPr>
          <p:spPr>
            <a:xfrm>
              <a:off x="1919050"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1" name="Google Shape;3472;p61">
              <a:extLst>
                <a:ext uri="{FF2B5EF4-FFF2-40B4-BE49-F238E27FC236}">
                  <a16:creationId xmlns:a16="http://schemas.microsoft.com/office/drawing/2014/main" id="{0E599C62-4849-43B8-043A-9B409BCF4772}"/>
                </a:ext>
              </a:extLst>
            </p:cNvPr>
            <p:cNvSpPr/>
            <p:nvPr/>
          </p:nvSpPr>
          <p:spPr>
            <a:xfrm>
              <a:off x="2043950" y="2065025"/>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2" name="Google Shape;3473;p61">
              <a:extLst>
                <a:ext uri="{FF2B5EF4-FFF2-40B4-BE49-F238E27FC236}">
                  <a16:creationId xmlns:a16="http://schemas.microsoft.com/office/drawing/2014/main" id="{A6B6A2B3-664E-9834-6724-16288F431301}"/>
                </a:ext>
              </a:extLst>
            </p:cNvPr>
            <p:cNvSpPr/>
            <p:nvPr/>
          </p:nvSpPr>
          <p:spPr>
            <a:xfrm>
              <a:off x="2199325"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3" name="Google Shape;3474;p61">
              <a:extLst>
                <a:ext uri="{FF2B5EF4-FFF2-40B4-BE49-F238E27FC236}">
                  <a16:creationId xmlns:a16="http://schemas.microsoft.com/office/drawing/2014/main" id="{7ED74880-6CD3-2A68-830D-525B057D29DD}"/>
                </a:ext>
              </a:extLst>
            </p:cNvPr>
            <p:cNvSpPr/>
            <p:nvPr/>
          </p:nvSpPr>
          <p:spPr>
            <a:xfrm>
              <a:off x="1919050"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4" name="Google Shape;3475;p61">
              <a:extLst>
                <a:ext uri="{FF2B5EF4-FFF2-40B4-BE49-F238E27FC236}">
                  <a16:creationId xmlns:a16="http://schemas.microsoft.com/office/drawing/2014/main" id="{EF39DEC6-E4CA-C09A-BF65-3AAAB564A2CB}"/>
                </a:ext>
              </a:extLst>
            </p:cNvPr>
            <p:cNvSpPr/>
            <p:nvPr/>
          </p:nvSpPr>
          <p:spPr>
            <a:xfrm>
              <a:off x="2043950" y="21509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5" name="Google Shape;3476;p61">
              <a:extLst>
                <a:ext uri="{FF2B5EF4-FFF2-40B4-BE49-F238E27FC236}">
                  <a16:creationId xmlns:a16="http://schemas.microsoft.com/office/drawing/2014/main" id="{DB02B186-E452-EFF1-B351-1DFE1E7E7F8E}"/>
                </a:ext>
              </a:extLst>
            </p:cNvPr>
            <p:cNvSpPr/>
            <p:nvPr/>
          </p:nvSpPr>
          <p:spPr>
            <a:xfrm>
              <a:off x="2199325"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6" name="Google Shape;3477;p61">
              <a:extLst>
                <a:ext uri="{FF2B5EF4-FFF2-40B4-BE49-F238E27FC236}">
                  <a16:creationId xmlns:a16="http://schemas.microsoft.com/office/drawing/2014/main" id="{738B4181-B274-F04A-045C-A61B922478A7}"/>
                </a:ext>
              </a:extLst>
            </p:cNvPr>
            <p:cNvSpPr/>
            <p:nvPr/>
          </p:nvSpPr>
          <p:spPr>
            <a:xfrm>
              <a:off x="1919050"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7" name="Google Shape;3478;p61">
              <a:extLst>
                <a:ext uri="{FF2B5EF4-FFF2-40B4-BE49-F238E27FC236}">
                  <a16:creationId xmlns:a16="http://schemas.microsoft.com/office/drawing/2014/main" id="{725D7539-8B79-64E5-A8F8-96E8FFEB82BC}"/>
                </a:ext>
              </a:extLst>
            </p:cNvPr>
            <p:cNvSpPr/>
            <p:nvPr/>
          </p:nvSpPr>
          <p:spPr>
            <a:xfrm>
              <a:off x="2043950" y="22368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8" name="Google Shape;3479;p61">
              <a:extLst>
                <a:ext uri="{FF2B5EF4-FFF2-40B4-BE49-F238E27FC236}">
                  <a16:creationId xmlns:a16="http://schemas.microsoft.com/office/drawing/2014/main" id="{4A6DB0DD-B556-BD0D-E96F-6FAD511FC25B}"/>
                </a:ext>
              </a:extLst>
            </p:cNvPr>
            <p:cNvSpPr/>
            <p:nvPr/>
          </p:nvSpPr>
          <p:spPr>
            <a:xfrm>
              <a:off x="2199325"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9" name="Google Shape;3480;p61">
              <a:extLst>
                <a:ext uri="{FF2B5EF4-FFF2-40B4-BE49-F238E27FC236}">
                  <a16:creationId xmlns:a16="http://schemas.microsoft.com/office/drawing/2014/main" id="{E429FE0E-7407-A765-D074-CA27391D63DF}"/>
                </a:ext>
              </a:extLst>
            </p:cNvPr>
            <p:cNvSpPr/>
            <p:nvPr/>
          </p:nvSpPr>
          <p:spPr>
            <a:xfrm>
              <a:off x="299645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0" name="Google Shape;3481;p61">
              <a:extLst>
                <a:ext uri="{FF2B5EF4-FFF2-40B4-BE49-F238E27FC236}">
                  <a16:creationId xmlns:a16="http://schemas.microsoft.com/office/drawing/2014/main" id="{FDABDC61-C250-5B18-40B4-D1FF9D17BBE9}"/>
                </a:ext>
              </a:extLst>
            </p:cNvPr>
            <p:cNvSpPr/>
            <p:nvPr/>
          </p:nvSpPr>
          <p:spPr>
            <a:xfrm>
              <a:off x="307532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1" name="Google Shape;3482;p61">
              <a:extLst>
                <a:ext uri="{FF2B5EF4-FFF2-40B4-BE49-F238E27FC236}">
                  <a16:creationId xmlns:a16="http://schemas.microsoft.com/office/drawing/2014/main" id="{4655D448-17CB-A19C-D623-5C8C6982309F}"/>
                </a:ext>
              </a:extLst>
            </p:cNvPr>
            <p:cNvSpPr/>
            <p:nvPr/>
          </p:nvSpPr>
          <p:spPr>
            <a:xfrm>
              <a:off x="299645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2" name="Google Shape;3483;p61">
              <a:extLst>
                <a:ext uri="{FF2B5EF4-FFF2-40B4-BE49-F238E27FC236}">
                  <a16:creationId xmlns:a16="http://schemas.microsoft.com/office/drawing/2014/main" id="{D3DD7D38-6BD7-4727-C225-975826C7C39F}"/>
                </a:ext>
              </a:extLst>
            </p:cNvPr>
            <p:cNvSpPr/>
            <p:nvPr/>
          </p:nvSpPr>
          <p:spPr>
            <a:xfrm>
              <a:off x="307532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3" name="Google Shape;3484;p61">
              <a:extLst>
                <a:ext uri="{FF2B5EF4-FFF2-40B4-BE49-F238E27FC236}">
                  <a16:creationId xmlns:a16="http://schemas.microsoft.com/office/drawing/2014/main" id="{0775816E-F074-057F-2B07-05353E680C4B}"/>
                </a:ext>
              </a:extLst>
            </p:cNvPr>
            <p:cNvSpPr/>
            <p:nvPr/>
          </p:nvSpPr>
          <p:spPr>
            <a:xfrm>
              <a:off x="299645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4" name="Google Shape;3485;p61">
              <a:extLst>
                <a:ext uri="{FF2B5EF4-FFF2-40B4-BE49-F238E27FC236}">
                  <a16:creationId xmlns:a16="http://schemas.microsoft.com/office/drawing/2014/main" id="{C294B0CE-1D4A-718C-B580-F06BA08539CB}"/>
                </a:ext>
              </a:extLst>
            </p:cNvPr>
            <p:cNvSpPr/>
            <p:nvPr/>
          </p:nvSpPr>
          <p:spPr>
            <a:xfrm>
              <a:off x="307532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5" name="Google Shape;3486;p61">
              <a:extLst>
                <a:ext uri="{FF2B5EF4-FFF2-40B4-BE49-F238E27FC236}">
                  <a16:creationId xmlns:a16="http://schemas.microsoft.com/office/drawing/2014/main" id="{16966248-EC9B-2C9C-29FD-4766FB6E598A}"/>
                </a:ext>
              </a:extLst>
            </p:cNvPr>
            <p:cNvSpPr/>
            <p:nvPr/>
          </p:nvSpPr>
          <p:spPr>
            <a:xfrm>
              <a:off x="299645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6" name="Google Shape;3487;p61">
              <a:extLst>
                <a:ext uri="{FF2B5EF4-FFF2-40B4-BE49-F238E27FC236}">
                  <a16:creationId xmlns:a16="http://schemas.microsoft.com/office/drawing/2014/main" id="{F92A82C3-BF0A-BA8C-45CF-24BD53FFBD77}"/>
                </a:ext>
              </a:extLst>
            </p:cNvPr>
            <p:cNvSpPr/>
            <p:nvPr/>
          </p:nvSpPr>
          <p:spPr>
            <a:xfrm>
              <a:off x="307532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7" name="Google Shape;3488;p61">
              <a:extLst>
                <a:ext uri="{FF2B5EF4-FFF2-40B4-BE49-F238E27FC236}">
                  <a16:creationId xmlns:a16="http://schemas.microsoft.com/office/drawing/2014/main" id="{D604CFC8-3FE4-C664-7C91-58FE3BD58297}"/>
                </a:ext>
              </a:extLst>
            </p:cNvPr>
            <p:cNvSpPr/>
            <p:nvPr/>
          </p:nvSpPr>
          <p:spPr>
            <a:xfrm>
              <a:off x="299645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8" name="Google Shape;3489;p61">
              <a:extLst>
                <a:ext uri="{FF2B5EF4-FFF2-40B4-BE49-F238E27FC236}">
                  <a16:creationId xmlns:a16="http://schemas.microsoft.com/office/drawing/2014/main" id="{513ECE75-6149-0802-1F1C-041C6C207E1D}"/>
                </a:ext>
              </a:extLst>
            </p:cNvPr>
            <p:cNvSpPr/>
            <p:nvPr/>
          </p:nvSpPr>
          <p:spPr>
            <a:xfrm>
              <a:off x="307532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9" name="Google Shape;3490;p61">
              <a:extLst>
                <a:ext uri="{FF2B5EF4-FFF2-40B4-BE49-F238E27FC236}">
                  <a16:creationId xmlns:a16="http://schemas.microsoft.com/office/drawing/2014/main" id="{583EA1F4-5114-8626-615B-0D7EF78012F1}"/>
                </a:ext>
              </a:extLst>
            </p:cNvPr>
            <p:cNvSpPr/>
            <p:nvPr/>
          </p:nvSpPr>
          <p:spPr>
            <a:xfrm>
              <a:off x="299645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0" name="Google Shape;3491;p61">
              <a:extLst>
                <a:ext uri="{FF2B5EF4-FFF2-40B4-BE49-F238E27FC236}">
                  <a16:creationId xmlns:a16="http://schemas.microsoft.com/office/drawing/2014/main" id="{7E4A8C74-8DA2-72E8-094A-C08C3F8E508F}"/>
                </a:ext>
              </a:extLst>
            </p:cNvPr>
            <p:cNvSpPr/>
            <p:nvPr/>
          </p:nvSpPr>
          <p:spPr>
            <a:xfrm>
              <a:off x="307532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1" name="Google Shape;3492;p61">
              <a:extLst>
                <a:ext uri="{FF2B5EF4-FFF2-40B4-BE49-F238E27FC236}">
                  <a16:creationId xmlns:a16="http://schemas.microsoft.com/office/drawing/2014/main" id="{B90D3B6E-FA1B-2E53-AFE1-E78F25D64388}"/>
                </a:ext>
              </a:extLst>
            </p:cNvPr>
            <p:cNvSpPr/>
            <p:nvPr/>
          </p:nvSpPr>
          <p:spPr>
            <a:xfrm>
              <a:off x="299645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2" name="Google Shape;3493;p61">
              <a:extLst>
                <a:ext uri="{FF2B5EF4-FFF2-40B4-BE49-F238E27FC236}">
                  <a16:creationId xmlns:a16="http://schemas.microsoft.com/office/drawing/2014/main" id="{88A2E9E6-6940-FF1A-004A-D2CBFD6857F9}"/>
                </a:ext>
              </a:extLst>
            </p:cNvPr>
            <p:cNvSpPr/>
            <p:nvPr/>
          </p:nvSpPr>
          <p:spPr>
            <a:xfrm>
              <a:off x="307532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3" name="Google Shape;3494;p61">
              <a:extLst>
                <a:ext uri="{FF2B5EF4-FFF2-40B4-BE49-F238E27FC236}">
                  <a16:creationId xmlns:a16="http://schemas.microsoft.com/office/drawing/2014/main" id="{D4AE4D5E-FD38-CA02-3A8E-194844A59796}"/>
                </a:ext>
              </a:extLst>
            </p:cNvPr>
            <p:cNvSpPr/>
            <p:nvPr/>
          </p:nvSpPr>
          <p:spPr>
            <a:xfrm>
              <a:off x="299645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4" name="Google Shape;3495;p61">
              <a:extLst>
                <a:ext uri="{FF2B5EF4-FFF2-40B4-BE49-F238E27FC236}">
                  <a16:creationId xmlns:a16="http://schemas.microsoft.com/office/drawing/2014/main" id="{A66DAF26-F0BC-AA11-96C1-774DA1C2C021}"/>
                </a:ext>
              </a:extLst>
            </p:cNvPr>
            <p:cNvSpPr/>
            <p:nvPr/>
          </p:nvSpPr>
          <p:spPr>
            <a:xfrm>
              <a:off x="307532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5" name="Google Shape;3496;p61">
              <a:extLst>
                <a:ext uri="{FF2B5EF4-FFF2-40B4-BE49-F238E27FC236}">
                  <a16:creationId xmlns:a16="http://schemas.microsoft.com/office/drawing/2014/main" id="{F1679763-BC91-E24B-E18C-DE2D5F6B70DC}"/>
                </a:ext>
              </a:extLst>
            </p:cNvPr>
            <p:cNvSpPr/>
            <p:nvPr/>
          </p:nvSpPr>
          <p:spPr>
            <a:xfrm>
              <a:off x="299645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6" name="Google Shape;3497;p61">
              <a:extLst>
                <a:ext uri="{FF2B5EF4-FFF2-40B4-BE49-F238E27FC236}">
                  <a16:creationId xmlns:a16="http://schemas.microsoft.com/office/drawing/2014/main" id="{C24069B7-4B86-7D15-0123-E407690C0ADA}"/>
                </a:ext>
              </a:extLst>
            </p:cNvPr>
            <p:cNvSpPr/>
            <p:nvPr/>
          </p:nvSpPr>
          <p:spPr>
            <a:xfrm>
              <a:off x="307532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7" name="Google Shape;3498;p61">
              <a:extLst>
                <a:ext uri="{FF2B5EF4-FFF2-40B4-BE49-F238E27FC236}">
                  <a16:creationId xmlns:a16="http://schemas.microsoft.com/office/drawing/2014/main" id="{F6C0A5F7-15D2-19E8-525A-4494D6CD2FFF}"/>
                </a:ext>
              </a:extLst>
            </p:cNvPr>
            <p:cNvSpPr/>
            <p:nvPr/>
          </p:nvSpPr>
          <p:spPr>
            <a:xfrm>
              <a:off x="299645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8" name="Google Shape;3499;p61">
              <a:extLst>
                <a:ext uri="{FF2B5EF4-FFF2-40B4-BE49-F238E27FC236}">
                  <a16:creationId xmlns:a16="http://schemas.microsoft.com/office/drawing/2014/main" id="{5AB86032-2C35-7FDA-AA7C-EAF7BC2A859F}"/>
                </a:ext>
              </a:extLst>
            </p:cNvPr>
            <p:cNvSpPr/>
            <p:nvPr/>
          </p:nvSpPr>
          <p:spPr>
            <a:xfrm>
              <a:off x="307532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9" name="Google Shape;3500;p61">
              <a:extLst>
                <a:ext uri="{FF2B5EF4-FFF2-40B4-BE49-F238E27FC236}">
                  <a16:creationId xmlns:a16="http://schemas.microsoft.com/office/drawing/2014/main" id="{C1A59888-61CB-930D-6E09-2C299C8D0B76}"/>
                </a:ext>
              </a:extLst>
            </p:cNvPr>
            <p:cNvSpPr/>
            <p:nvPr/>
          </p:nvSpPr>
          <p:spPr>
            <a:xfrm>
              <a:off x="299645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0" name="Google Shape;3501;p61">
              <a:extLst>
                <a:ext uri="{FF2B5EF4-FFF2-40B4-BE49-F238E27FC236}">
                  <a16:creationId xmlns:a16="http://schemas.microsoft.com/office/drawing/2014/main" id="{7FC51D8C-1F1C-E1A1-C408-9BC7E56FBA2D}"/>
                </a:ext>
              </a:extLst>
            </p:cNvPr>
            <p:cNvSpPr/>
            <p:nvPr/>
          </p:nvSpPr>
          <p:spPr>
            <a:xfrm>
              <a:off x="307532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1" name="Google Shape;3502;p61">
              <a:extLst>
                <a:ext uri="{FF2B5EF4-FFF2-40B4-BE49-F238E27FC236}">
                  <a16:creationId xmlns:a16="http://schemas.microsoft.com/office/drawing/2014/main" id="{E610A770-05FE-6520-2390-85F57F916F59}"/>
                </a:ext>
              </a:extLst>
            </p:cNvPr>
            <p:cNvSpPr/>
            <p:nvPr/>
          </p:nvSpPr>
          <p:spPr>
            <a:xfrm>
              <a:off x="299645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2" name="Google Shape;3503;p61">
              <a:extLst>
                <a:ext uri="{FF2B5EF4-FFF2-40B4-BE49-F238E27FC236}">
                  <a16:creationId xmlns:a16="http://schemas.microsoft.com/office/drawing/2014/main" id="{2DEA3DAD-C023-4B01-8EFB-91CC9E7E83DC}"/>
                </a:ext>
              </a:extLst>
            </p:cNvPr>
            <p:cNvSpPr/>
            <p:nvPr/>
          </p:nvSpPr>
          <p:spPr>
            <a:xfrm>
              <a:off x="307532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3" name="Google Shape;3504;p61">
              <a:extLst>
                <a:ext uri="{FF2B5EF4-FFF2-40B4-BE49-F238E27FC236}">
                  <a16:creationId xmlns:a16="http://schemas.microsoft.com/office/drawing/2014/main" id="{C1278C4A-1B23-7F65-EA8E-1F494B531FF5}"/>
                </a:ext>
              </a:extLst>
            </p:cNvPr>
            <p:cNvSpPr/>
            <p:nvPr/>
          </p:nvSpPr>
          <p:spPr>
            <a:xfrm>
              <a:off x="316432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4" name="Google Shape;3505;p61">
              <a:extLst>
                <a:ext uri="{FF2B5EF4-FFF2-40B4-BE49-F238E27FC236}">
                  <a16:creationId xmlns:a16="http://schemas.microsoft.com/office/drawing/2014/main" id="{A7E0BF06-199E-0E1D-A1DC-A15670D8C581}"/>
                </a:ext>
              </a:extLst>
            </p:cNvPr>
            <p:cNvSpPr/>
            <p:nvPr/>
          </p:nvSpPr>
          <p:spPr>
            <a:xfrm>
              <a:off x="324317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5" name="Google Shape;3506;p61">
              <a:extLst>
                <a:ext uri="{FF2B5EF4-FFF2-40B4-BE49-F238E27FC236}">
                  <a16:creationId xmlns:a16="http://schemas.microsoft.com/office/drawing/2014/main" id="{C7399ED8-88D7-56C8-CBA2-44E54C628FF1}"/>
                </a:ext>
              </a:extLst>
            </p:cNvPr>
            <p:cNvSpPr/>
            <p:nvPr/>
          </p:nvSpPr>
          <p:spPr>
            <a:xfrm>
              <a:off x="316432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6" name="Google Shape;3507;p61">
              <a:extLst>
                <a:ext uri="{FF2B5EF4-FFF2-40B4-BE49-F238E27FC236}">
                  <a16:creationId xmlns:a16="http://schemas.microsoft.com/office/drawing/2014/main" id="{C7B16385-23AE-E167-F920-8A4A14D9268B}"/>
                </a:ext>
              </a:extLst>
            </p:cNvPr>
            <p:cNvSpPr/>
            <p:nvPr/>
          </p:nvSpPr>
          <p:spPr>
            <a:xfrm>
              <a:off x="324317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7" name="Google Shape;3508;p61">
              <a:extLst>
                <a:ext uri="{FF2B5EF4-FFF2-40B4-BE49-F238E27FC236}">
                  <a16:creationId xmlns:a16="http://schemas.microsoft.com/office/drawing/2014/main" id="{F5DFD2BB-B51E-37CD-509B-4CA4B1F5858B}"/>
                </a:ext>
              </a:extLst>
            </p:cNvPr>
            <p:cNvSpPr/>
            <p:nvPr/>
          </p:nvSpPr>
          <p:spPr>
            <a:xfrm>
              <a:off x="316432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8" name="Google Shape;3509;p61">
              <a:extLst>
                <a:ext uri="{FF2B5EF4-FFF2-40B4-BE49-F238E27FC236}">
                  <a16:creationId xmlns:a16="http://schemas.microsoft.com/office/drawing/2014/main" id="{D750CD46-BF9D-11C3-4295-C0B7B2A873D9}"/>
                </a:ext>
              </a:extLst>
            </p:cNvPr>
            <p:cNvSpPr/>
            <p:nvPr/>
          </p:nvSpPr>
          <p:spPr>
            <a:xfrm>
              <a:off x="324317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9" name="Google Shape;3510;p61">
              <a:extLst>
                <a:ext uri="{FF2B5EF4-FFF2-40B4-BE49-F238E27FC236}">
                  <a16:creationId xmlns:a16="http://schemas.microsoft.com/office/drawing/2014/main" id="{CA434765-E3E4-D1D4-14F9-E5A4E812CFE9}"/>
                </a:ext>
              </a:extLst>
            </p:cNvPr>
            <p:cNvSpPr/>
            <p:nvPr/>
          </p:nvSpPr>
          <p:spPr>
            <a:xfrm>
              <a:off x="316432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0" name="Google Shape;3511;p61">
              <a:extLst>
                <a:ext uri="{FF2B5EF4-FFF2-40B4-BE49-F238E27FC236}">
                  <a16:creationId xmlns:a16="http://schemas.microsoft.com/office/drawing/2014/main" id="{E06339E3-7B30-6868-DD10-FE54B151A2D5}"/>
                </a:ext>
              </a:extLst>
            </p:cNvPr>
            <p:cNvSpPr/>
            <p:nvPr/>
          </p:nvSpPr>
          <p:spPr>
            <a:xfrm>
              <a:off x="324317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1" name="Google Shape;3512;p61">
              <a:extLst>
                <a:ext uri="{FF2B5EF4-FFF2-40B4-BE49-F238E27FC236}">
                  <a16:creationId xmlns:a16="http://schemas.microsoft.com/office/drawing/2014/main" id="{A446F07C-121D-119C-22DF-DA76839652D0}"/>
                </a:ext>
              </a:extLst>
            </p:cNvPr>
            <p:cNvSpPr/>
            <p:nvPr/>
          </p:nvSpPr>
          <p:spPr>
            <a:xfrm>
              <a:off x="316432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2" name="Google Shape;3513;p61">
              <a:extLst>
                <a:ext uri="{FF2B5EF4-FFF2-40B4-BE49-F238E27FC236}">
                  <a16:creationId xmlns:a16="http://schemas.microsoft.com/office/drawing/2014/main" id="{C9BE7966-1D62-DAE5-B9A7-D6BCA9C0CC69}"/>
                </a:ext>
              </a:extLst>
            </p:cNvPr>
            <p:cNvSpPr/>
            <p:nvPr/>
          </p:nvSpPr>
          <p:spPr>
            <a:xfrm>
              <a:off x="324317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3" name="Google Shape;3514;p61">
              <a:extLst>
                <a:ext uri="{FF2B5EF4-FFF2-40B4-BE49-F238E27FC236}">
                  <a16:creationId xmlns:a16="http://schemas.microsoft.com/office/drawing/2014/main" id="{E30E0825-9125-A675-1C9F-ECDD32D08A54}"/>
                </a:ext>
              </a:extLst>
            </p:cNvPr>
            <p:cNvSpPr/>
            <p:nvPr/>
          </p:nvSpPr>
          <p:spPr>
            <a:xfrm>
              <a:off x="316432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4" name="Google Shape;3515;p61">
              <a:extLst>
                <a:ext uri="{FF2B5EF4-FFF2-40B4-BE49-F238E27FC236}">
                  <a16:creationId xmlns:a16="http://schemas.microsoft.com/office/drawing/2014/main" id="{CA29C14D-2EA3-B600-D2C6-1A0C3C1A1667}"/>
                </a:ext>
              </a:extLst>
            </p:cNvPr>
            <p:cNvSpPr/>
            <p:nvPr/>
          </p:nvSpPr>
          <p:spPr>
            <a:xfrm>
              <a:off x="324317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5" name="Google Shape;3516;p61">
              <a:extLst>
                <a:ext uri="{FF2B5EF4-FFF2-40B4-BE49-F238E27FC236}">
                  <a16:creationId xmlns:a16="http://schemas.microsoft.com/office/drawing/2014/main" id="{B7C179E0-3059-6DB4-64E1-C05D444C939D}"/>
                </a:ext>
              </a:extLst>
            </p:cNvPr>
            <p:cNvSpPr/>
            <p:nvPr/>
          </p:nvSpPr>
          <p:spPr>
            <a:xfrm>
              <a:off x="316432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6" name="Google Shape;3517;p61">
              <a:extLst>
                <a:ext uri="{FF2B5EF4-FFF2-40B4-BE49-F238E27FC236}">
                  <a16:creationId xmlns:a16="http://schemas.microsoft.com/office/drawing/2014/main" id="{2FE8BEFB-4D3F-1783-E418-2D266ACF6448}"/>
                </a:ext>
              </a:extLst>
            </p:cNvPr>
            <p:cNvSpPr/>
            <p:nvPr/>
          </p:nvSpPr>
          <p:spPr>
            <a:xfrm>
              <a:off x="324317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7" name="Google Shape;3518;p61">
              <a:extLst>
                <a:ext uri="{FF2B5EF4-FFF2-40B4-BE49-F238E27FC236}">
                  <a16:creationId xmlns:a16="http://schemas.microsoft.com/office/drawing/2014/main" id="{2D11C01D-F461-D143-1F80-6DE8C4687772}"/>
                </a:ext>
              </a:extLst>
            </p:cNvPr>
            <p:cNvSpPr/>
            <p:nvPr/>
          </p:nvSpPr>
          <p:spPr>
            <a:xfrm>
              <a:off x="316432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8" name="Google Shape;3519;p61">
              <a:extLst>
                <a:ext uri="{FF2B5EF4-FFF2-40B4-BE49-F238E27FC236}">
                  <a16:creationId xmlns:a16="http://schemas.microsoft.com/office/drawing/2014/main" id="{655EC5C9-F791-0BAE-0725-DB32C9FEAA5E}"/>
                </a:ext>
              </a:extLst>
            </p:cNvPr>
            <p:cNvSpPr/>
            <p:nvPr/>
          </p:nvSpPr>
          <p:spPr>
            <a:xfrm>
              <a:off x="324317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9" name="Google Shape;3520;p61">
              <a:extLst>
                <a:ext uri="{FF2B5EF4-FFF2-40B4-BE49-F238E27FC236}">
                  <a16:creationId xmlns:a16="http://schemas.microsoft.com/office/drawing/2014/main" id="{2EC04FD4-1DCB-155B-AD92-D181FBF4B23E}"/>
                </a:ext>
              </a:extLst>
            </p:cNvPr>
            <p:cNvSpPr/>
            <p:nvPr/>
          </p:nvSpPr>
          <p:spPr>
            <a:xfrm>
              <a:off x="316432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0" name="Google Shape;3521;p61">
              <a:extLst>
                <a:ext uri="{FF2B5EF4-FFF2-40B4-BE49-F238E27FC236}">
                  <a16:creationId xmlns:a16="http://schemas.microsoft.com/office/drawing/2014/main" id="{1710F620-114A-1126-618D-8B6EAB7B5651}"/>
                </a:ext>
              </a:extLst>
            </p:cNvPr>
            <p:cNvSpPr/>
            <p:nvPr/>
          </p:nvSpPr>
          <p:spPr>
            <a:xfrm>
              <a:off x="324317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1" name="Google Shape;3522;p61">
              <a:extLst>
                <a:ext uri="{FF2B5EF4-FFF2-40B4-BE49-F238E27FC236}">
                  <a16:creationId xmlns:a16="http://schemas.microsoft.com/office/drawing/2014/main" id="{74FDB9E8-9D9C-EC9B-D610-9A06BC8A5078}"/>
                </a:ext>
              </a:extLst>
            </p:cNvPr>
            <p:cNvSpPr/>
            <p:nvPr/>
          </p:nvSpPr>
          <p:spPr>
            <a:xfrm>
              <a:off x="316432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2" name="Google Shape;3523;p61">
              <a:extLst>
                <a:ext uri="{FF2B5EF4-FFF2-40B4-BE49-F238E27FC236}">
                  <a16:creationId xmlns:a16="http://schemas.microsoft.com/office/drawing/2014/main" id="{376BF25D-ABEB-1E17-1D78-964814879E0C}"/>
                </a:ext>
              </a:extLst>
            </p:cNvPr>
            <p:cNvSpPr/>
            <p:nvPr/>
          </p:nvSpPr>
          <p:spPr>
            <a:xfrm>
              <a:off x="324317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3" name="Google Shape;3524;p61">
              <a:extLst>
                <a:ext uri="{FF2B5EF4-FFF2-40B4-BE49-F238E27FC236}">
                  <a16:creationId xmlns:a16="http://schemas.microsoft.com/office/drawing/2014/main" id="{B63DECC9-9768-431D-D667-F2054D857FFD}"/>
                </a:ext>
              </a:extLst>
            </p:cNvPr>
            <p:cNvSpPr/>
            <p:nvPr/>
          </p:nvSpPr>
          <p:spPr>
            <a:xfrm>
              <a:off x="316432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4" name="Google Shape;3525;p61">
              <a:extLst>
                <a:ext uri="{FF2B5EF4-FFF2-40B4-BE49-F238E27FC236}">
                  <a16:creationId xmlns:a16="http://schemas.microsoft.com/office/drawing/2014/main" id="{50E40647-9B76-FA3F-40C1-1E8DF6000179}"/>
                </a:ext>
              </a:extLst>
            </p:cNvPr>
            <p:cNvSpPr/>
            <p:nvPr/>
          </p:nvSpPr>
          <p:spPr>
            <a:xfrm>
              <a:off x="324317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5" name="Google Shape;3526;p61">
              <a:extLst>
                <a:ext uri="{FF2B5EF4-FFF2-40B4-BE49-F238E27FC236}">
                  <a16:creationId xmlns:a16="http://schemas.microsoft.com/office/drawing/2014/main" id="{91459537-1F4D-C5A1-9890-824230CDDA26}"/>
                </a:ext>
              </a:extLst>
            </p:cNvPr>
            <p:cNvSpPr/>
            <p:nvPr/>
          </p:nvSpPr>
          <p:spPr>
            <a:xfrm>
              <a:off x="316432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6" name="Google Shape;3527;p61">
              <a:extLst>
                <a:ext uri="{FF2B5EF4-FFF2-40B4-BE49-F238E27FC236}">
                  <a16:creationId xmlns:a16="http://schemas.microsoft.com/office/drawing/2014/main" id="{209E8E74-D63E-2027-3D01-3F2ABA638217}"/>
                </a:ext>
              </a:extLst>
            </p:cNvPr>
            <p:cNvSpPr/>
            <p:nvPr/>
          </p:nvSpPr>
          <p:spPr>
            <a:xfrm>
              <a:off x="324317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7" name="Google Shape;3528;p61">
              <a:extLst>
                <a:ext uri="{FF2B5EF4-FFF2-40B4-BE49-F238E27FC236}">
                  <a16:creationId xmlns:a16="http://schemas.microsoft.com/office/drawing/2014/main" id="{C9BC71FE-D2AD-B284-3E41-A5491F1D9CB9}"/>
                </a:ext>
              </a:extLst>
            </p:cNvPr>
            <p:cNvSpPr/>
            <p:nvPr/>
          </p:nvSpPr>
          <p:spPr>
            <a:xfrm>
              <a:off x="1114100" y="810400"/>
              <a:ext cx="5391025" cy="1762125"/>
            </a:xfrm>
            <a:custGeom>
              <a:avLst/>
              <a:gdLst/>
              <a:ahLst/>
              <a:cxnLst/>
              <a:rect l="l" t="t" r="r" b="b"/>
              <a:pathLst>
                <a:path w="215641" h="70485" extrusionOk="0">
                  <a:moveTo>
                    <a:pt x="213454" y="2186"/>
                  </a:moveTo>
                  <a:lnTo>
                    <a:pt x="213454" y="68267"/>
                  </a:lnTo>
                  <a:lnTo>
                    <a:pt x="2187" y="68267"/>
                  </a:lnTo>
                  <a:lnTo>
                    <a:pt x="2187" y="2186"/>
                  </a:lnTo>
                  <a:close/>
                  <a:moveTo>
                    <a:pt x="1" y="0"/>
                  </a:moveTo>
                  <a:lnTo>
                    <a:pt x="1" y="70485"/>
                  </a:lnTo>
                  <a:lnTo>
                    <a:pt x="215640" y="70485"/>
                  </a:lnTo>
                  <a:lnTo>
                    <a:pt x="2156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8" name="Google Shape;3529;p61">
              <a:extLst>
                <a:ext uri="{FF2B5EF4-FFF2-40B4-BE49-F238E27FC236}">
                  <a16:creationId xmlns:a16="http://schemas.microsoft.com/office/drawing/2014/main" id="{7F8AB6B8-9CEB-6640-EBE1-6200F0B2488B}"/>
                </a:ext>
              </a:extLst>
            </p:cNvPr>
            <p:cNvSpPr/>
            <p:nvPr/>
          </p:nvSpPr>
          <p:spPr>
            <a:xfrm>
              <a:off x="1114100" y="810400"/>
              <a:ext cx="5391025" cy="1762125"/>
            </a:xfrm>
            <a:custGeom>
              <a:avLst/>
              <a:gdLst/>
              <a:ahLst/>
              <a:cxnLst/>
              <a:rect l="l" t="t" r="r" b="b"/>
              <a:pathLst>
                <a:path w="215641" h="70485" fill="none" extrusionOk="0">
                  <a:moveTo>
                    <a:pt x="215640" y="70485"/>
                  </a:moveTo>
                  <a:lnTo>
                    <a:pt x="1" y="70485"/>
                  </a:lnTo>
                  <a:lnTo>
                    <a:pt x="1" y="0"/>
                  </a:lnTo>
                  <a:lnTo>
                    <a:pt x="215640" y="0"/>
                  </a:lnTo>
                  <a:lnTo>
                    <a:pt x="215640" y="704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9" name="Google Shape;3530;p61">
              <a:extLst>
                <a:ext uri="{FF2B5EF4-FFF2-40B4-BE49-F238E27FC236}">
                  <a16:creationId xmlns:a16="http://schemas.microsoft.com/office/drawing/2014/main" id="{DA94C4D4-568B-8636-93E6-FBACDEA2EC2A}"/>
                </a:ext>
              </a:extLst>
            </p:cNvPr>
            <p:cNvSpPr/>
            <p:nvPr/>
          </p:nvSpPr>
          <p:spPr>
            <a:xfrm>
              <a:off x="1168750" y="865050"/>
              <a:ext cx="5281725" cy="1652050"/>
            </a:xfrm>
            <a:custGeom>
              <a:avLst/>
              <a:gdLst/>
              <a:ahLst/>
              <a:cxnLst/>
              <a:rect l="l" t="t" r="r" b="b"/>
              <a:pathLst>
                <a:path w="211269" h="66082" fill="none" extrusionOk="0">
                  <a:moveTo>
                    <a:pt x="1" y="66081"/>
                  </a:moveTo>
                  <a:lnTo>
                    <a:pt x="211268" y="66081"/>
                  </a:lnTo>
                  <a:lnTo>
                    <a:pt x="211268" y="0"/>
                  </a:lnTo>
                  <a:lnTo>
                    <a:pt x="1" y="0"/>
                  </a:lnTo>
                  <a:lnTo>
                    <a:pt x="1" y="660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0" name="Google Shape;3531;p61">
              <a:extLst>
                <a:ext uri="{FF2B5EF4-FFF2-40B4-BE49-F238E27FC236}">
                  <a16:creationId xmlns:a16="http://schemas.microsoft.com/office/drawing/2014/main" id="{E37D4620-B92D-57BC-3426-EF9D3E359758}"/>
                </a:ext>
              </a:extLst>
            </p:cNvPr>
            <p:cNvSpPr/>
            <p:nvPr/>
          </p:nvSpPr>
          <p:spPr>
            <a:xfrm>
              <a:off x="3782650" y="865050"/>
              <a:ext cx="54700" cy="1652050"/>
            </a:xfrm>
            <a:custGeom>
              <a:avLst/>
              <a:gdLst/>
              <a:ahLst/>
              <a:cxnLst/>
              <a:rect l="l" t="t" r="r" b="b"/>
              <a:pathLst>
                <a:path w="2188" h="66082" extrusionOk="0">
                  <a:moveTo>
                    <a:pt x="1" y="0"/>
                  </a:moveTo>
                  <a:lnTo>
                    <a:pt x="1" y="66081"/>
                  </a:lnTo>
                  <a:lnTo>
                    <a:pt x="2187" y="66081"/>
                  </a:lnTo>
                  <a:lnTo>
                    <a:pt x="218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1" name="Google Shape;3532;p61">
              <a:extLst>
                <a:ext uri="{FF2B5EF4-FFF2-40B4-BE49-F238E27FC236}">
                  <a16:creationId xmlns:a16="http://schemas.microsoft.com/office/drawing/2014/main" id="{7B4D2FA8-6609-94B0-E471-F0921C24035C}"/>
                </a:ext>
              </a:extLst>
            </p:cNvPr>
            <p:cNvSpPr/>
            <p:nvPr/>
          </p:nvSpPr>
          <p:spPr>
            <a:xfrm>
              <a:off x="238125" y="4421275"/>
              <a:ext cx="7143750" cy="10975"/>
            </a:xfrm>
            <a:custGeom>
              <a:avLst/>
              <a:gdLst/>
              <a:ahLst/>
              <a:cxnLst/>
              <a:rect l="l" t="t" r="r" b="b"/>
              <a:pathLst>
                <a:path w="285750" h="439" extrusionOk="0">
                  <a:moveTo>
                    <a:pt x="142875" y="1"/>
                  </a:moveTo>
                  <a:lnTo>
                    <a:pt x="71422" y="63"/>
                  </a:lnTo>
                  <a:lnTo>
                    <a:pt x="35695" y="126"/>
                  </a:lnTo>
                  <a:lnTo>
                    <a:pt x="0" y="220"/>
                  </a:lnTo>
                  <a:lnTo>
                    <a:pt x="35695" y="344"/>
                  </a:lnTo>
                  <a:lnTo>
                    <a:pt x="71422" y="376"/>
                  </a:lnTo>
                  <a:lnTo>
                    <a:pt x="142875" y="438"/>
                  </a:lnTo>
                  <a:lnTo>
                    <a:pt x="214297" y="376"/>
                  </a:lnTo>
                  <a:lnTo>
                    <a:pt x="250023" y="344"/>
                  </a:lnTo>
                  <a:lnTo>
                    <a:pt x="285750" y="220"/>
                  </a:lnTo>
                  <a:lnTo>
                    <a:pt x="250023" y="126"/>
                  </a:lnTo>
                  <a:lnTo>
                    <a:pt x="214297" y="63"/>
                  </a:lnTo>
                  <a:lnTo>
                    <a:pt x="142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2" name="Google Shape;3533;p61">
              <a:extLst>
                <a:ext uri="{FF2B5EF4-FFF2-40B4-BE49-F238E27FC236}">
                  <a16:creationId xmlns:a16="http://schemas.microsoft.com/office/drawing/2014/main" id="{5EF1A04C-2B96-9732-7C46-796D0F145E64}"/>
                </a:ext>
              </a:extLst>
            </p:cNvPr>
            <p:cNvSpPr/>
            <p:nvPr/>
          </p:nvSpPr>
          <p:spPr>
            <a:xfrm>
              <a:off x="238125" y="4421275"/>
              <a:ext cx="7143750" cy="10975"/>
            </a:xfrm>
            <a:custGeom>
              <a:avLst/>
              <a:gdLst/>
              <a:ahLst/>
              <a:cxnLst/>
              <a:rect l="l" t="t" r="r" b="b"/>
              <a:pathLst>
                <a:path w="285750" h="439" fill="none" extrusionOk="0">
                  <a:moveTo>
                    <a:pt x="0" y="220"/>
                  </a:moveTo>
                  <a:lnTo>
                    <a:pt x="35695" y="126"/>
                  </a:lnTo>
                  <a:lnTo>
                    <a:pt x="71422" y="63"/>
                  </a:lnTo>
                  <a:lnTo>
                    <a:pt x="142875" y="1"/>
                  </a:lnTo>
                  <a:lnTo>
                    <a:pt x="214297" y="63"/>
                  </a:lnTo>
                  <a:lnTo>
                    <a:pt x="250023" y="126"/>
                  </a:lnTo>
                  <a:lnTo>
                    <a:pt x="285750" y="220"/>
                  </a:lnTo>
                  <a:lnTo>
                    <a:pt x="250023" y="344"/>
                  </a:lnTo>
                  <a:lnTo>
                    <a:pt x="214297" y="376"/>
                  </a:lnTo>
                  <a:lnTo>
                    <a:pt x="142875" y="438"/>
                  </a:lnTo>
                  <a:lnTo>
                    <a:pt x="71422" y="376"/>
                  </a:lnTo>
                  <a:lnTo>
                    <a:pt x="35695" y="344"/>
                  </a:lnTo>
                  <a:lnTo>
                    <a:pt x="0" y="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3" name="Google Shape;3534;p61">
              <a:extLst>
                <a:ext uri="{FF2B5EF4-FFF2-40B4-BE49-F238E27FC236}">
                  <a16:creationId xmlns:a16="http://schemas.microsoft.com/office/drawing/2014/main" id="{0036C19A-C902-546E-2CFB-BAE4CE7E03E9}"/>
                </a:ext>
              </a:extLst>
            </p:cNvPr>
            <p:cNvSpPr/>
            <p:nvPr/>
          </p:nvSpPr>
          <p:spPr>
            <a:xfrm>
              <a:off x="864275" y="4439250"/>
              <a:ext cx="5891450" cy="547300"/>
            </a:xfrm>
            <a:custGeom>
              <a:avLst/>
              <a:gdLst/>
              <a:ahLst/>
              <a:cxnLst/>
              <a:rect l="l" t="t" r="r" b="b"/>
              <a:pathLst>
                <a:path w="235658" h="21892" extrusionOk="0">
                  <a:moveTo>
                    <a:pt x="111770" y="0"/>
                  </a:moveTo>
                  <a:lnTo>
                    <a:pt x="105774" y="63"/>
                  </a:lnTo>
                  <a:lnTo>
                    <a:pt x="99872" y="125"/>
                  </a:lnTo>
                  <a:lnTo>
                    <a:pt x="94063" y="219"/>
                  </a:lnTo>
                  <a:lnTo>
                    <a:pt x="88380" y="344"/>
                  </a:lnTo>
                  <a:lnTo>
                    <a:pt x="82789" y="500"/>
                  </a:lnTo>
                  <a:lnTo>
                    <a:pt x="77293" y="656"/>
                  </a:lnTo>
                  <a:lnTo>
                    <a:pt x="71953" y="843"/>
                  </a:lnTo>
                  <a:lnTo>
                    <a:pt x="66738" y="1062"/>
                  </a:lnTo>
                  <a:lnTo>
                    <a:pt x="61647" y="1312"/>
                  </a:lnTo>
                  <a:lnTo>
                    <a:pt x="56713" y="1593"/>
                  </a:lnTo>
                  <a:lnTo>
                    <a:pt x="51935" y="1874"/>
                  </a:lnTo>
                  <a:lnTo>
                    <a:pt x="47313" y="2155"/>
                  </a:lnTo>
                  <a:lnTo>
                    <a:pt x="42878" y="2499"/>
                  </a:lnTo>
                  <a:lnTo>
                    <a:pt x="38600" y="2842"/>
                  </a:lnTo>
                  <a:lnTo>
                    <a:pt x="34509" y="3186"/>
                  </a:lnTo>
                  <a:lnTo>
                    <a:pt x="30605" y="3592"/>
                  </a:lnTo>
                  <a:lnTo>
                    <a:pt x="26889" y="3966"/>
                  </a:lnTo>
                  <a:lnTo>
                    <a:pt x="23391" y="4404"/>
                  </a:lnTo>
                  <a:lnTo>
                    <a:pt x="20112" y="4810"/>
                  </a:lnTo>
                  <a:lnTo>
                    <a:pt x="17051" y="5278"/>
                  </a:lnTo>
                  <a:lnTo>
                    <a:pt x="14209" y="5715"/>
                  </a:lnTo>
                  <a:lnTo>
                    <a:pt x="11617" y="6184"/>
                  </a:lnTo>
                  <a:lnTo>
                    <a:pt x="9244" y="6683"/>
                  </a:lnTo>
                  <a:lnTo>
                    <a:pt x="7120" y="7183"/>
                  </a:lnTo>
                  <a:lnTo>
                    <a:pt x="6184" y="7433"/>
                  </a:lnTo>
                  <a:lnTo>
                    <a:pt x="5278" y="7683"/>
                  </a:lnTo>
                  <a:lnTo>
                    <a:pt x="4466" y="7932"/>
                  </a:lnTo>
                  <a:lnTo>
                    <a:pt x="3685" y="8214"/>
                  </a:lnTo>
                  <a:lnTo>
                    <a:pt x="2998" y="8463"/>
                  </a:lnTo>
                  <a:lnTo>
                    <a:pt x="2374" y="8744"/>
                  </a:lnTo>
                  <a:lnTo>
                    <a:pt x="1811" y="8994"/>
                  </a:lnTo>
                  <a:lnTo>
                    <a:pt x="1343" y="9275"/>
                  </a:lnTo>
                  <a:lnTo>
                    <a:pt x="937" y="9556"/>
                  </a:lnTo>
                  <a:lnTo>
                    <a:pt x="593" y="9806"/>
                  </a:lnTo>
                  <a:lnTo>
                    <a:pt x="344" y="10087"/>
                  </a:lnTo>
                  <a:lnTo>
                    <a:pt x="125" y="10368"/>
                  </a:lnTo>
                  <a:lnTo>
                    <a:pt x="31" y="10649"/>
                  </a:lnTo>
                  <a:lnTo>
                    <a:pt x="0" y="10806"/>
                  </a:lnTo>
                  <a:lnTo>
                    <a:pt x="0" y="10930"/>
                  </a:lnTo>
                  <a:lnTo>
                    <a:pt x="0" y="11087"/>
                  </a:lnTo>
                  <a:lnTo>
                    <a:pt x="31" y="11212"/>
                  </a:lnTo>
                  <a:lnTo>
                    <a:pt x="125" y="11493"/>
                  </a:lnTo>
                  <a:lnTo>
                    <a:pt x="344" y="11774"/>
                  </a:lnTo>
                  <a:lnTo>
                    <a:pt x="593" y="12055"/>
                  </a:lnTo>
                  <a:lnTo>
                    <a:pt x="937" y="12336"/>
                  </a:lnTo>
                  <a:lnTo>
                    <a:pt x="1343" y="12617"/>
                  </a:lnTo>
                  <a:lnTo>
                    <a:pt x="1811" y="12867"/>
                  </a:lnTo>
                  <a:lnTo>
                    <a:pt x="2374" y="13148"/>
                  </a:lnTo>
                  <a:lnTo>
                    <a:pt x="2998" y="13398"/>
                  </a:lnTo>
                  <a:lnTo>
                    <a:pt x="3685" y="13679"/>
                  </a:lnTo>
                  <a:lnTo>
                    <a:pt x="4466" y="13929"/>
                  </a:lnTo>
                  <a:lnTo>
                    <a:pt x="5278" y="14178"/>
                  </a:lnTo>
                  <a:lnTo>
                    <a:pt x="6184" y="14459"/>
                  </a:lnTo>
                  <a:lnTo>
                    <a:pt x="7120" y="14709"/>
                  </a:lnTo>
                  <a:lnTo>
                    <a:pt x="9244" y="15209"/>
                  </a:lnTo>
                  <a:lnTo>
                    <a:pt x="11617" y="15677"/>
                  </a:lnTo>
                  <a:lnTo>
                    <a:pt x="14209" y="16146"/>
                  </a:lnTo>
                  <a:lnTo>
                    <a:pt x="17051" y="16614"/>
                  </a:lnTo>
                  <a:lnTo>
                    <a:pt x="20112" y="17051"/>
                  </a:lnTo>
                  <a:lnTo>
                    <a:pt x="23391" y="17489"/>
                  </a:lnTo>
                  <a:lnTo>
                    <a:pt x="26889" y="17895"/>
                  </a:lnTo>
                  <a:lnTo>
                    <a:pt x="30605" y="18301"/>
                  </a:lnTo>
                  <a:lnTo>
                    <a:pt x="34509" y="18675"/>
                  </a:lnTo>
                  <a:lnTo>
                    <a:pt x="38600" y="19050"/>
                  </a:lnTo>
                  <a:lnTo>
                    <a:pt x="42878" y="19394"/>
                  </a:lnTo>
                  <a:lnTo>
                    <a:pt x="47313" y="19706"/>
                  </a:lnTo>
                  <a:lnTo>
                    <a:pt x="51935" y="20018"/>
                  </a:lnTo>
                  <a:lnTo>
                    <a:pt x="56713" y="20299"/>
                  </a:lnTo>
                  <a:lnTo>
                    <a:pt x="61647" y="20549"/>
                  </a:lnTo>
                  <a:lnTo>
                    <a:pt x="66738" y="20799"/>
                  </a:lnTo>
                  <a:lnTo>
                    <a:pt x="71953" y="21018"/>
                  </a:lnTo>
                  <a:lnTo>
                    <a:pt x="77293" y="21205"/>
                  </a:lnTo>
                  <a:lnTo>
                    <a:pt x="82789" y="21392"/>
                  </a:lnTo>
                  <a:lnTo>
                    <a:pt x="88380" y="21548"/>
                  </a:lnTo>
                  <a:lnTo>
                    <a:pt x="94063" y="21673"/>
                  </a:lnTo>
                  <a:lnTo>
                    <a:pt x="99872" y="21767"/>
                  </a:lnTo>
                  <a:lnTo>
                    <a:pt x="105774" y="21830"/>
                  </a:lnTo>
                  <a:lnTo>
                    <a:pt x="111770" y="21861"/>
                  </a:lnTo>
                  <a:lnTo>
                    <a:pt x="117829" y="21892"/>
                  </a:lnTo>
                  <a:lnTo>
                    <a:pt x="123888" y="21861"/>
                  </a:lnTo>
                  <a:lnTo>
                    <a:pt x="129852" y="21830"/>
                  </a:lnTo>
                  <a:lnTo>
                    <a:pt x="135755" y="21767"/>
                  </a:lnTo>
                  <a:lnTo>
                    <a:pt x="141563" y="21673"/>
                  </a:lnTo>
                  <a:lnTo>
                    <a:pt x="147278" y="21548"/>
                  </a:lnTo>
                  <a:lnTo>
                    <a:pt x="152869" y="21392"/>
                  </a:lnTo>
                  <a:lnTo>
                    <a:pt x="158334" y="21205"/>
                  </a:lnTo>
                  <a:lnTo>
                    <a:pt x="163674" y="21018"/>
                  </a:lnTo>
                  <a:lnTo>
                    <a:pt x="168889" y="20799"/>
                  </a:lnTo>
                  <a:lnTo>
                    <a:pt x="173980" y="20549"/>
                  </a:lnTo>
                  <a:lnTo>
                    <a:pt x="178914" y="20299"/>
                  </a:lnTo>
                  <a:lnTo>
                    <a:pt x="183692" y="20018"/>
                  </a:lnTo>
                  <a:lnTo>
                    <a:pt x="188314" y="19706"/>
                  </a:lnTo>
                  <a:lnTo>
                    <a:pt x="192780" y="19394"/>
                  </a:lnTo>
                  <a:lnTo>
                    <a:pt x="197058" y="19050"/>
                  </a:lnTo>
                  <a:lnTo>
                    <a:pt x="201149" y="18675"/>
                  </a:lnTo>
                  <a:lnTo>
                    <a:pt x="205053" y="18301"/>
                  </a:lnTo>
                  <a:lnTo>
                    <a:pt x="208738" y="17895"/>
                  </a:lnTo>
                  <a:lnTo>
                    <a:pt x="212236" y="17489"/>
                  </a:lnTo>
                  <a:lnTo>
                    <a:pt x="215515" y="17051"/>
                  </a:lnTo>
                  <a:lnTo>
                    <a:pt x="218607" y="16614"/>
                  </a:lnTo>
                  <a:lnTo>
                    <a:pt x="221417" y="16146"/>
                  </a:lnTo>
                  <a:lnTo>
                    <a:pt x="224041" y="15677"/>
                  </a:lnTo>
                  <a:lnTo>
                    <a:pt x="226383" y="15209"/>
                  </a:lnTo>
                  <a:lnTo>
                    <a:pt x="228506" y="14709"/>
                  </a:lnTo>
                  <a:lnTo>
                    <a:pt x="229475" y="14459"/>
                  </a:lnTo>
                  <a:lnTo>
                    <a:pt x="230349" y="14178"/>
                  </a:lnTo>
                  <a:lnTo>
                    <a:pt x="231192" y="13929"/>
                  </a:lnTo>
                  <a:lnTo>
                    <a:pt x="231942" y="13679"/>
                  </a:lnTo>
                  <a:lnTo>
                    <a:pt x="232629" y="13398"/>
                  </a:lnTo>
                  <a:lnTo>
                    <a:pt x="233253" y="13148"/>
                  </a:lnTo>
                  <a:lnTo>
                    <a:pt x="233815" y="12867"/>
                  </a:lnTo>
                  <a:lnTo>
                    <a:pt x="234284" y="12617"/>
                  </a:lnTo>
                  <a:lnTo>
                    <a:pt x="234721" y="12336"/>
                  </a:lnTo>
                  <a:lnTo>
                    <a:pt x="235033" y="12055"/>
                  </a:lnTo>
                  <a:lnTo>
                    <a:pt x="235314" y="11774"/>
                  </a:lnTo>
                  <a:lnTo>
                    <a:pt x="235502" y="11493"/>
                  </a:lnTo>
                  <a:lnTo>
                    <a:pt x="235627" y="11212"/>
                  </a:lnTo>
                  <a:lnTo>
                    <a:pt x="235658" y="11087"/>
                  </a:lnTo>
                  <a:lnTo>
                    <a:pt x="235658" y="10930"/>
                  </a:lnTo>
                  <a:lnTo>
                    <a:pt x="235658" y="10806"/>
                  </a:lnTo>
                  <a:lnTo>
                    <a:pt x="235627" y="10649"/>
                  </a:lnTo>
                  <a:lnTo>
                    <a:pt x="235502" y="10368"/>
                  </a:lnTo>
                  <a:lnTo>
                    <a:pt x="235314" y="10087"/>
                  </a:lnTo>
                  <a:lnTo>
                    <a:pt x="235033" y="9806"/>
                  </a:lnTo>
                  <a:lnTo>
                    <a:pt x="234721" y="9556"/>
                  </a:lnTo>
                  <a:lnTo>
                    <a:pt x="234284" y="9275"/>
                  </a:lnTo>
                  <a:lnTo>
                    <a:pt x="233815" y="8994"/>
                  </a:lnTo>
                  <a:lnTo>
                    <a:pt x="233253" y="8744"/>
                  </a:lnTo>
                  <a:lnTo>
                    <a:pt x="232629" y="8463"/>
                  </a:lnTo>
                  <a:lnTo>
                    <a:pt x="231942" y="8214"/>
                  </a:lnTo>
                  <a:lnTo>
                    <a:pt x="231192" y="7932"/>
                  </a:lnTo>
                  <a:lnTo>
                    <a:pt x="230349" y="7683"/>
                  </a:lnTo>
                  <a:lnTo>
                    <a:pt x="229475" y="7433"/>
                  </a:lnTo>
                  <a:lnTo>
                    <a:pt x="228506" y="7183"/>
                  </a:lnTo>
                  <a:lnTo>
                    <a:pt x="226383" y="6683"/>
                  </a:lnTo>
                  <a:lnTo>
                    <a:pt x="224041" y="6184"/>
                  </a:lnTo>
                  <a:lnTo>
                    <a:pt x="221417" y="5715"/>
                  </a:lnTo>
                  <a:lnTo>
                    <a:pt x="218607" y="5278"/>
                  </a:lnTo>
                  <a:lnTo>
                    <a:pt x="215515" y="4810"/>
                  </a:lnTo>
                  <a:lnTo>
                    <a:pt x="212236" y="4404"/>
                  </a:lnTo>
                  <a:lnTo>
                    <a:pt x="208738" y="3966"/>
                  </a:lnTo>
                  <a:lnTo>
                    <a:pt x="205053" y="3592"/>
                  </a:lnTo>
                  <a:lnTo>
                    <a:pt x="201149" y="3186"/>
                  </a:lnTo>
                  <a:lnTo>
                    <a:pt x="197058" y="2842"/>
                  </a:lnTo>
                  <a:lnTo>
                    <a:pt x="192780" y="2499"/>
                  </a:lnTo>
                  <a:lnTo>
                    <a:pt x="188314" y="2155"/>
                  </a:lnTo>
                  <a:lnTo>
                    <a:pt x="183692" y="1874"/>
                  </a:lnTo>
                  <a:lnTo>
                    <a:pt x="178914" y="1593"/>
                  </a:lnTo>
                  <a:lnTo>
                    <a:pt x="173980" y="1312"/>
                  </a:lnTo>
                  <a:lnTo>
                    <a:pt x="168889" y="1062"/>
                  </a:lnTo>
                  <a:lnTo>
                    <a:pt x="163674" y="843"/>
                  </a:lnTo>
                  <a:lnTo>
                    <a:pt x="158334" y="656"/>
                  </a:lnTo>
                  <a:lnTo>
                    <a:pt x="152869" y="500"/>
                  </a:lnTo>
                  <a:lnTo>
                    <a:pt x="147278" y="344"/>
                  </a:lnTo>
                  <a:lnTo>
                    <a:pt x="141563" y="219"/>
                  </a:lnTo>
                  <a:lnTo>
                    <a:pt x="135755" y="125"/>
                  </a:lnTo>
                  <a:lnTo>
                    <a:pt x="129852" y="63"/>
                  </a:lnTo>
                  <a:lnTo>
                    <a:pt x="123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4" name="Google Shape;3535;p61">
              <a:extLst>
                <a:ext uri="{FF2B5EF4-FFF2-40B4-BE49-F238E27FC236}">
                  <a16:creationId xmlns:a16="http://schemas.microsoft.com/office/drawing/2014/main" id="{97E605D8-1BA3-0D65-C912-4745219B62F1}"/>
                </a:ext>
              </a:extLst>
            </p:cNvPr>
            <p:cNvSpPr/>
            <p:nvPr/>
          </p:nvSpPr>
          <p:spPr>
            <a:xfrm>
              <a:off x="864275" y="4439250"/>
              <a:ext cx="5891450" cy="547300"/>
            </a:xfrm>
            <a:custGeom>
              <a:avLst/>
              <a:gdLst/>
              <a:ahLst/>
              <a:cxnLst/>
              <a:rect l="l" t="t" r="r" b="b"/>
              <a:pathLst>
                <a:path w="235658" h="21892" fill="none" extrusionOk="0">
                  <a:moveTo>
                    <a:pt x="117829" y="0"/>
                  </a:moveTo>
                  <a:lnTo>
                    <a:pt x="117829" y="0"/>
                  </a:lnTo>
                  <a:lnTo>
                    <a:pt x="123888" y="0"/>
                  </a:lnTo>
                  <a:lnTo>
                    <a:pt x="129852" y="63"/>
                  </a:lnTo>
                  <a:lnTo>
                    <a:pt x="135755" y="125"/>
                  </a:lnTo>
                  <a:lnTo>
                    <a:pt x="141563" y="219"/>
                  </a:lnTo>
                  <a:lnTo>
                    <a:pt x="147278" y="344"/>
                  </a:lnTo>
                  <a:lnTo>
                    <a:pt x="152869" y="500"/>
                  </a:lnTo>
                  <a:lnTo>
                    <a:pt x="158334" y="656"/>
                  </a:lnTo>
                  <a:lnTo>
                    <a:pt x="163674" y="843"/>
                  </a:lnTo>
                  <a:lnTo>
                    <a:pt x="168889" y="1062"/>
                  </a:lnTo>
                  <a:lnTo>
                    <a:pt x="173980" y="1312"/>
                  </a:lnTo>
                  <a:lnTo>
                    <a:pt x="178914" y="1593"/>
                  </a:lnTo>
                  <a:lnTo>
                    <a:pt x="183692" y="1874"/>
                  </a:lnTo>
                  <a:lnTo>
                    <a:pt x="188314" y="2155"/>
                  </a:lnTo>
                  <a:lnTo>
                    <a:pt x="192780" y="2499"/>
                  </a:lnTo>
                  <a:lnTo>
                    <a:pt x="197058" y="2842"/>
                  </a:lnTo>
                  <a:lnTo>
                    <a:pt x="201149" y="3186"/>
                  </a:lnTo>
                  <a:lnTo>
                    <a:pt x="205053" y="3592"/>
                  </a:lnTo>
                  <a:lnTo>
                    <a:pt x="208738" y="3966"/>
                  </a:lnTo>
                  <a:lnTo>
                    <a:pt x="212236" y="4404"/>
                  </a:lnTo>
                  <a:lnTo>
                    <a:pt x="215515" y="4810"/>
                  </a:lnTo>
                  <a:lnTo>
                    <a:pt x="218607" y="5278"/>
                  </a:lnTo>
                  <a:lnTo>
                    <a:pt x="221417" y="5715"/>
                  </a:lnTo>
                  <a:lnTo>
                    <a:pt x="224041" y="6184"/>
                  </a:lnTo>
                  <a:lnTo>
                    <a:pt x="226383" y="6683"/>
                  </a:lnTo>
                  <a:lnTo>
                    <a:pt x="228506" y="7183"/>
                  </a:lnTo>
                  <a:lnTo>
                    <a:pt x="229475" y="7433"/>
                  </a:lnTo>
                  <a:lnTo>
                    <a:pt x="230349" y="7683"/>
                  </a:lnTo>
                  <a:lnTo>
                    <a:pt x="231192" y="7932"/>
                  </a:lnTo>
                  <a:lnTo>
                    <a:pt x="231942" y="8214"/>
                  </a:lnTo>
                  <a:lnTo>
                    <a:pt x="232629" y="8463"/>
                  </a:lnTo>
                  <a:lnTo>
                    <a:pt x="233253" y="8744"/>
                  </a:lnTo>
                  <a:lnTo>
                    <a:pt x="233815" y="8994"/>
                  </a:lnTo>
                  <a:lnTo>
                    <a:pt x="234284" y="9275"/>
                  </a:lnTo>
                  <a:lnTo>
                    <a:pt x="234721" y="9556"/>
                  </a:lnTo>
                  <a:lnTo>
                    <a:pt x="235033" y="9806"/>
                  </a:lnTo>
                  <a:lnTo>
                    <a:pt x="235314" y="10087"/>
                  </a:lnTo>
                  <a:lnTo>
                    <a:pt x="235502" y="10368"/>
                  </a:lnTo>
                  <a:lnTo>
                    <a:pt x="235627" y="10649"/>
                  </a:lnTo>
                  <a:lnTo>
                    <a:pt x="235658" y="10806"/>
                  </a:lnTo>
                  <a:lnTo>
                    <a:pt x="235658" y="10930"/>
                  </a:lnTo>
                  <a:lnTo>
                    <a:pt x="235658" y="10930"/>
                  </a:lnTo>
                  <a:lnTo>
                    <a:pt x="235658" y="11087"/>
                  </a:lnTo>
                  <a:lnTo>
                    <a:pt x="235627" y="11212"/>
                  </a:lnTo>
                  <a:lnTo>
                    <a:pt x="235502" y="11493"/>
                  </a:lnTo>
                  <a:lnTo>
                    <a:pt x="235314" y="11774"/>
                  </a:lnTo>
                  <a:lnTo>
                    <a:pt x="235033" y="12055"/>
                  </a:lnTo>
                  <a:lnTo>
                    <a:pt x="234721" y="12336"/>
                  </a:lnTo>
                  <a:lnTo>
                    <a:pt x="234284" y="12617"/>
                  </a:lnTo>
                  <a:lnTo>
                    <a:pt x="233815" y="12867"/>
                  </a:lnTo>
                  <a:lnTo>
                    <a:pt x="233253" y="13148"/>
                  </a:lnTo>
                  <a:lnTo>
                    <a:pt x="232629" y="13398"/>
                  </a:lnTo>
                  <a:lnTo>
                    <a:pt x="231942" y="13679"/>
                  </a:lnTo>
                  <a:lnTo>
                    <a:pt x="231192" y="13929"/>
                  </a:lnTo>
                  <a:lnTo>
                    <a:pt x="230349" y="14178"/>
                  </a:lnTo>
                  <a:lnTo>
                    <a:pt x="229475" y="14459"/>
                  </a:lnTo>
                  <a:lnTo>
                    <a:pt x="228506" y="14709"/>
                  </a:lnTo>
                  <a:lnTo>
                    <a:pt x="226383" y="15209"/>
                  </a:lnTo>
                  <a:lnTo>
                    <a:pt x="224041" y="15677"/>
                  </a:lnTo>
                  <a:lnTo>
                    <a:pt x="221417" y="16146"/>
                  </a:lnTo>
                  <a:lnTo>
                    <a:pt x="218607" y="16614"/>
                  </a:lnTo>
                  <a:lnTo>
                    <a:pt x="215515" y="17051"/>
                  </a:lnTo>
                  <a:lnTo>
                    <a:pt x="212236" y="17489"/>
                  </a:lnTo>
                  <a:lnTo>
                    <a:pt x="208738" y="17895"/>
                  </a:lnTo>
                  <a:lnTo>
                    <a:pt x="205053" y="18301"/>
                  </a:lnTo>
                  <a:lnTo>
                    <a:pt x="201149" y="18675"/>
                  </a:lnTo>
                  <a:lnTo>
                    <a:pt x="197058" y="19050"/>
                  </a:lnTo>
                  <a:lnTo>
                    <a:pt x="192780" y="19394"/>
                  </a:lnTo>
                  <a:lnTo>
                    <a:pt x="188314" y="19706"/>
                  </a:lnTo>
                  <a:lnTo>
                    <a:pt x="183692" y="20018"/>
                  </a:lnTo>
                  <a:lnTo>
                    <a:pt x="178914" y="20299"/>
                  </a:lnTo>
                  <a:lnTo>
                    <a:pt x="173980" y="20549"/>
                  </a:lnTo>
                  <a:lnTo>
                    <a:pt x="168889" y="20799"/>
                  </a:lnTo>
                  <a:lnTo>
                    <a:pt x="163674" y="21018"/>
                  </a:lnTo>
                  <a:lnTo>
                    <a:pt x="158334" y="21205"/>
                  </a:lnTo>
                  <a:lnTo>
                    <a:pt x="152869" y="21392"/>
                  </a:lnTo>
                  <a:lnTo>
                    <a:pt x="147278" y="21548"/>
                  </a:lnTo>
                  <a:lnTo>
                    <a:pt x="141563" y="21673"/>
                  </a:lnTo>
                  <a:lnTo>
                    <a:pt x="135755" y="21767"/>
                  </a:lnTo>
                  <a:lnTo>
                    <a:pt x="129852" y="21830"/>
                  </a:lnTo>
                  <a:lnTo>
                    <a:pt x="123888" y="21861"/>
                  </a:lnTo>
                  <a:lnTo>
                    <a:pt x="117829" y="21892"/>
                  </a:lnTo>
                  <a:lnTo>
                    <a:pt x="117829" y="21892"/>
                  </a:lnTo>
                  <a:lnTo>
                    <a:pt x="111770" y="21861"/>
                  </a:lnTo>
                  <a:lnTo>
                    <a:pt x="105774" y="21830"/>
                  </a:lnTo>
                  <a:lnTo>
                    <a:pt x="99872" y="21767"/>
                  </a:lnTo>
                  <a:lnTo>
                    <a:pt x="94063" y="21673"/>
                  </a:lnTo>
                  <a:lnTo>
                    <a:pt x="88380" y="21548"/>
                  </a:lnTo>
                  <a:lnTo>
                    <a:pt x="82789" y="21392"/>
                  </a:lnTo>
                  <a:lnTo>
                    <a:pt x="77293" y="21205"/>
                  </a:lnTo>
                  <a:lnTo>
                    <a:pt x="71953" y="21018"/>
                  </a:lnTo>
                  <a:lnTo>
                    <a:pt x="66738" y="20799"/>
                  </a:lnTo>
                  <a:lnTo>
                    <a:pt x="61647" y="20549"/>
                  </a:lnTo>
                  <a:lnTo>
                    <a:pt x="56713" y="20299"/>
                  </a:lnTo>
                  <a:lnTo>
                    <a:pt x="51935" y="20018"/>
                  </a:lnTo>
                  <a:lnTo>
                    <a:pt x="47313" y="19706"/>
                  </a:lnTo>
                  <a:lnTo>
                    <a:pt x="42878" y="19394"/>
                  </a:lnTo>
                  <a:lnTo>
                    <a:pt x="38600" y="19050"/>
                  </a:lnTo>
                  <a:lnTo>
                    <a:pt x="34509" y="18675"/>
                  </a:lnTo>
                  <a:lnTo>
                    <a:pt x="30605" y="18301"/>
                  </a:lnTo>
                  <a:lnTo>
                    <a:pt x="26889" y="17895"/>
                  </a:lnTo>
                  <a:lnTo>
                    <a:pt x="23391" y="17489"/>
                  </a:lnTo>
                  <a:lnTo>
                    <a:pt x="20112" y="17051"/>
                  </a:lnTo>
                  <a:lnTo>
                    <a:pt x="17051" y="16614"/>
                  </a:lnTo>
                  <a:lnTo>
                    <a:pt x="14209" y="16146"/>
                  </a:lnTo>
                  <a:lnTo>
                    <a:pt x="11617" y="15677"/>
                  </a:lnTo>
                  <a:lnTo>
                    <a:pt x="9244" y="15209"/>
                  </a:lnTo>
                  <a:lnTo>
                    <a:pt x="7120" y="14709"/>
                  </a:lnTo>
                  <a:lnTo>
                    <a:pt x="6184" y="14459"/>
                  </a:lnTo>
                  <a:lnTo>
                    <a:pt x="5278" y="14178"/>
                  </a:lnTo>
                  <a:lnTo>
                    <a:pt x="4466" y="13929"/>
                  </a:lnTo>
                  <a:lnTo>
                    <a:pt x="3685" y="13679"/>
                  </a:lnTo>
                  <a:lnTo>
                    <a:pt x="2998" y="13398"/>
                  </a:lnTo>
                  <a:lnTo>
                    <a:pt x="2374" y="13148"/>
                  </a:lnTo>
                  <a:lnTo>
                    <a:pt x="1811" y="12867"/>
                  </a:lnTo>
                  <a:lnTo>
                    <a:pt x="1343" y="12617"/>
                  </a:lnTo>
                  <a:lnTo>
                    <a:pt x="937" y="12336"/>
                  </a:lnTo>
                  <a:lnTo>
                    <a:pt x="593" y="12055"/>
                  </a:lnTo>
                  <a:lnTo>
                    <a:pt x="344" y="11774"/>
                  </a:lnTo>
                  <a:lnTo>
                    <a:pt x="125" y="11493"/>
                  </a:lnTo>
                  <a:lnTo>
                    <a:pt x="31" y="11212"/>
                  </a:lnTo>
                  <a:lnTo>
                    <a:pt x="0" y="11087"/>
                  </a:lnTo>
                  <a:lnTo>
                    <a:pt x="0" y="10930"/>
                  </a:lnTo>
                  <a:lnTo>
                    <a:pt x="0" y="10930"/>
                  </a:lnTo>
                  <a:lnTo>
                    <a:pt x="0" y="10806"/>
                  </a:lnTo>
                  <a:lnTo>
                    <a:pt x="31" y="10649"/>
                  </a:lnTo>
                  <a:lnTo>
                    <a:pt x="125" y="10368"/>
                  </a:lnTo>
                  <a:lnTo>
                    <a:pt x="344" y="10087"/>
                  </a:lnTo>
                  <a:lnTo>
                    <a:pt x="593" y="9806"/>
                  </a:lnTo>
                  <a:lnTo>
                    <a:pt x="937" y="9556"/>
                  </a:lnTo>
                  <a:lnTo>
                    <a:pt x="1343" y="9275"/>
                  </a:lnTo>
                  <a:lnTo>
                    <a:pt x="1811" y="8994"/>
                  </a:lnTo>
                  <a:lnTo>
                    <a:pt x="2374" y="8744"/>
                  </a:lnTo>
                  <a:lnTo>
                    <a:pt x="2998" y="8463"/>
                  </a:lnTo>
                  <a:lnTo>
                    <a:pt x="3685" y="8214"/>
                  </a:lnTo>
                  <a:lnTo>
                    <a:pt x="4466" y="7932"/>
                  </a:lnTo>
                  <a:lnTo>
                    <a:pt x="5278" y="7683"/>
                  </a:lnTo>
                  <a:lnTo>
                    <a:pt x="6184" y="7433"/>
                  </a:lnTo>
                  <a:lnTo>
                    <a:pt x="7120" y="7183"/>
                  </a:lnTo>
                  <a:lnTo>
                    <a:pt x="9244" y="6683"/>
                  </a:lnTo>
                  <a:lnTo>
                    <a:pt x="11617" y="6184"/>
                  </a:lnTo>
                  <a:lnTo>
                    <a:pt x="14209" y="5715"/>
                  </a:lnTo>
                  <a:lnTo>
                    <a:pt x="17051" y="5278"/>
                  </a:lnTo>
                  <a:lnTo>
                    <a:pt x="20112" y="4810"/>
                  </a:lnTo>
                  <a:lnTo>
                    <a:pt x="23391" y="4404"/>
                  </a:lnTo>
                  <a:lnTo>
                    <a:pt x="26889" y="3966"/>
                  </a:lnTo>
                  <a:lnTo>
                    <a:pt x="30605" y="3592"/>
                  </a:lnTo>
                  <a:lnTo>
                    <a:pt x="34509" y="3186"/>
                  </a:lnTo>
                  <a:lnTo>
                    <a:pt x="38600" y="2842"/>
                  </a:lnTo>
                  <a:lnTo>
                    <a:pt x="42878" y="2499"/>
                  </a:lnTo>
                  <a:lnTo>
                    <a:pt x="47313" y="2155"/>
                  </a:lnTo>
                  <a:lnTo>
                    <a:pt x="51935" y="1874"/>
                  </a:lnTo>
                  <a:lnTo>
                    <a:pt x="56713" y="1593"/>
                  </a:lnTo>
                  <a:lnTo>
                    <a:pt x="61647" y="1312"/>
                  </a:lnTo>
                  <a:lnTo>
                    <a:pt x="66738" y="1062"/>
                  </a:lnTo>
                  <a:lnTo>
                    <a:pt x="71953" y="843"/>
                  </a:lnTo>
                  <a:lnTo>
                    <a:pt x="77293" y="656"/>
                  </a:lnTo>
                  <a:lnTo>
                    <a:pt x="82789" y="500"/>
                  </a:lnTo>
                  <a:lnTo>
                    <a:pt x="88380" y="344"/>
                  </a:lnTo>
                  <a:lnTo>
                    <a:pt x="94063" y="219"/>
                  </a:lnTo>
                  <a:lnTo>
                    <a:pt x="99872" y="125"/>
                  </a:lnTo>
                  <a:lnTo>
                    <a:pt x="105774" y="63"/>
                  </a:lnTo>
                  <a:lnTo>
                    <a:pt x="111770" y="0"/>
                  </a:lnTo>
                  <a:lnTo>
                    <a:pt x="1178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5" name="Google Shape;3536;p61">
              <a:extLst>
                <a:ext uri="{FF2B5EF4-FFF2-40B4-BE49-F238E27FC236}">
                  <a16:creationId xmlns:a16="http://schemas.microsoft.com/office/drawing/2014/main" id="{CC2F6D3F-3295-3338-EEC1-3B61ECD12663}"/>
                </a:ext>
              </a:extLst>
            </p:cNvPr>
            <p:cNvSpPr/>
            <p:nvPr/>
          </p:nvSpPr>
          <p:spPr>
            <a:xfrm>
              <a:off x="594125" y="3383700"/>
              <a:ext cx="197550" cy="660525"/>
            </a:xfrm>
            <a:custGeom>
              <a:avLst/>
              <a:gdLst/>
              <a:ahLst/>
              <a:cxnLst/>
              <a:rect l="l" t="t" r="r" b="b"/>
              <a:pathLst>
                <a:path w="7902" h="26421" extrusionOk="0">
                  <a:moveTo>
                    <a:pt x="688" y="0"/>
                  </a:moveTo>
                  <a:lnTo>
                    <a:pt x="625" y="31"/>
                  </a:lnTo>
                  <a:lnTo>
                    <a:pt x="594" y="63"/>
                  </a:lnTo>
                  <a:lnTo>
                    <a:pt x="563" y="94"/>
                  </a:lnTo>
                  <a:lnTo>
                    <a:pt x="563" y="156"/>
                  </a:lnTo>
                  <a:lnTo>
                    <a:pt x="563" y="187"/>
                  </a:lnTo>
                  <a:lnTo>
                    <a:pt x="594" y="250"/>
                  </a:lnTo>
                  <a:lnTo>
                    <a:pt x="1156" y="843"/>
                  </a:lnTo>
                  <a:lnTo>
                    <a:pt x="1656" y="1468"/>
                  </a:lnTo>
                  <a:lnTo>
                    <a:pt x="2155" y="2092"/>
                  </a:lnTo>
                  <a:lnTo>
                    <a:pt x="2624" y="2780"/>
                  </a:lnTo>
                  <a:lnTo>
                    <a:pt x="3061" y="3435"/>
                  </a:lnTo>
                  <a:lnTo>
                    <a:pt x="3498" y="4154"/>
                  </a:lnTo>
                  <a:lnTo>
                    <a:pt x="3873" y="4841"/>
                  </a:lnTo>
                  <a:lnTo>
                    <a:pt x="4248" y="5590"/>
                  </a:lnTo>
                  <a:lnTo>
                    <a:pt x="4591" y="6308"/>
                  </a:lnTo>
                  <a:lnTo>
                    <a:pt x="4904" y="7058"/>
                  </a:lnTo>
                  <a:lnTo>
                    <a:pt x="5185" y="7839"/>
                  </a:lnTo>
                  <a:lnTo>
                    <a:pt x="5466" y="8588"/>
                  </a:lnTo>
                  <a:lnTo>
                    <a:pt x="5684" y="9369"/>
                  </a:lnTo>
                  <a:lnTo>
                    <a:pt x="5903" y="10150"/>
                  </a:lnTo>
                  <a:lnTo>
                    <a:pt x="6122" y="10930"/>
                  </a:lnTo>
                  <a:lnTo>
                    <a:pt x="6309" y="11742"/>
                  </a:lnTo>
                  <a:lnTo>
                    <a:pt x="6465" y="12586"/>
                  </a:lnTo>
                  <a:lnTo>
                    <a:pt x="6590" y="13429"/>
                  </a:lnTo>
                  <a:lnTo>
                    <a:pt x="6715" y="14303"/>
                  </a:lnTo>
                  <a:lnTo>
                    <a:pt x="6809" y="15178"/>
                  </a:lnTo>
                  <a:lnTo>
                    <a:pt x="6902" y="16021"/>
                  </a:lnTo>
                  <a:lnTo>
                    <a:pt x="6965" y="16895"/>
                  </a:lnTo>
                  <a:lnTo>
                    <a:pt x="6996" y="17770"/>
                  </a:lnTo>
                  <a:lnTo>
                    <a:pt x="7027" y="18644"/>
                  </a:lnTo>
                  <a:lnTo>
                    <a:pt x="6559" y="17020"/>
                  </a:lnTo>
                  <a:lnTo>
                    <a:pt x="6309" y="16239"/>
                  </a:lnTo>
                  <a:lnTo>
                    <a:pt x="6059" y="15490"/>
                  </a:lnTo>
                  <a:lnTo>
                    <a:pt x="5778" y="14772"/>
                  </a:lnTo>
                  <a:lnTo>
                    <a:pt x="5497" y="14085"/>
                  </a:lnTo>
                  <a:lnTo>
                    <a:pt x="5154" y="13366"/>
                  </a:lnTo>
                  <a:lnTo>
                    <a:pt x="4810" y="12710"/>
                  </a:lnTo>
                  <a:lnTo>
                    <a:pt x="4404" y="12055"/>
                  </a:lnTo>
                  <a:lnTo>
                    <a:pt x="3967" y="11430"/>
                  </a:lnTo>
                  <a:lnTo>
                    <a:pt x="3498" y="10774"/>
                  </a:lnTo>
                  <a:lnTo>
                    <a:pt x="2967" y="10181"/>
                  </a:lnTo>
                  <a:lnTo>
                    <a:pt x="2405" y="9556"/>
                  </a:lnTo>
                  <a:lnTo>
                    <a:pt x="1781" y="8963"/>
                  </a:lnTo>
                  <a:lnTo>
                    <a:pt x="1094" y="8401"/>
                  </a:lnTo>
                  <a:lnTo>
                    <a:pt x="344" y="7807"/>
                  </a:lnTo>
                  <a:lnTo>
                    <a:pt x="188" y="7745"/>
                  </a:lnTo>
                  <a:lnTo>
                    <a:pt x="94" y="7714"/>
                  </a:lnTo>
                  <a:lnTo>
                    <a:pt x="32" y="7714"/>
                  </a:lnTo>
                  <a:lnTo>
                    <a:pt x="1" y="7745"/>
                  </a:lnTo>
                  <a:lnTo>
                    <a:pt x="1" y="7776"/>
                  </a:lnTo>
                  <a:lnTo>
                    <a:pt x="1" y="7839"/>
                  </a:lnTo>
                  <a:lnTo>
                    <a:pt x="313" y="8744"/>
                  </a:lnTo>
                  <a:lnTo>
                    <a:pt x="625" y="9650"/>
                  </a:lnTo>
                  <a:lnTo>
                    <a:pt x="1156" y="11461"/>
                  </a:lnTo>
                  <a:lnTo>
                    <a:pt x="1437" y="12367"/>
                  </a:lnTo>
                  <a:lnTo>
                    <a:pt x="1750" y="13241"/>
                  </a:lnTo>
                  <a:lnTo>
                    <a:pt x="2093" y="14147"/>
                  </a:lnTo>
                  <a:lnTo>
                    <a:pt x="2499" y="14990"/>
                  </a:lnTo>
                  <a:lnTo>
                    <a:pt x="2905" y="15708"/>
                  </a:lnTo>
                  <a:lnTo>
                    <a:pt x="3373" y="16396"/>
                  </a:lnTo>
                  <a:lnTo>
                    <a:pt x="3873" y="17051"/>
                  </a:lnTo>
                  <a:lnTo>
                    <a:pt x="4435" y="17645"/>
                  </a:lnTo>
                  <a:lnTo>
                    <a:pt x="5029" y="18238"/>
                  </a:lnTo>
                  <a:lnTo>
                    <a:pt x="5653" y="18769"/>
                  </a:lnTo>
                  <a:lnTo>
                    <a:pt x="6278" y="19269"/>
                  </a:lnTo>
                  <a:lnTo>
                    <a:pt x="6965" y="19768"/>
                  </a:lnTo>
                  <a:lnTo>
                    <a:pt x="7059" y="20049"/>
                  </a:lnTo>
                  <a:lnTo>
                    <a:pt x="7027" y="23141"/>
                  </a:lnTo>
                  <a:lnTo>
                    <a:pt x="6996" y="26233"/>
                  </a:lnTo>
                  <a:lnTo>
                    <a:pt x="7027" y="26295"/>
                  </a:lnTo>
                  <a:lnTo>
                    <a:pt x="7059" y="26358"/>
                  </a:lnTo>
                  <a:lnTo>
                    <a:pt x="7090" y="26389"/>
                  </a:lnTo>
                  <a:lnTo>
                    <a:pt x="7152" y="26420"/>
                  </a:lnTo>
                  <a:lnTo>
                    <a:pt x="7215" y="26420"/>
                  </a:lnTo>
                  <a:lnTo>
                    <a:pt x="7277" y="26389"/>
                  </a:lnTo>
                  <a:lnTo>
                    <a:pt x="7340" y="26326"/>
                  </a:lnTo>
                  <a:lnTo>
                    <a:pt x="7371" y="26264"/>
                  </a:lnTo>
                  <a:lnTo>
                    <a:pt x="7589" y="24546"/>
                  </a:lnTo>
                  <a:lnTo>
                    <a:pt x="7777" y="22798"/>
                  </a:lnTo>
                  <a:lnTo>
                    <a:pt x="7870" y="21049"/>
                  </a:lnTo>
                  <a:lnTo>
                    <a:pt x="7902" y="20174"/>
                  </a:lnTo>
                  <a:lnTo>
                    <a:pt x="7902" y="19269"/>
                  </a:lnTo>
                  <a:lnTo>
                    <a:pt x="7902" y="18394"/>
                  </a:lnTo>
                  <a:lnTo>
                    <a:pt x="7870" y="17520"/>
                  </a:lnTo>
                  <a:lnTo>
                    <a:pt x="7808" y="16614"/>
                  </a:lnTo>
                  <a:lnTo>
                    <a:pt x="7714" y="15740"/>
                  </a:lnTo>
                  <a:lnTo>
                    <a:pt x="7621" y="14865"/>
                  </a:lnTo>
                  <a:lnTo>
                    <a:pt x="7496" y="13991"/>
                  </a:lnTo>
                  <a:lnTo>
                    <a:pt x="7371" y="13116"/>
                  </a:lnTo>
                  <a:lnTo>
                    <a:pt x="7183" y="12273"/>
                  </a:lnTo>
                  <a:lnTo>
                    <a:pt x="6996" y="11399"/>
                  </a:lnTo>
                  <a:lnTo>
                    <a:pt x="6777" y="10556"/>
                  </a:lnTo>
                  <a:lnTo>
                    <a:pt x="6528" y="9744"/>
                  </a:lnTo>
                  <a:lnTo>
                    <a:pt x="6278" y="8900"/>
                  </a:lnTo>
                  <a:lnTo>
                    <a:pt x="5965" y="8089"/>
                  </a:lnTo>
                  <a:lnTo>
                    <a:pt x="5653" y="7277"/>
                  </a:lnTo>
                  <a:lnTo>
                    <a:pt x="5278" y="6496"/>
                  </a:lnTo>
                  <a:lnTo>
                    <a:pt x="4904" y="5715"/>
                  </a:lnTo>
                  <a:lnTo>
                    <a:pt x="4498" y="4934"/>
                  </a:lnTo>
                  <a:lnTo>
                    <a:pt x="4060" y="4185"/>
                  </a:lnTo>
                  <a:lnTo>
                    <a:pt x="3592" y="3435"/>
                  </a:lnTo>
                  <a:lnTo>
                    <a:pt x="3092" y="2748"/>
                  </a:lnTo>
                  <a:lnTo>
                    <a:pt x="2561" y="2030"/>
                  </a:lnTo>
                  <a:lnTo>
                    <a:pt x="1999" y="1343"/>
                  </a:lnTo>
                  <a:lnTo>
                    <a:pt x="1406" y="687"/>
                  </a:lnTo>
                  <a:lnTo>
                    <a:pt x="781" y="63"/>
                  </a:lnTo>
                  <a:lnTo>
                    <a:pt x="750" y="31"/>
                  </a:lnTo>
                  <a:lnTo>
                    <a:pt x="6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6" name="Google Shape;3537;p61">
              <a:extLst>
                <a:ext uri="{FF2B5EF4-FFF2-40B4-BE49-F238E27FC236}">
                  <a16:creationId xmlns:a16="http://schemas.microsoft.com/office/drawing/2014/main" id="{654BDE7F-21F5-D120-FB3E-ADEF3E5DBAB1}"/>
                </a:ext>
              </a:extLst>
            </p:cNvPr>
            <p:cNvSpPr/>
            <p:nvPr/>
          </p:nvSpPr>
          <p:spPr>
            <a:xfrm>
              <a:off x="594125" y="3383700"/>
              <a:ext cx="197550" cy="660525"/>
            </a:xfrm>
            <a:custGeom>
              <a:avLst/>
              <a:gdLst/>
              <a:ahLst/>
              <a:cxnLst/>
              <a:rect l="l" t="t" r="r" b="b"/>
              <a:pathLst>
                <a:path w="7902" h="26421" fill="none" extrusionOk="0">
                  <a:moveTo>
                    <a:pt x="781" y="63"/>
                  </a:moveTo>
                  <a:lnTo>
                    <a:pt x="781" y="63"/>
                  </a:lnTo>
                  <a:lnTo>
                    <a:pt x="1406" y="687"/>
                  </a:lnTo>
                  <a:lnTo>
                    <a:pt x="1999" y="1343"/>
                  </a:lnTo>
                  <a:lnTo>
                    <a:pt x="2561" y="2030"/>
                  </a:lnTo>
                  <a:lnTo>
                    <a:pt x="3092" y="2748"/>
                  </a:lnTo>
                  <a:lnTo>
                    <a:pt x="3592" y="3435"/>
                  </a:lnTo>
                  <a:lnTo>
                    <a:pt x="4060" y="4185"/>
                  </a:lnTo>
                  <a:lnTo>
                    <a:pt x="4498" y="4934"/>
                  </a:lnTo>
                  <a:lnTo>
                    <a:pt x="4904" y="5715"/>
                  </a:lnTo>
                  <a:lnTo>
                    <a:pt x="5278" y="6496"/>
                  </a:lnTo>
                  <a:lnTo>
                    <a:pt x="5653" y="7277"/>
                  </a:lnTo>
                  <a:lnTo>
                    <a:pt x="5965" y="8089"/>
                  </a:lnTo>
                  <a:lnTo>
                    <a:pt x="6278" y="8900"/>
                  </a:lnTo>
                  <a:lnTo>
                    <a:pt x="6528" y="9744"/>
                  </a:lnTo>
                  <a:lnTo>
                    <a:pt x="6777" y="10556"/>
                  </a:lnTo>
                  <a:lnTo>
                    <a:pt x="6996" y="11399"/>
                  </a:lnTo>
                  <a:lnTo>
                    <a:pt x="7183" y="12273"/>
                  </a:lnTo>
                  <a:lnTo>
                    <a:pt x="7371" y="13116"/>
                  </a:lnTo>
                  <a:lnTo>
                    <a:pt x="7496" y="13991"/>
                  </a:lnTo>
                  <a:lnTo>
                    <a:pt x="7621" y="14865"/>
                  </a:lnTo>
                  <a:lnTo>
                    <a:pt x="7714" y="15740"/>
                  </a:lnTo>
                  <a:lnTo>
                    <a:pt x="7808" y="16614"/>
                  </a:lnTo>
                  <a:lnTo>
                    <a:pt x="7870" y="17520"/>
                  </a:lnTo>
                  <a:lnTo>
                    <a:pt x="7902" y="18394"/>
                  </a:lnTo>
                  <a:lnTo>
                    <a:pt x="7902" y="19269"/>
                  </a:lnTo>
                  <a:lnTo>
                    <a:pt x="7902" y="20174"/>
                  </a:lnTo>
                  <a:lnTo>
                    <a:pt x="7870" y="21049"/>
                  </a:lnTo>
                  <a:lnTo>
                    <a:pt x="7777" y="22798"/>
                  </a:lnTo>
                  <a:lnTo>
                    <a:pt x="7589" y="24546"/>
                  </a:lnTo>
                  <a:lnTo>
                    <a:pt x="7371" y="26264"/>
                  </a:lnTo>
                  <a:lnTo>
                    <a:pt x="7371" y="26264"/>
                  </a:lnTo>
                  <a:lnTo>
                    <a:pt x="7340" y="26326"/>
                  </a:lnTo>
                  <a:lnTo>
                    <a:pt x="7277" y="26389"/>
                  </a:lnTo>
                  <a:lnTo>
                    <a:pt x="7215" y="26420"/>
                  </a:lnTo>
                  <a:lnTo>
                    <a:pt x="7152" y="26420"/>
                  </a:lnTo>
                  <a:lnTo>
                    <a:pt x="7090" y="26389"/>
                  </a:lnTo>
                  <a:lnTo>
                    <a:pt x="7059" y="26358"/>
                  </a:lnTo>
                  <a:lnTo>
                    <a:pt x="7027" y="26295"/>
                  </a:lnTo>
                  <a:lnTo>
                    <a:pt x="6996" y="26233"/>
                  </a:lnTo>
                  <a:lnTo>
                    <a:pt x="6996" y="26233"/>
                  </a:lnTo>
                  <a:lnTo>
                    <a:pt x="7027" y="23141"/>
                  </a:lnTo>
                  <a:lnTo>
                    <a:pt x="7059" y="20049"/>
                  </a:lnTo>
                  <a:lnTo>
                    <a:pt x="6965" y="19768"/>
                  </a:lnTo>
                  <a:lnTo>
                    <a:pt x="6965" y="19768"/>
                  </a:lnTo>
                  <a:lnTo>
                    <a:pt x="6278" y="19269"/>
                  </a:lnTo>
                  <a:lnTo>
                    <a:pt x="5653" y="18769"/>
                  </a:lnTo>
                  <a:lnTo>
                    <a:pt x="5029" y="18238"/>
                  </a:lnTo>
                  <a:lnTo>
                    <a:pt x="4435" y="17645"/>
                  </a:lnTo>
                  <a:lnTo>
                    <a:pt x="3873" y="17051"/>
                  </a:lnTo>
                  <a:lnTo>
                    <a:pt x="3373" y="16396"/>
                  </a:lnTo>
                  <a:lnTo>
                    <a:pt x="2905" y="15708"/>
                  </a:lnTo>
                  <a:lnTo>
                    <a:pt x="2499" y="14990"/>
                  </a:lnTo>
                  <a:lnTo>
                    <a:pt x="2499" y="14990"/>
                  </a:lnTo>
                  <a:lnTo>
                    <a:pt x="2093" y="14147"/>
                  </a:lnTo>
                  <a:lnTo>
                    <a:pt x="1750" y="13241"/>
                  </a:lnTo>
                  <a:lnTo>
                    <a:pt x="1437" y="12367"/>
                  </a:lnTo>
                  <a:lnTo>
                    <a:pt x="1156" y="11461"/>
                  </a:lnTo>
                  <a:lnTo>
                    <a:pt x="625" y="9650"/>
                  </a:lnTo>
                  <a:lnTo>
                    <a:pt x="313" y="8744"/>
                  </a:lnTo>
                  <a:lnTo>
                    <a:pt x="1" y="7839"/>
                  </a:lnTo>
                  <a:lnTo>
                    <a:pt x="1" y="7839"/>
                  </a:lnTo>
                  <a:lnTo>
                    <a:pt x="1" y="7776"/>
                  </a:lnTo>
                  <a:lnTo>
                    <a:pt x="1" y="7745"/>
                  </a:lnTo>
                  <a:lnTo>
                    <a:pt x="32" y="7714"/>
                  </a:lnTo>
                  <a:lnTo>
                    <a:pt x="94" y="7714"/>
                  </a:lnTo>
                  <a:lnTo>
                    <a:pt x="188" y="7745"/>
                  </a:lnTo>
                  <a:lnTo>
                    <a:pt x="344" y="7807"/>
                  </a:lnTo>
                  <a:lnTo>
                    <a:pt x="344" y="7807"/>
                  </a:lnTo>
                  <a:lnTo>
                    <a:pt x="1094" y="8401"/>
                  </a:lnTo>
                  <a:lnTo>
                    <a:pt x="1781" y="8963"/>
                  </a:lnTo>
                  <a:lnTo>
                    <a:pt x="2405" y="9556"/>
                  </a:lnTo>
                  <a:lnTo>
                    <a:pt x="2967" y="10181"/>
                  </a:lnTo>
                  <a:lnTo>
                    <a:pt x="3498" y="10774"/>
                  </a:lnTo>
                  <a:lnTo>
                    <a:pt x="3967" y="11430"/>
                  </a:lnTo>
                  <a:lnTo>
                    <a:pt x="4404" y="12055"/>
                  </a:lnTo>
                  <a:lnTo>
                    <a:pt x="4810" y="12710"/>
                  </a:lnTo>
                  <a:lnTo>
                    <a:pt x="5154" y="13366"/>
                  </a:lnTo>
                  <a:lnTo>
                    <a:pt x="5497" y="14085"/>
                  </a:lnTo>
                  <a:lnTo>
                    <a:pt x="5778" y="14772"/>
                  </a:lnTo>
                  <a:lnTo>
                    <a:pt x="6059" y="15490"/>
                  </a:lnTo>
                  <a:lnTo>
                    <a:pt x="6309" y="16239"/>
                  </a:lnTo>
                  <a:lnTo>
                    <a:pt x="6559" y="17020"/>
                  </a:lnTo>
                  <a:lnTo>
                    <a:pt x="7027" y="18644"/>
                  </a:lnTo>
                  <a:lnTo>
                    <a:pt x="7027" y="18644"/>
                  </a:lnTo>
                  <a:lnTo>
                    <a:pt x="6996" y="17770"/>
                  </a:lnTo>
                  <a:lnTo>
                    <a:pt x="6965" y="16895"/>
                  </a:lnTo>
                  <a:lnTo>
                    <a:pt x="6902" y="16021"/>
                  </a:lnTo>
                  <a:lnTo>
                    <a:pt x="6809" y="15178"/>
                  </a:lnTo>
                  <a:lnTo>
                    <a:pt x="6715" y="14303"/>
                  </a:lnTo>
                  <a:lnTo>
                    <a:pt x="6590" y="13429"/>
                  </a:lnTo>
                  <a:lnTo>
                    <a:pt x="6465" y="12586"/>
                  </a:lnTo>
                  <a:lnTo>
                    <a:pt x="6309" y="11742"/>
                  </a:lnTo>
                  <a:lnTo>
                    <a:pt x="6309" y="11742"/>
                  </a:lnTo>
                  <a:lnTo>
                    <a:pt x="6122" y="10930"/>
                  </a:lnTo>
                  <a:lnTo>
                    <a:pt x="5903" y="10150"/>
                  </a:lnTo>
                  <a:lnTo>
                    <a:pt x="5684" y="9369"/>
                  </a:lnTo>
                  <a:lnTo>
                    <a:pt x="5466" y="8588"/>
                  </a:lnTo>
                  <a:lnTo>
                    <a:pt x="5185" y="7839"/>
                  </a:lnTo>
                  <a:lnTo>
                    <a:pt x="4904" y="7058"/>
                  </a:lnTo>
                  <a:lnTo>
                    <a:pt x="4591" y="6308"/>
                  </a:lnTo>
                  <a:lnTo>
                    <a:pt x="4248" y="5590"/>
                  </a:lnTo>
                  <a:lnTo>
                    <a:pt x="3873" y="4841"/>
                  </a:lnTo>
                  <a:lnTo>
                    <a:pt x="3498" y="4154"/>
                  </a:lnTo>
                  <a:lnTo>
                    <a:pt x="3061" y="3435"/>
                  </a:lnTo>
                  <a:lnTo>
                    <a:pt x="2624" y="2780"/>
                  </a:lnTo>
                  <a:lnTo>
                    <a:pt x="2155" y="2092"/>
                  </a:lnTo>
                  <a:lnTo>
                    <a:pt x="1656" y="1468"/>
                  </a:lnTo>
                  <a:lnTo>
                    <a:pt x="1156" y="843"/>
                  </a:lnTo>
                  <a:lnTo>
                    <a:pt x="594" y="250"/>
                  </a:lnTo>
                  <a:lnTo>
                    <a:pt x="594" y="250"/>
                  </a:lnTo>
                  <a:lnTo>
                    <a:pt x="563" y="187"/>
                  </a:lnTo>
                  <a:lnTo>
                    <a:pt x="563" y="156"/>
                  </a:lnTo>
                  <a:lnTo>
                    <a:pt x="563" y="94"/>
                  </a:lnTo>
                  <a:lnTo>
                    <a:pt x="594" y="63"/>
                  </a:lnTo>
                  <a:lnTo>
                    <a:pt x="594" y="63"/>
                  </a:lnTo>
                  <a:lnTo>
                    <a:pt x="625" y="31"/>
                  </a:lnTo>
                  <a:lnTo>
                    <a:pt x="688" y="0"/>
                  </a:lnTo>
                  <a:lnTo>
                    <a:pt x="750" y="31"/>
                  </a:lnTo>
                  <a:lnTo>
                    <a:pt x="781"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7" name="Google Shape;3538;p61">
              <a:extLst>
                <a:ext uri="{FF2B5EF4-FFF2-40B4-BE49-F238E27FC236}">
                  <a16:creationId xmlns:a16="http://schemas.microsoft.com/office/drawing/2014/main" id="{87CF92CB-8155-9739-043A-DA80DFEF2F47}"/>
                </a:ext>
              </a:extLst>
            </p:cNvPr>
            <p:cNvSpPr/>
            <p:nvPr/>
          </p:nvSpPr>
          <p:spPr>
            <a:xfrm>
              <a:off x="425500" y="3249400"/>
              <a:ext cx="214725" cy="221750"/>
            </a:xfrm>
            <a:custGeom>
              <a:avLst/>
              <a:gdLst/>
              <a:ahLst/>
              <a:cxnLst/>
              <a:rect l="l" t="t" r="r" b="b"/>
              <a:pathLst>
                <a:path w="8589" h="8870" extrusionOk="0">
                  <a:moveTo>
                    <a:pt x="2092" y="1"/>
                  </a:moveTo>
                  <a:lnTo>
                    <a:pt x="1843" y="32"/>
                  </a:lnTo>
                  <a:lnTo>
                    <a:pt x="1624" y="126"/>
                  </a:lnTo>
                  <a:lnTo>
                    <a:pt x="1468" y="282"/>
                  </a:lnTo>
                  <a:lnTo>
                    <a:pt x="1374" y="407"/>
                  </a:lnTo>
                  <a:lnTo>
                    <a:pt x="1312" y="594"/>
                  </a:lnTo>
                  <a:lnTo>
                    <a:pt x="1343" y="750"/>
                  </a:lnTo>
                  <a:lnTo>
                    <a:pt x="1405" y="938"/>
                  </a:lnTo>
                  <a:lnTo>
                    <a:pt x="1499" y="1094"/>
                  </a:lnTo>
                  <a:lnTo>
                    <a:pt x="1624" y="1281"/>
                  </a:lnTo>
                  <a:lnTo>
                    <a:pt x="1811" y="1468"/>
                  </a:lnTo>
                  <a:lnTo>
                    <a:pt x="2186" y="1843"/>
                  </a:lnTo>
                  <a:lnTo>
                    <a:pt x="2592" y="2155"/>
                  </a:lnTo>
                  <a:lnTo>
                    <a:pt x="3342" y="2686"/>
                  </a:lnTo>
                  <a:lnTo>
                    <a:pt x="2748" y="2718"/>
                  </a:lnTo>
                  <a:lnTo>
                    <a:pt x="2124" y="2843"/>
                  </a:lnTo>
                  <a:lnTo>
                    <a:pt x="1843" y="2936"/>
                  </a:lnTo>
                  <a:lnTo>
                    <a:pt x="1530" y="3030"/>
                  </a:lnTo>
                  <a:lnTo>
                    <a:pt x="1249" y="3186"/>
                  </a:lnTo>
                  <a:lnTo>
                    <a:pt x="999" y="3311"/>
                  </a:lnTo>
                  <a:lnTo>
                    <a:pt x="750" y="3467"/>
                  </a:lnTo>
                  <a:lnTo>
                    <a:pt x="531" y="3654"/>
                  </a:lnTo>
                  <a:lnTo>
                    <a:pt x="344" y="3873"/>
                  </a:lnTo>
                  <a:lnTo>
                    <a:pt x="187" y="4092"/>
                  </a:lnTo>
                  <a:lnTo>
                    <a:pt x="94" y="4342"/>
                  </a:lnTo>
                  <a:lnTo>
                    <a:pt x="31" y="4623"/>
                  </a:lnTo>
                  <a:lnTo>
                    <a:pt x="0" y="4904"/>
                  </a:lnTo>
                  <a:lnTo>
                    <a:pt x="63" y="5216"/>
                  </a:lnTo>
                  <a:lnTo>
                    <a:pt x="94" y="5341"/>
                  </a:lnTo>
                  <a:lnTo>
                    <a:pt x="156" y="5497"/>
                  </a:lnTo>
                  <a:lnTo>
                    <a:pt x="250" y="5622"/>
                  </a:lnTo>
                  <a:lnTo>
                    <a:pt x="375" y="5747"/>
                  </a:lnTo>
                  <a:lnTo>
                    <a:pt x="500" y="5841"/>
                  </a:lnTo>
                  <a:lnTo>
                    <a:pt x="656" y="5903"/>
                  </a:lnTo>
                  <a:lnTo>
                    <a:pt x="812" y="5934"/>
                  </a:lnTo>
                  <a:lnTo>
                    <a:pt x="999" y="5934"/>
                  </a:lnTo>
                  <a:lnTo>
                    <a:pt x="1156" y="5872"/>
                  </a:lnTo>
                  <a:lnTo>
                    <a:pt x="1499" y="5809"/>
                  </a:lnTo>
                  <a:lnTo>
                    <a:pt x="1811" y="5684"/>
                  </a:lnTo>
                  <a:lnTo>
                    <a:pt x="2124" y="5528"/>
                  </a:lnTo>
                  <a:lnTo>
                    <a:pt x="2405" y="5372"/>
                  </a:lnTo>
                  <a:lnTo>
                    <a:pt x="2998" y="5060"/>
                  </a:lnTo>
                  <a:lnTo>
                    <a:pt x="3310" y="4904"/>
                  </a:lnTo>
                  <a:lnTo>
                    <a:pt x="3623" y="4748"/>
                  </a:lnTo>
                  <a:lnTo>
                    <a:pt x="3185" y="5122"/>
                  </a:lnTo>
                  <a:lnTo>
                    <a:pt x="2748" y="5528"/>
                  </a:lnTo>
                  <a:lnTo>
                    <a:pt x="2374" y="5997"/>
                  </a:lnTo>
                  <a:lnTo>
                    <a:pt x="2217" y="6215"/>
                  </a:lnTo>
                  <a:lnTo>
                    <a:pt x="2092" y="6465"/>
                  </a:lnTo>
                  <a:lnTo>
                    <a:pt x="1968" y="6715"/>
                  </a:lnTo>
                  <a:lnTo>
                    <a:pt x="1874" y="6965"/>
                  </a:lnTo>
                  <a:lnTo>
                    <a:pt x="1811" y="7215"/>
                  </a:lnTo>
                  <a:lnTo>
                    <a:pt x="1780" y="7496"/>
                  </a:lnTo>
                  <a:lnTo>
                    <a:pt x="1811" y="7746"/>
                  </a:lnTo>
                  <a:lnTo>
                    <a:pt x="1843" y="7995"/>
                  </a:lnTo>
                  <a:lnTo>
                    <a:pt x="1968" y="8245"/>
                  </a:lnTo>
                  <a:lnTo>
                    <a:pt x="2092" y="8495"/>
                  </a:lnTo>
                  <a:lnTo>
                    <a:pt x="2155" y="8558"/>
                  </a:lnTo>
                  <a:lnTo>
                    <a:pt x="2280" y="8682"/>
                  </a:lnTo>
                  <a:lnTo>
                    <a:pt x="2405" y="8776"/>
                  </a:lnTo>
                  <a:lnTo>
                    <a:pt x="2561" y="8839"/>
                  </a:lnTo>
                  <a:lnTo>
                    <a:pt x="2748" y="8870"/>
                  </a:lnTo>
                  <a:lnTo>
                    <a:pt x="2904" y="8870"/>
                  </a:lnTo>
                  <a:lnTo>
                    <a:pt x="3092" y="8839"/>
                  </a:lnTo>
                  <a:lnTo>
                    <a:pt x="3248"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995" y="6559"/>
                  </a:lnTo>
                  <a:lnTo>
                    <a:pt x="7401" y="6715"/>
                  </a:lnTo>
                  <a:lnTo>
                    <a:pt x="7776" y="6840"/>
                  </a:lnTo>
                  <a:lnTo>
                    <a:pt x="7964" y="6871"/>
                  </a:lnTo>
                  <a:lnTo>
                    <a:pt x="8120" y="6871"/>
                  </a:lnTo>
                  <a:lnTo>
                    <a:pt x="8276" y="6809"/>
                  </a:lnTo>
                  <a:lnTo>
                    <a:pt x="8401" y="6746"/>
                  </a:lnTo>
                  <a:lnTo>
                    <a:pt x="8495" y="6621"/>
                  </a:lnTo>
                  <a:lnTo>
                    <a:pt x="8557" y="6434"/>
                  </a:lnTo>
                  <a:lnTo>
                    <a:pt x="8588" y="6184"/>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621" y="1781"/>
                  </a:lnTo>
                  <a:lnTo>
                    <a:pt x="5122" y="1406"/>
                  </a:lnTo>
                  <a:lnTo>
                    <a:pt x="4560" y="1000"/>
                  </a:lnTo>
                  <a:lnTo>
                    <a:pt x="3935" y="594"/>
                  </a:lnTo>
                  <a:lnTo>
                    <a:pt x="3591" y="438"/>
                  </a:lnTo>
                  <a:lnTo>
                    <a:pt x="3279" y="282"/>
                  </a:lnTo>
                  <a:lnTo>
                    <a:pt x="2967" y="157"/>
                  </a:lnTo>
                  <a:lnTo>
                    <a:pt x="2655" y="63"/>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8" name="Google Shape;3539;p61">
              <a:extLst>
                <a:ext uri="{FF2B5EF4-FFF2-40B4-BE49-F238E27FC236}">
                  <a16:creationId xmlns:a16="http://schemas.microsoft.com/office/drawing/2014/main" id="{72730566-72C6-B5A4-EFB5-47BCBFA1EBC4}"/>
                </a:ext>
              </a:extLst>
            </p:cNvPr>
            <p:cNvSpPr/>
            <p:nvPr/>
          </p:nvSpPr>
          <p:spPr>
            <a:xfrm>
              <a:off x="425500" y="3249400"/>
              <a:ext cx="214725" cy="221750"/>
            </a:xfrm>
            <a:custGeom>
              <a:avLst/>
              <a:gdLst/>
              <a:ahLst/>
              <a:cxnLst/>
              <a:rect l="l" t="t" r="r" b="b"/>
              <a:pathLst>
                <a:path w="8589" h="8870" fill="none" extrusionOk="0">
                  <a:moveTo>
                    <a:pt x="6246" y="6215"/>
                  </a:moveTo>
                  <a:lnTo>
                    <a:pt x="6246" y="6215"/>
                  </a:lnTo>
                  <a:lnTo>
                    <a:pt x="6027" y="6247"/>
                  </a:lnTo>
                  <a:lnTo>
                    <a:pt x="5809" y="6309"/>
                  </a:lnTo>
                  <a:lnTo>
                    <a:pt x="5621" y="6403"/>
                  </a:lnTo>
                  <a:lnTo>
                    <a:pt x="5434" y="6528"/>
                  </a:lnTo>
                  <a:lnTo>
                    <a:pt x="5247" y="6684"/>
                  </a:lnTo>
                  <a:lnTo>
                    <a:pt x="5059" y="6871"/>
                  </a:lnTo>
                  <a:lnTo>
                    <a:pt x="4716" y="7246"/>
                  </a:lnTo>
                  <a:lnTo>
                    <a:pt x="4060" y="8058"/>
                  </a:lnTo>
                  <a:lnTo>
                    <a:pt x="3748" y="8433"/>
                  </a:lnTo>
                  <a:lnTo>
                    <a:pt x="3560" y="8558"/>
                  </a:lnTo>
                  <a:lnTo>
                    <a:pt x="3404" y="8682"/>
                  </a:lnTo>
                  <a:lnTo>
                    <a:pt x="3404" y="8682"/>
                  </a:lnTo>
                  <a:lnTo>
                    <a:pt x="3248" y="8776"/>
                  </a:lnTo>
                  <a:lnTo>
                    <a:pt x="3092" y="8839"/>
                  </a:lnTo>
                  <a:lnTo>
                    <a:pt x="2904" y="8870"/>
                  </a:lnTo>
                  <a:lnTo>
                    <a:pt x="2748" y="8870"/>
                  </a:lnTo>
                  <a:lnTo>
                    <a:pt x="2561" y="8839"/>
                  </a:lnTo>
                  <a:lnTo>
                    <a:pt x="2405" y="8776"/>
                  </a:lnTo>
                  <a:lnTo>
                    <a:pt x="2280" y="8682"/>
                  </a:lnTo>
                  <a:lnTo>
                    <a:pt x="2155" y="8558"/>
                  </a:lnTo>
                  <a:lnTo>
                    <a:pt x="2155" y="8558"/>
                  </a:lnTo>
                  <a:lnTo>
                    <a:pt x="2092" y="8495"/>
                  </a:lnTo>
                  <a:lnTo>
                    <a:pt x="2092" y="8495"/>
                  </a:lnTo>
                  <a:lnTo>
                    <a:pt x="1968" y="8245"/>
                  </a:lnTo>
                  <a:lnTo>
                    <a:pt x="1843" y="7995"/>
                  </a:lnTo>
                  <a:lnTo>
                    <a:pt x="1811" y="7746"/>
                  </a:lnTo>
                  <a:lnTo>
                    <a:pt x="1780" y="7496"/>
                  </a:lnTo>
                  <a:lnTo>
                    <a:pt x="1811" y="7215"/>
                  </a:lnTo>
                  <a:lnTo>
                    <a:pt x="1874" y="6965"/>
                  </a:lnTo>
                  <a:lnTo>
                    <a:pt x="1968" y="6715"/>
                  </a:lnTo>
                  <a:lnTo>
                    <a:pt x="2092" y="6465"/>
                  </a:lnTo>
                  <a:lnTo>
                    <a:pt x="2217" y="6215"/>
                  </a:lnTo>
                  <a:lnTo>
                    <a:pt x="2374" y="5997"/>
                  </a:lnTo>
                  <a:lnTo>
                    <a:pt x="2748" y="5528"/>
                  </a:lnTo>
                  <a:lnTo>
                    <a:pt x="3185" y="5122"/>
                  </a:lnTo>
                  <a:lnTo>
                    <a:pt x="3623" y="4748"/>
                  </a:lnTo>
                  <a:lnTo>
                    <a:pt x="3623" y="4748"/>
                  </a:lnTo>
                  <a:lnTo>
                    <a:pt x="3310" y="4904"/>
                  </a:lnTo>
                  <a:lnTo>
                    <a:pt x="2998" y="5060"/>
                  </a:lnTo>
                  <a:lnTo>
                    <a:pt x="2405" y="5372"/>
                  </a:lnTo>
                  <a:lnTo>
                    <a:pt x="2124" y="5528"/>
                  </a:lnTo>
                  <a:lnTo>
                    <a:pt x="1811" y="5684"/>
                  </a:lnTo>
                  <a:lnTo>
                    <a:pt x="1499" y="5809"/>
                  </a:lnTo>
                  <a:lnTo>
                    <a:pt x="1156" y="5872"/>
                  </a:lnTo>
                  <a:lnTo>
                    <a:pt x="1156" y="5872"/>
                  </a:lnTo>
                  <a:lnTo>
                    <a:pt x="999" y="5934"/>
                  </a:lnTo>
                  <a:lnTo>
                    <a:pt x="812" y="5934"/>
                  </a:lnTo>
                  <a:lnTo>
                    <a:pt x="656" y="5903"/>
                  </a:lnTo>
                  <a:lnTo>
                    <a:pt x="500" y="5841"/>
                  </a:lnTo>
                  <a:lnTo>
                    <a:pt x="375" y="5747"/>
                  </a:lnTo>
                  <a:lnTo>
                    <a:pt x="250" y="5622"/>
                  </a:lnTo>
                  <a:lnTo>
                    <a:pt x="156" y="5497"/>
                  </a:lnTo>
                  <a:lnTo>
                    <a:pt x="94" y="5341"/>
                  </a:lnTo>
                  <a:lnTo>
                    <a:pt x="94" y="5341"/>
                  </a:lnTo>
                  <a:lnTo>
                    <a:pt x="63" y="5216"/>
                  </a:lnTo>
                  <a:lnTo>
                    <a:pt x="63" y="5216"/>
                  </a:lnTo>
                  <a:lnTo>
                    <a:pt x="0" y="4904"/>
                  </a:lnTo>
                  <a:lnTo>
                    <a:pt x="31" y="4623"/>
                  </a:lnTo>
                  <a:lnTo>
                    <a:pt x="94" y="4342"/>
                  </a:lnTo>
                  <a:lnTo>
                    <a:pt x="187" y="4092"/>
                  </a:lnTo>
                  <a:lnTo>
                    <a:pt x="344" y="3873"/>
                  </a:lnTo>
                  <a:lnTo>
                    <a:pt x="531" y="3654"/>
                  </a:lnTo>
                  <a:lnTo>
                    <a:pt x="750" y="3467"/>
                  </a:lnTo>
                  <a:lnTo>
                    <a:pt x="999" y="3311"/>
                  </a:lnTo>
                  <a:lnTo>
                    <a:pt x="1249" y="3186"/>
                  </a:lnTo>
                  <a:lnTo>
                    <a:pt x="1530" y="3030"/>
                  </a:lnTo>
                  <a:lnTo>
                    <a:pt x="1843" y="2936"/>
                  </a:lnTo>
                  <a:lnTo>
                    <a:pt x="2124" y="2843"/>
                  </a:lnTo>
                  <a:lnTo>
                    <a:pt x="2748" y="2718"/>
                  </a:lnTo>
                  <a:lnTo>
                    <a:pt x="3342" y="2686"/>
                  </a:lnTo>
                  <a:lnTo>
                    <a:pt x="3342" y="2686"/>
                  </a:lnTo>
                  <a:lnTo>
                    <a:pt x="2592" y="2155"/>
                  </a:lnTo>
                  <a:lnTo>
                    <a:pt x="2186" y="1843"/>
                  </a:lnTo>
                  <a:lnTo>
                    <a:pt x="1811" y="1468"/>
                  </a:lnTo>
                  <a:lnTo>
                    <a:pt x="1624" y="1281"/>
                  </a:lnTo>
                  <a:lnTo>
                    <a:pt x="1499" y="1094"/>
                  </a:lnTo>
                  <a:lnTo>
                    <a:pt x="1405" y="938"/>
                  </a:lnTo>
                  <a:lnTo>
                    <a:pt x="1343" y="750"/>
                  </a:lnTo>
                  <a:lnTo>
                    <a:pt x="1312" y="594"/>
                  </a:lnTo>
                  <a:lnTo>
                    <a:pt x="1374" y="407"/>
                  </a:lnTo>
                  <a:lnTo>
                    <a:pt x="1468" y="282"/>
                  </a:lnTo>
                  <a:lnTo>
                    <a:pt x="1624" y="126"/>
                  </a:lnTo>
                  <a:lnTo>
                    <a:pt x="1624" y="126"/>
                  </a:lnTo>
                  <a:lnTo>
                    <a:pt x="1843" y="32"/>
                  </a:lnTo>
                  <a:lnTo>
                    <a:pt x="2092" y="1"/>
                  </a:lnTo>
                  <a:lnTo>
                    <a:pt x="2374" y="1"/>
                  </a:lnTo>
                  <a:lnTo>
                    <a:pt x="2655" y="63"/>
                  </a:lnTo>
                  <a:lnTo>
                    <a:pt x="2967" y="157"/>
                  </a:lnTo>
                  <a:lnTo>
                    <a:pt x="3279" y="282"/>
                  </a:lnTo>
                  <a:lnTo>
                    <a:pt x="3591" y="438"/>
                  </a:lnTo>
                  <a:lnTo>
                    <a:pt x="3935" y="594"/>
                  </a:lnTo>
                  <a:lnTo>
                    <a:pt x="4560" y="1000"/>
                  </a:lnTo>
                  <a:lnTo>
                    <a:pt x="5122" y="1406"/>
                  </a:lnTo>
                  <a:lnTo>
                    <a:pt x="5621" y="1781"/>
                  </a:lnTo>
                  <a:lnTo>
                    <a:pt x="5965" y="2062"/>
                  </a:lnTo>
                  <a:lnTo>
                    <a:pt x="5965" y="2062"/>
                  </a:lnTo>
                  <a:lnTo>
                    <a:pt x="6433" y="2437"/>
                  </a:lnTo>
                  <a:lnTo>
                    <a:pt x="6871" y="2843"/>
                  </a:lnTo>
                  <a:lnTo>
                    <a:pt x="7308" y="3311"/>
                  </a:lnTo>
                  <a:lnTo>
                    <a:pt x="7714" y="3779"/>
                  </a:lnTo>
                  <a:lnTo>
                    <a:pt x="8057" y="4279"/>
                  </a:lnTo>
                  <a:lnTo>
                    <a:pt x="8182" y="4560"/>
                  </a:lnTo>
                  <a:lnTo>
                    <a:pt x="8338" y="4810"/>
                  </a:lnTo>
                  <a:lnTo>
                    <a:pt x="8432" y="5091"/>
                  </a:lnTo>
                  <a:lnTo>
                    <a:pt x="8526" y="5341"/>
                  </a:lnTo>
                  <a:lnTo>
                    <a:pt x="8557" y="5622"/>
                  </a:lnTo>
                  <a:lnTo>
                    <a:pt x="8588" y="5903"/>
                  </a:lnTo>
                  <a:lnTo>
                    <a:pt x="8588" y="5903"/>
                  </a:lnTo>
                  <a:lnTo>
                    <a:pt x="8588" y="6184"/>
                  </a:lnTo>
                  <a:lnTo>
                    <a:pt x="8557" y="6434"/>
                  </a:lnTo>
                  <a:lnTo>
                    <a:pt x="8495" y="6621"/>
                  </a:lnTo>
                  <a:lnTo>
                    <a:pt x="8401" y="6746"/>
                  </a:lnTo>
                  <a:lnTo>
                    <a:pt x="8276" y="6809"/>
                  </a:lnTo>
                  <a:lnTo>
                    <a:pt x="8120" y="6871"/>
                  </a:lnTo>
                  <a:lnTo>
                    <a:pt x="7964" y="6871"/>
                  </a:lnTo>
                  <a:lnTo>
                    <a:pt x="7776" y="6840"/>
                  </a:lnTo>
                  <a:lnTo>
                    <a:pt x="7401" y="6715"/>
                  </a:lnTo>
                  <a:lnTo>
                    <a:pt x="6995" y="6559"/>
                  </a:lnTo>
                  <a:lnTo>
                    <a:pt x="6246" y="6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9" name="Google Shape;3540;p61">
              <a:extLst>
                <a:ext uri="{FF2B5EF4-FFF2-40B4-BE49-F238E27FC236}">
                  <a16:creationId xmlns:a16="http://schemas.microsoft.com/office/drawing/2014/main" id="{14FF0596-99CC-E911-40D9-41AFBFDFDBC3}"/>
                </a:ext>
              </a:extLst>
            </p:cNvPr>
            <p:cNvSpPr/>
            <p:nvPr/>
          </p:nvSpPr>
          <p:spPr>
            <a:xfrm>
              <a:off x="425500" y="3249400"/>
              <a:ext cx="214725" cy="221750"/>
            </a:xfrm>
            <a:custGeom>
              <a:avLst/>
              <a:gdLst/>
              <a:ahLst/>
              <a:cxnLst/>
              <a:rect l="l" t="t" r="r" b="b"/>
              <a:pathLst>
                <a:path w="8589" h="8870" extrusionOk="0">
                  <a:moveTo>
                    <a:pt x="2186" y="1"/>
                  </a:moveTo>
                  <a:lnTo>
                    <a:pt x="1905" y="32"/>
                  </a:lnTo>
                  <a:lnTo>
                    <a:pt x="1749" y="63"/>
                  </a:lnTo>
                  <a:lnTo>
                    <a:pt x="1624" y="126"/>
                  </a:lnTo>
                  <a:lnTo>
                    <a:pt x="1499" y="250"/>
                  </a:lnTo>
                  <a:lnTo>
                    <a:pt x="1405" y="375"/>
                  </a:lnTo>
                  <a:lnTo>
                    <a:pt x="1343" y="500"/>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31" y="5029"/>
                  </a:lnTo>
                  <a:lnTo>
                    <a:pt x="63" y="5216"/>
                  </a:lnTo>
                  <a:lnTo>
                    <a:pt x="94" y="5341"/>
                  </a:lnTo>
                  <a:lnTo>
                    <a:pt x="125" y="5466"/>
                  </a:lnTo>
                  <a:lnTo>
                    <a:pt x="219" y="5591"/>
                  </a:lnTo>
                  <a:lnTo>
                    <a:pt x="312" y="5684"/>
                  </a:lnTo>
                  <a:lnTo>
                    <a:pt x="406" y="5778"/>
                  </a:lnTo>
                  <a:lnTo>
                    <a:pt x="500" y="5841"/>
                  </a:lnTo>
                  <a:lnTo>
                    <a:pt x="625" y="5872"/>
                  </a:lnTo>
                  <a:lnTo>
                    <a:pt x="781" y="5903"/>
                  </a:lnTo>
                  <a:lnTo>
                    <a:pt x="906" y="5934"/>
                  </a:lnTo>
                  <a:lnTo>
                    <a:pt x="1031" y="5903"/>
                  </a:lnTo>
                  <a:lnTo>
                    <a:pt x="1156" y="5872"/>
                  </a:lnTo>
                  <a:lnTo>
                    <a:pt x="1499" y="5809"/>
                  </a:lnTo>
                  <a:lnTo>
                    <a:pt x="1811" y="5684"/>
                  </a:lnTo>
                  <a:lnTo>
                    <a:pt x="2124" y="5528"/>
                  </a:lnTo>
                  <a:lnTo>
                    <a:pt x="2405" y="5372"/>
                  </a:lnTo>
                  <a:lnTo>
                    <a:pt x="2998" y="5060"/>
                  </a:lnTo>
                  <a:lnTo>
                    <a:pt x="3310" y="4904"/>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811" y="7777"/>
                  </a:lnTo>
                  <a:lnTo>
                    <a:pt x="1874" y="8027"/>
                  </a:lnTo>
                  <a:lnTo>
                    <a:pt x="1968" y="8245"/>
                  </a:lnTo>
                  <a:lnTo>
                    <a:pt x="2092" y="8495"/>
                  </a:lnTo>
                  <a:lnTo>
                    <a:pt x="2155" y="8558"/>
                  </a:lnTo>
                  <a:lnTo>
                    <a:pt x="2280" y="8682"/>
                  </a:lnTo>
                  <a:lnTo>
                    <a:pt x="2467" y="8807"/>
                  </a:lnTo>
                  <a:lnTo>
                    <a:pt x="2655" y="8870"/>
                  </a:lnTo>
                  <a:lnTo>
                    <a:pt x="2998" y="8870"/>
                  </a:lnTo>
                  <a:lnTo>
                    <a:pt x="3123" y="8839"/>
                  </a:lnTo>
                  <a:lnTo>
                    <a:pt x="3279"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683" y="6403"/>
                  </a:lnTo>
                  <a:lnTo>
                    <a:pt x="7120" y="6621"/>
                  </a:lnTo>
                  <a:lnTo>
                    <a:pt x="7589" y="6777"/>
                  </a:lnTo>
                  <a:lnTo>
                    <a:pt x="7807" y="6840"/>
                  </a:lnTo>
                  <a:lnTo>
                    <a:pt x="8026" y="6871"/>
                  </a:lnTo>
                  <a:lnTo>
                    <a:pt x="8151" y="6840"/>
                  </a:lnTo>
                  <a:lnTo>
                    <a:pt x="8245" y="6809"/>
                  </a:lnTo>
                  <a:lnTo>
                    <a:pt x="8338" y="6777"/>
                  </a:lnTo>
                  <a:lnTo>
                    <a:pt x="8432" y="6684"/>
                  </a:lnTo>
                  <a:lnTo>
                    <a:pt x="8495" y="6590"/>
                  </a:lnTo>
                  <a:lnTo>
                    <a:pt x="8557" y="6434"/>
                  </a:lnTo>
                  <a:lnTo>
                    <a:pt x="8588" y="6247"/>
                  </a:lnTo>
                  <a:lnTo>
                    <a:pt x="8588" y="6059"/>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278" y="1500"/>
                  </a:lnTo>
                  <a:lnTo>
                    <a:pt x="4809" y="1156"/>
                  </a:lnTo>
                  <a:lnTo>
                    <a:pt x="4279" y="813"/>
                  </a:lnTo>
                  <a:lnTo>
                    <a:pt x="3748" y="500"/>
                  </a:lnTo>
                  <a:lnTo>
                    <a:pt x="3185" y="250"/>
                  </a:lnTo>
                  <a:lnTo>
                    <a:pt x="2936" y="157"/>
                  </a:lnTo>
                  <a:lnTo>
                    <a:pt x="2686" y="63"/>
                  </a:lnTo>
                  <a:lnTo>
                    <a:pt x="2436" y="32"/>
                  </a:lnTo>
                  <a:lnTo>
                    <a:pt x="2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0" name="Google Shape;3541;p61">
              <a:extLst>
                <a:ext uri="{FF2B5EF4-FFF2-40B4-BE49-F238E27FC236}">
                  <a16:creationId xmlns:a16="http://schemas.microsoft.com/office/drawing/2014/main" id="{8BA106D9-5B9E-6BE1-34F4-D5C47DF099D5}"/>
                </a:ext>
              </a:extLst>
            </p:cNvPr>
            <p:cNvSpPr/>
            <p:nvPr/>
          </p:nvSpPr>
          <p:spPr>
            <a:xfrm>
              <a:off x="425500" y="3249400"/>
              <a:ext cx="214725" cy="221750"/>
            </a:xfrm>
            <a:custGeom>
              <a:avLst/>
              <a:gdLst/>
              <a:ahLst/>
              <a:cxnLst/>
              <a:rect l="l" t="t" r="r" b="b"/>
              <a:pathLst>
                <a:path w="8589" h="8870" fill="none" extrusionOk="0">
                  <a:moveTo>
                    <a:pt x="2186" y="1"/>
                  </a:moveTo>
                  <a:lnTo>
                    <a:pt x="2186" y="1"/>
                  </a:lnTo>
                  <a:lnTo>
                    <a:pt x="1905" y="32"/>
                  </a:lnTo>
                  <a:lnTo>
                    <a:pt x="1749" y="63"/>
                  </a:lnTo>
                  <a:lnTo>
                    <a:pt x="1624" y="126"/>
                  </a:lnTo>
                  <a:lnTo>
                    <a:pt x="1624" y="126"/>
                  </a:lnTo>
                  <a:lnTo>
                    <a:pt x="1499" y="250"/>
                  </a:lnTo>
                  <a:lnTo>
                    <a:pt x="1405" y="375"/>
                  </a:lnTo>
                  <a:lnTo>
                    <a:pt x="1343" y="500"/>
                  </a:lnTo>
                  <a:lnTo>
                    <a:pt x="1312" y="625"/>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3342" y="2686"/>
                  </a:lnTo>
                  <a:lnTo>
                    <a:pt x="3342" y="2686"/>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0" y="4810"/>
                  </a:lnTo>
                  <a:lnTo>
                    <a:pt x="31" y="5029"/>
                  </a:lnTo>
                  <a:lnTo>
                    <a:pt x="63" y="5216"/>
                  </a:lnTo>
                  <a:lnTo>
                    <a:pt x="63" y="5216"/>
                  </a:lnTo>
                  <a:lnTo>
                    <a:pt x="94" y="5341"/>
                  </a:lnTo>
                  <a:lnTo>
                    <a:pt x="94" y="5341"/>
                  </a:lnTo>
                  <a:lnTo>
                    <a:pt x="125" y="5466"/>
                  </a:lnTo>
                  <a:lnTo>
                    <a:pt x="219" y="5591"/>
                  </a:lnTo>
                  <a:lnTo>
                    <a:pt x="312" y="5684"/>
                  </a:lnTo>
                  <a:lnTo>
                    <a:pt x="406" y="5778"/>
                  </a:lnTo>
                  <a:lnTo>
                    <a:pt x="500" y="5841"/>
                  </a:lnTo>
                  <a:lnTo>
                    <a:pt x="625" y="5872"/>
                  </a:lnTo>
                  <a:lnTo>
                    <a:pt x="781" y="5903"/>
                  </a:lnTo>
                  <a:lnTo>
                    <a:pt x="906" y="5934"/>
                  </a:lnTo>
                  <a:lnTo>
                    <a:pt x="906" y="5934"/>
                  </a:lnTo>
                  <a:lnTo>
                    <a:pt x="1031" y="5903"/>
                  </a:lnTo>
                  <a:lnTo>
                    <a:pt x="1156" y="5872"/>
                  </a:lnTo>
                  <a:lnTo>
                    <a:pt x="1156" y="5872"/>
                  </a:lnTo>
                  <a:lnTo>
                    <a:pt x="1499" y="5809"/>
                  </a:lnTo>
                  <a:lnTo>
                    <a:pt x="1811" y="5684"/>
                  </a:lnTo>
                  <a:lnTo>
                    <a:pt x="2124" y="5528"/>
                  </a:lnTo>
                  <a:lnTo>
                    <a:pt x="2405" y="5372"/>
                  </a:lnTo>
                  <a:lnTo>
                    <a:pt x="2998" y="5060"/>
                  </a:lnTo>
                  <a:lnTo>
                    <a:pt x="3310" y="4904"/>
                  </a:lnTo>
                  <a:lnTo>
                    <a:pt x="3623" y="4748"/>
                  </a:lnTo>
                  <a:lnTo>
                    <a:pt x="3623" y="4748"/>
                  </a:lnTo>
                  <a:lnTo>
                    <a:pt x="3623" y="4748"/>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780" y="7527"/>
                  </a:lnTo>
                  <a:lnTo>
                    <a:pt x="1811" y="7777"/>
                  </a:lnTo>
                  <a:lnTo>
                    <a:pt x="1874" y="8027"/>
                  </a:lnTo>
                  <a:lnTo>
                    <a:pt x="1968" y="8245"/>
                  </a:lnTo>
                  <a:lnTo>
                    <a:pt x="2092" y="8495"/>
                  </a:lnTo>
                  <a:lnTo>
                    <a:pt x="2092" y="8495"/>
                  </a:lnTo>
                  <a:lnTo>
                    <a:pt x="2155" y="8558"/>
                  </a:lnTo>
                  <a:lnTo>
                    <a:pt x="2155" y="8558"/>
                  </a:lnTo>
                  <a:lnTo>
                    <a:pt x="2280" y="8682"/>
                  </a:lnTo>
                  <a:lnTo>
                    <a:pt x="2467" y="8807"/>
                  </a:lnTo>
                  <a:lnTo>
                    <a:pt x="2655" y="8870"/>
                  </a:lnTo>
                  <a:lnTo>
                    <a:pt x="2842" y="8870"/>
                  </a:lnTo>
                  <a:lnTo>
                    <a:pt x="2842" y="8870"/>
                  </a:lnTo>
                  <a:lnTo>
                    <a:pt x="2998" y="8870"/>
                  </a:lnTo>
                  <a:lnTo>
                    <a:pt x="3123" y="8839"/>
                  </a:lnTo>
                  <a:lnTo>
                    <a:pt x="3279" y="8776"/>
                  </a:lnTo>
                  <a:lnTo>
                    <a:pt x="3404" y="8682"/>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246" y="6215"/>
                  </a:lnTo>
                  <a:lnTo>
                    <a:pt x="6683" y="6403"/>
                  </a:lnTo>
                  <a:lnTo>
                    <a:pt x="7120" y="6621"/>
                  </a:lnTo>
                  <a:lnTo>
                    <a:pt x="7589" y="6777"/>
                  </a:lnTo>
                  <a:lnTo>
                    <a:pt x="7807" y="6840"/>
                  </a:lnTo>
                  <a:lnTo>
                    <a:pt x="8026" y="6871"/>
                  </a:lnTo>
                  <a:lnTo>
                    <a:pt x="8026" y="6871"/>
                  </a:lnTo>
                  <a:lnTo>
                    <a:pt x="8151" y="6840"/>
                  </a:lnTo>
                  <a:lnTo>
                    <a:pt x="8245" y="6809"/>
                  </a:lnTo>
                  <a:lnTo>
                    <a:pt x="8338" y="6777"/>
                  </a:lnTo>
                  <a:lnTo>
                    <a:pt x="8432" y="6684"/>
                  </a:lnTo>
                  <a:lnTo>
                    <a:pt x="8495" y="6590"/>
                  </a:lnTo>
                  <a:lnTo>
                    <a:pt x="8557" y="6434"/>
                  </a:lnTo>
                  <a:lnTo>
                    <a:pt x="8588" y="6247"/>
                  </a:lnTo>
                  <a:lnTo>
                    <a:pt x="8588" y="6059"/>
                  </a:lnTo>
                  <a:lnTo>
                    <a:pt x="8588" y="6059"/>
                  </a:lnTo>
                  <a:lnTo>
                    <a:pt x="8588" y="5903"/>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965" y="2062"/>
                  </a:lnTo>
                  <a:lnTo>
                    <a:pt x="5278" y="1500"/>
                  </a:lnTo>
                  <a:lnTo>
                    <a:pt x="4809" y="1156"/>
                  </a:lnTo>
                  <a:lnTo>
                    <a:pt x="4279" y="813"/>
                  </a:lnTo>
                  <a:lnTo>
                    <a:pt x="3748" y="500"/>
                  </a:lnTo>
                  <a:lnTo>
                    <a:pt x="3185" y="250"/>
                  </a:lnTo>
                  <a:lnTo>
                    <a:pt x="2936" y="157"/>
                  </a:lnTo>
                  <a:lnTo>
                    <a:pt x="2686" y="63"/>
                  </a:lnTo>
                  <a:lnTo>
                    <a:pt x="2436" y="32"/>
                  </a:lnTo>
                  <a:lnTo>
                    <a:pt x="21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1" name="Google Shape;3542;p61">
              <a:extLst>
                <a:ext uri="{FF2B5EF4-FFF2-40B4-BE49-F238E27FC236}">
                  <a16:creationId xmlns:a16="http://schemas.microsoft.com/office/drawing/2014/main" id="{1DFCC392-1248-572A-E5FF-D8D89FB05071}"/>
                </a:ext>
              </a:extLst>
            </p:cNvPr>
            <p:cNvSpPr/>
            <p:nvPr/>
          </p:nvSpPr>
          <p:spPr>
            <a:xfrm>
              <a:off x="467650" y="3289225"/>
              <a:ext cx="174900" cy="133525"/>
            </a:xfrm>
            <a:custGeom>
              <a:avLst/>
              <a:gdLst/>
              <a:ahLst/>
              <a:cxnLst/>
              <a:rect l="l" t="t" r="r" b="b"/>
              <a:pathLst>
                <a:path w="6996" h="5341" extrusionOk="0">
                  <a:moveTo>
                    <a:pt x="875" y="0"/>
                  </a:moveTo>
                  <a:lnTo>
                    <a:pt x="594" y="32"/>
                  </a:lnTo>
                  <a:lnTo>
                    <a:pt x="375" y="94"/>
                  </a:lnTo>
                  <a:lnTo>
                    <a:pt x="188" y="219"/>
                  </a:lnTo>
                  <a:lnTo>
                    <a:pt x="125" y="281"/>
                  </a:lnTo>
                  <a:lnTo>
                    <a:pt x="63" y="375"/>
                  </a:lnTo>
                  <a:lnTo>
                    <a:pt x="32" y="469"/>
                  </a:lnTo>
                  <a:lnTo>
                    <a:pt x="0" y="594"/>
                  </a:lnTo>
                  <a:lnTo>
                    <a:pt x="32" y="812"/>
                  </a:lnTo>
                  <a:lnTo>
                    <a:pt x="94" y="1000"/>
                  </a:lnTo>
                  <a:lnTo>
                    <a:pt x="188" y="1156"/>
                  </a:lnTo>
                  <a:lnTo>
                    <a:pt x="344" y="1312"/>
                  </a:lnTo>
                  <a:lnTo>
                    <a:pt x="531" y="1468"/>
                  </a:lnTo>
                  <a:lnTo>
                    <a:pt x="719" y="1624"/>
                  </a:lnTo>
                  <a:lnTo>
                    <a:pt x="1218" y="1843"/>
                  </a:lnTo>
                  <a:lnTo>
                    <a:pt x="1749" y="2061"/>
                  </a:lnTo>
                  <a:lnTo>
                    <a:pt x="2311" y="2249"/>
                  </a:lnTo>
                  <a:lnTo>
                    <a:pt x="3311" y="2530"/>
                  </a:lnTo>
                  <a:lnTo>
                    <a:pt x="2780" y="2592"/>
                  </a:lnTo>
                  <a:lnTo>
                    <a:pt x="2218" y="2749"/>
                  </a:lnTo>
                  <a:lnTo>
                    <a:pt x="1656" y="2936"/>
                  </a:lnTo>
                  <a:lnTo>
                    <a:pt x="1125" y="3186"/>
                  </a:lnTo>
                  <a:lnTo>
                    <a:pt x="875" y="3342"/>
                  </a:lnTo>
                  <a:lnTo>
                    <a:pt x="656" y="3498"/>
                  </a:lnTo>
                  <a:lnTo>
                    <a:pt x="469" y="3654"/>
                  </a:lnTo>
                  <a:lnTo>
                    <a:pt x="344" y="3842"/>
                  </a:lnTo>
                  <a:lnTo>
                    <a:pt x="219" y="4029"/>
                  </a:lnTo>
                  <a:lnTo>
                    <a:pt x="188" y="4216"/>
                  </a:lnTo>
                  <a:lnTo>
                    <a:pt x="188" y="4435"/>
                  </a:lnTo>
                  <a:lnTo>
                    <a:pt x="250" y="4622"/>
                  </a:lnTo>
                  <a:lnTo>
                    <a:pt x="313" y="4716"/>
                  </a:lnTo>
                  <a:lnTo>
                    <a:pt x="438" y="4778"/>
                  </a:lnTo>
                  <a:lnTo>
                    <a:pt x="625" y="4810"/>
                  </a:lnTo>
                  <a:lnTo>
                    <a:pt x="844" y="4810"/>
                  </a:lnTo>
                  <a:lnTo>
                    <a:pt x="1437" y="4778"/>
                  </a:lnTo>
                  <a:lnTo>
                    <a:pt x="2093" y="4716"/>
                  </a:lnTo>
                  <a:lnTo>
                    <a:pt x="2811" y="4654"/>
                  </a:lnTo>
                  <a:lnTo>
                    <a:pt x="3561" y="4654"/>
                  </a:lnTo>
                  <a:lnTo>
                    <a:pt x="3935" y="4685"/>
                  </a:lnTo>
                  <a:lnTo>
                    <a:pt x="4279" y="4716"/>
                  </a:lnTo>
                  <a:lnTo>
                    <a:pt x="4591" y="4778"/>
                  </a:lnTo>
                  <a:lnTo>
                    <a:pt x="4904" y="4903"/>
                  </a:lnTo>
                  <a:lnTo>
                    <a:pt x="5247" y="5060"/>
                  </a:lnTo>
                  <a:lnTo>
                    <a:pt x="5497" y="5153"/>
                  </a:lnTo>
                  <a:lnTo>
                    <a:pt x="5778" y="5247"/>
                  </a:lnTo>
                  <a:lnTo>
                    <a:pt x="6059" y="5309"/>
                  </a:lnTo>
                  <a:lnTo>
                    <a:pt x="6340" y="5341"/>
                  </a:lnTo>
                  <a:lnTo>
                    <a:pt x="6496" y="5309"/>
                  </a:lnTo>
                  <a:lnTo>
                    <a:pt x="6621" y="5278"/>
                  </a:lnTo>
                  <a:lnTo>
                    <a:pt x="6715" y="5247"/>
                  </a:lnTo>
                  <a:lnTo>
                    <a:pt x="6809" y="5184"/>
                  </a:lnTo>
                  <a:lnTo>
                    <a:pt x="6871" y="5091"/>
                  </a:lnTo>
                  <a:lnTo>
                    <a:pt x="6933" y="4997"/>
                  </a:lnTo>
                  <a:lnTo>
                    <a:pt x="6965" y="4872"/>
                  </a:lnTo>
                  <a:lnTo>
                    <a:pt x="6996" y="4716"/>
                  </a:lnTo>
                  <a:lnTo>
                    <a:pt x="6996" y="4560"/>
                  </a:lnTo>
                  <a:lnTo>
                    <a:pt x="6965" y="4372"/>
                  </a:lnTo>
                  <a:lnTo>
                    <a:pt x="6933" y="4154"/>
                  </a:lnTo>
                  <a:lnTo>
                    <a:pt x="6871" y="3935"/>
                  </a:lnTo>
                  <a:lnTo>
                    <a:pt x="6777" y="3685"/>
                  </a:lnTo>
                  <a:lnTo>
                    <a:pt x="6652" y="3436"/>
                  </a:lnTo>
                  <a:lnTo>
                    <a:pt x="6465" y="3155"/>
                  </a:lnTo>
                  <a:lnTo>
                    <a:pt x="6278" y="2873"/>
                  </a:lnTo>
                  <a:lnTo>
                    <a:pt x="6059" y="2592"/>
                  </a:lnTo>
                  <a:lnTo>
                    <a:pt x="5778" y="2280"/>
                  </a:lnTo>
                  <a:lnTo>
                    <a:pt x="5434" y="1999"/>
                  </a:lnTo>
                  <a:lnTo>
                    <a:pt x="5060" y="1687"/>
                  </a:lnTo>
                  <a:lnTo>
                    <a:pt x="4747" y="1468"/>
                  </a:lnTo>
                  <a:lnTo>
                    <a:pt x="4373" y="1218"/>
                  </a:lnTo>
                  <a:lnTo>
                    <a:pt x="3998" y="1000"/>
                  </a:lnTo>
                  <a:lnTo>
                    <a:pt x="3592" y="781"/>
                  </a:lnTo>
                  <a:lnTo>
                    <a:pt x="3186" y="594"/>
                  </a:lnTo>
                  <a:lnTo>
                    <a:pt x="2749" y="438"/>
                  </a:lnTo>
                  <a:lnTo>
                    <a:pt x="2343" y="281"/>
                  </a:lnTo>
                  <a:lnTo>
                    <a:pt x="1937" y="156"/>
                  </a:lnTo>
                  <a:lnTo>
                    <a:pt x="1562" y="63"/>
                  </a:lnTo>
                  <a:lnTo>
                    <a:pt x="1218" y="32"/>
                  </a:lnTo>
                  <a:lnTo>
                    <a:pt x="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2" name="Google Shape;3543;p61">
              <a:extLst>
                <a:ext uri="{FF2B5EF4-FFF2-40B4-BE49-F238E27FC236}">
                  <a16:creationId xmlns:a16="http://schemas.microsoft.com/office/drawing/2014/main" id="{71251C08-2A4D-487F-F815-D4EFFC94E995}"/>
                </a:ext>
              </a:extLst>
            </p:cNvPr>
            <p:cNvSpPr/>
            <p:nvPr/>
          </p:nvSpPr>
          <p:spPr>
            <a:xfrm>
              <a:off x="807275" y="3367300"/>
              <a:ext cx="209250" cy="653500"/>
            </a:xfrm>
            <a:custGeom>
              <a:avLst/>
              <a:gdLst/>
              <a:ahLst/>
              <a:cxnLst/>
              <a:rect l="l" t="t" r="r" b="b"/>
              <a:pathLst>
                <a:path w="8370" h="26140" extrusionOk="0">
                  <a:moveTo>
                    <a:pt x="7933" y="0"/>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44" y="26077"/>
                  </a:lnTo>
                  <a:lnTo>
                    <a:pt x="375" y="26108"/>
                  </a:lnTo>
                  <a:lnTo>
                    <a:pt x="438" y="26139"/>
                  </a:lnTo>
                  <a:lnTo>
                    <a:pt x="500" y="26139"/>
                  </a:lnTo>
                  <a:lnTo>
                    <a:pt x="562" y="26108"/>
                  </a:lnTo>
                  <a:lnTo>
                    <a:pt x="625" y="26077"/>
                  </a:lnTo>
                  <a:lnTo>
                    <a:pt x="656" y="26046"/>
                  </a:lnTo>
                  <a:lnTo>
                    <a:pt x="687" y="25952"/>
                  </a:lnTo>
                  <a:lnTo>
                    <a:pt x="750" y="22860"/>
                  </a:lnTo>
                  <a:lnTo>
                    <a:pt x="844" y="19800"/>
                  </a:lnTo>
                  <a:lnTo>
                    <a:pt x="968" y="19519"/>
                  </a:lnTo>
                  <a:lnTo>
                    <a:pt x="1655" y="19050"/>
                  </a:lnTo>
                  <a:lnTo>
                    <a:pt x="2311" y="18551"/>
                  </a:lnTo>
                  <a:lnTo>
                    <a:pt x="2967" y="18051"/>
                  </a:lnTo>
                  <a:lnTo>
                    <a:pt x="3560" y="17489"/>
                  </a:lnTo>
                  <a:lnTo>
                    <a:pt x="4154" y="16895"/>
                  </a:lnTo>
                  <a:lnTo>
                    <a:pt x="4685" y="16271"/>
                  </a:lnTo>
                  <a:lnTo>
                    <a:pt x="5153" y="15615"/>
                  </a:lnTo>
                  <a:lnTo>
                    <a:pt x="5622" y="14897"/>
                  </a:lnTo>
                  <a:lnTo>
                    <a:pt x="6028" y="14054"/>
                  </a:lnTo>
                  <a:lnTo>
                    <a:pt x="6434" y="13210"/>
                  </a:lnTo>
                  <a:lnTo>
                    <a:pt x="6777" y="12305"/>
                  </a:lnTo>
                  <a:lnTo>
                    <a:pt x="7089" y="11430"/>
                  </a:lnTo>
                  <a:lnTo>
                    <a:pt x="7683" y="9619"/>
                  </a:lnTo>
                  <a:lnTo>
                    <a:pt x="7995" y="8745"/>
                  </a:lnTo>
                  <a:lnTo>
                    <a:pt x="8339" y="7839"/>
                  </a:lnTo>
                  <a:lnTo>
                    <a:pt x="8370" y="7776"/>
                  </a:lnTo>
                  <a:lnTo>
                    <a:pt x="8370" y="7745"/>
                  </a:lnTo>
                  <a:lnTo>
                    <a:pt x="8339" y="7714"/>
                  </a:lnTo>
                  <a:lnTo>
                    <a:pt x="8151" y="7714"/>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68" y="17489"/>
                  </a:lnTo>
                  <a:lnTo>
                    <a:pt x="1062" y="16614"/>
                  </a:lnTo>
                  <a:lnTo>
                    <a:pt x="1156" y="15771"/>
                  </a:lnTo>
                  <a:lnTo>
                    <a:pt x="1249" y="14897"/>
                  </a:lnTo>
                  <a:lnTo>
                    <a:pt x="1374" y="14054"/>
                  </a:lnTo>
                  <a:lnTo>
                    <a:pt x="1531" y="13179"/>
                  </a:lnTo>
                  <a:lnTo>
                    <a:pt x="1718" y="12336"/>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89" y="188"/>
                  </a:lnTo>
                  <a:lnTo>
                    <a:pt x="8089" y="125"/>
                  </a:lnTo>
                  <a:lnTo>
                    <a:pt x="8058" y="63"/>
                  </a:lnTo>
                  <a:lnTo>
                    <a:pt x="7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3" name="Google Shape;3544;p61">
              <a:extLst>
                <a:ext uri="{FF2B5EF4-FFF2-40B4-BE49-F238E27FC236}">
                  <a16:creationId xmlns:a16="http://schemas.microsoft.com/office/drawing/2014/main" id="{04EB3C61-BBE4-E8F9-EBC1-47AAEC96318D}"/>
                </a:ext>
              </a:extLst>
            </p:cNvPr>
            <p:cNvSpPr/>
            <p:nvPr/>
          </p:nvSpPr>
          <p:spPr>
            <a:xfrm>
              <a:off x="807275" y="3367300"/>
              <a:ext cx="209250" cy="653500"/>
            </a:xfrm>
            <a:custGeom>
              <a:avLst/>
              <a:gdLst/>
              <a:ahLst/>
              <a:cxnLst/>
              <a:rect l="l" t="t" r="r" b="b"/>
              <a:pathLst>
                <a:path w="8370" h="26140" fill="none" extrusionOk="0">
                  <a:moveTo>
                    <a:pt x="7901" y="32"/>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13" y="25983"/>
                  </a:lnTo>
                  <a:lnTo>
                    <a:pt x="344" y="26077"/>
                  </a:lnTo>
                  <a:lnTo>
                    <a:pt x="375" y="26108"/>
                  </a:lnTo>
                  <a:lnTo>
                    <a:pt x="438" y="26139"/>
                  </a:lnTo>
                  <a:lnTo>
                    <a:pt x="500" y="26139"/>
                  </a:lnTo>
                  <a:lnTo>
                    <a:pt x="562" y="26108"/>
                  </a:lnTo>
                  <a:lnTo>
                    <a:pt x="625" y="26077"/>
                  </a:lnTo>
                  <a:lnTo>
                    <a:pt x="656" y="26046"/>
                  </a:lnTo>
                  <a:lnTo>
                    <a:pt x="687" y="25952"/>
                  </a:lnTo>
                  <a:lnTo>
                    <a:pt x="687" y="25952"/>
                  </a:lnTo>
                  <a:lnTo>
                    <a:pt x="750" y="22860"/>
                  </a:lnTo>
                  <a:lnTo>
                    <a:pt x="844" y="19800"/>
                  </a:lnTo>
                  <a:lnTo>
                    <a:pt x="968" y="19519"/>
                  </a:lnTo>
                  <a:lnTo>
                    <a:pt x="968" y="19519"/>
                  </a:lnTo>
                  <a:lnTo>
                    <a:pt x="1655" y="19050"/>
                  </a:lnTo>
                  <a:lnTo>
                    <a:pt x="2311" y="18551"/>
                  </a:lnTo>
                  <a:lnTo>
                    <a:pt x="2967" y="18051"/>
                  </a:lnTo>
                  <a:lnTo>
                    <a:pt x="3560" y="17489"/>
                  </a:lnTo>
                  <a:lnTo>
                    <a:pt x="4154" y="16895"/>
                  </a:lnTo>
                  <a:lnTo>
                    <a:pt x="4685" y="16271"/>
                  </a:lnTo>
                  <a:lnTo>
                    <a:pt x="5153" y="15615"/>
                  </a:lnTo>
                  <a:lnTo>
                    <a:pt x="5622" y="14897"/>
                  </a:lnTo>
                  <a:lnTo>
                    <a:pt x="5622" y="14897"/>
                  </a:lnTo>
                  <a:lnTo>
                    <a:pt x="6028" y="14054"/>
                  </a:lnTo>
                  <a:lnTo>
                    <a:pt x="6434" y="13210"/>
                  </a:lnTo>
                  <a:lnTo>
                    <a:pt x="6777" y="12305"/>
                  </a:lnTo>
                  <a:lnTo>
                    <a:pt x="7089" y="11430"/>
                  </a:lnTo>
                  <a:lnTo>
                    <a:pt x="7683" y="9619"/>
                  </a:lnTo>
                  <a:lnTo>
                    <a:pt x="7995" y="8745"/>
                  </a:lnTo>
                  <a:lnTo>
                    <a:pt x="8339" y="7839"/>
                  </a:lnTo>
                  <a:lnTo>
                    <a:pt x="8339" y="7839"/>
                  </a:lnTo>
                  <a:lnTo>
                    <a:pt x="8370" y="7776"/>
                  </a:lnTo>
                  <a:lnTo>
                    <a:pt x="8370" y="7745"/>
                  </a:lnTo>
                  <a:lnTo>
                    <a:pt x="8339" y="7714"/>
                  </a:lnTo>
                  <a:lnTo>
                    <a:pt x="8276" y="7714"/>
                  </a:lnTo>
                  <a:lnTo>
                    <a:pt x="8151" y="7714"/>
                  </a:lnTo>
                  <a:lnTo>
                    <a:pt x="8026" y="7808"/>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37" y="18363"/>
                  </a:lnTo>
                  <a:lnTo>
                    <a:pt x="968" y="17489"/>
                  </a:lnTo>
                  <a:lnTo>
                    <a:pt x="1062" y="16614"/>
                  </a:lnTo>
                  <a:lnTo>
                    <a:pt x="1156" y="15771"/>
                  </a:lnTo>
                  <a:lnTo>
                    <a:pt x="1249" y="14897"/>
                  </a:lnTo>
                  <a:lnTo>
                    <a:pt x="1374" y="14054"/>
                  </a:lnTo>
                  <a:lnTo>
                    <a:pt x="1531" y="13179"/>
                  </a:lnTo>
                  <a:lnTo>
                    <a:pt x="1718" y="12336"/>
                  </a:lnTo>
                  <a:lnTo>
                    <a:pt x="1905" y="11493"/>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58" y="219"/>
                  </a:lnTo>
                  <a:lnTo>
                    <a:pt x="8089" y="188"/>
                  </a:lnTo>
                  <a:lnTo>
                    <a:pt x="8089" y="125"/>
                  </a:lnTo>
                  <a:lnTo>
                    <a:pt x="8058" y="63"/>
                  </a:lnTo>
                  <a:lnTo>
                    <a:pt x="7995" y="0"/>
                  </a:lnTo>
                  <a:lnTo>
                    <a:pt x="7933" y="0"/>
                  </a:lnTo>
                  <a:lnTo>
                    <a:pt x="7901" y="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4" name="Google Shape;3545;p61">
              <a:extLst>
                <a:ext uri="{FF2B5EF4-FFF2-40B4-BE49-F238E27FC236}">
                  <a16:creationId xmlns:a16="http://schemas.microsoft.com/office/drawing/2014/main" id="{53D1B837-4113-0B07-A7DF-401DA2601F3C}"/>
                </a:ext>
              </a:extLst>
            </p:cNvPr>
            <p:cNvSpPr/>
            <p:nvPr/>
          </p:nvSpPr>
          <p:spPr>
            <a:xfrm>
              <a:off x="977475" y="3237700"/>
              <a:ext cx="215500" cy="221750"/>
            </a:xfrm>
            <a:custGeom>
              <a:avLst/>
              <a:gdLst/>
              <a:ahLst/>
              <a:cxnLst/>
              <a:rect l="l" t="t" r="r" b="b"/>
              <a:pathLst>
                <a:path w="8620" h="8870" extrusionOk="0">
                  <a:moveTo>
                    <a:pt x="6434" y="0"/>
                  </a:moveTo>
                  <a:lnTo>
                    <a:pt x="6153" y="31"/>
                  </a:lnTo>
                  <a:lnTo>
                    <a:pt x="5840" y="125"/>
                  </a:lnTo>
                  <a:lnTo>
                    <a:pt x="5528" y="250"/>
                  </a:lnTo>
                  <a:lnTo>
                    <a:pt x="5184" y="375"/>
                  </a:lnTo>
                  <a:lnTo>
                    <a:pt x="4872" y="531"/>
                  </a:lnTo>
                  <a:lnTo>
                    <a:pt x="4216" y="906"/>
                  </a:lnTo>
                  <a:lnTo>
                    <a:pt x="3623" y="1281"/>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47" y="8744"/>
                  </a:lnTo>
                  <a:lnTo>
                    <a:pt x="5403" y="8807"/>
                  </a:lnTo>
                  <a:lnTo>
                    <a:pt x="5559" y="8838"/>
                  </a:lnTo>
                  <a:lnTo>
                    <a:pt x="5747" y="8869"/>
                  </a:lnTo>
                  <a:lnTo>
                    <a:pt x="5903" y="8838"/>
                  </a:lnTo>
                  <a:lnTo>
                    <a:pt x="6059" y="8776"/>
                  </a:lnTo>
                  <a:lnTo>
                    <a:pt x="6215" y="8682"/>
                  </a:lnTo>
                  <a:lnTo>
                    <a:pt x="6340" y="8557"/>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341" y="4872"/>
                  </a:lnTo>
                  <a:lnTo>
                    <a:pt x="5622" y="5028"/>
                  </a:lnTo>
                  <a:lnTo>
                    <a:pt x="6215" y="5372"/>
                  </a:lnTo>
                  <a:lnTo>
                    <a:pt x="6496" y="5559"/>
                  </a:lnTo>
                  <a:lnTo>
                    <a:pt x="6777" y="5715"/>
                  </a:lnTo>
                  <a:lnTo>
                    <a:pt x="7089" y="5840"/>
                  </a:lnTo>
                  <a:lnTo>
                    <a:pt x="7433" y="5934"/>
                  </a:lnTo>
                  <a:lnTo>
                    <a:pt x="7589" y="5965"/>
                  </a:lnTo>
                  <a:lnTo>
                    <a:pt x="7933" y="5965"/>
                  </a:lnTo>
                  <a:lnTo>
                    <a:pt x="8089" y="5903"/>
                  </a:lnTo>
                  <a:lnTo>
                    <a:pt x="8214" y="5809"/>
                  </a:lnTo>
                  <a:lnTo>
                    <a:pt x="8339" y="5715"/>
                  </a:lnTo>
                  <a:lnTo>
                    <a:pt x="8464" y="5559"/>
                  </a:lnTo>
                  <a:lnTo>
                    <a:pt x="8526" y="5403"/>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6965" y="63"/>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5" name="Google Shape;3546;p61">
              <a:extLst>
                <a:ext uri="{FF2B5EF4-FFF2-40B4-BE49-F238E27FC236}">
                  <a16:creationId xmlns:a16="http://schemas.microsoft.com/office/drawing/2014/main" id="{2C013B22-65C6-9C87-ACC5-11A59A158ECF}"/>
                </a:ext>
              </a:extLst>
            </p:cNvPr>
            <p:cNvSpPr/>
            <p:nvPr/>
          </p:nvSpPr>
          <p:spPr>
            <a:xfrm>
              <a:off x="977475" y="3237700"/>
              <a:ext cx="215500" cy="221750"/>
            </a:xfrm>
            <a:custGeom>
              <a:avLst/>
              <a:gdLst/>
              <a:ahLst/>
              <a:cxnLst/>
              <a:rect l="l" t="t" r="r" b="b"/>
              <a:pathLst>
                <a:path w="8620" h="8870" fill="none" extrusionOk="0">
                  <a:moveTo>
                    <a:pt x="2343" y="6059"/>
                  </a:move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47" y="8744"/>
                  </a:lnTo>
                  <a:lnTo>
                    <a:pt x="5403" y="8807"/>
                  </a:lnTo>
                  <a:lnTo>
                    <a:pt x="5559" y="8838"/>
                  </a:lnTo>
                  <a:lnTo>
                    <a:pt x="5747" y="8869"/>
                  </a:lnTo>
                  <a:lnTo>
                    <a:pt x="5903" y="8838"/>
                  </a:lnTo>
                  <a:lnTo>
                    <a:pt x="6059" y="8776"/>
                  </a:lnTo>
                  <a:lnTo>
                    <a:pt x="6215" y="8682"/>
                  </a:lnTo>
                  <a:lnTo>
                    <a:pt x="6340" y="8557"/>
                  </a:lnTo>
                  <a:lnTo>
                    <a:pt x="6340" y="8557"/>
                  </a:lnTo>
                  <a:lnTo>
                    <a:pt x="6402" y="8495"/>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76" y="5965"/>
                  </a:lnTo>
                  <a:lnTo>
                    <a:pt x="7933" y="5965"/>
                  </a:lnTo>
                  <a:lnTo>
                    <a:pt x="8089" y="5903"/>
                  </a:lnTo>
                  <a:lnTo>
                    <a:pt x="8214" y="5809"/>
                  </a:lnTo>
                  <a:lnTo>
                    <a:pt x="8339" y="5715"/>
                  </a:lnTo>
                  <a:lnTo>
                    <a:pt x="8464" y="5559"/>
                  </a:lnTo>
                  <a:lnTo>
                    <a:pt x="8526" y="5403"/>
                  </a:lnTo>
                  <a:lnTo>
                    <a:pt x="8526" y="5403"/>
                  </a:lnTo>
                  <a:lnTo>
                    <a:pt x="8557" y="5309"/>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7183" y="156"/>
                  </a:lnTo>
                  <a:lnTo>
                    <a:pt x="6965" y="63"/>
                  </a:lnTo>
                  <a:lnTo>
                    <a:pt x="6715" y="0"/>
                  </a:lnTo>
                  <a:lnTo>
                    <a:pt x="6434" y="0"/>
                  </a:lnTo>
                  <a:lnTo>
                    <a:pt x="6153" y="31"/>
                  </a:lnTo>
                  <a:lnTo>
                    <a:pt x="5840" y="125"/>
                  </a:lnTo>
                  <a:lnTo>
                    <a:pt x="5528" y="250"/>
                  </a:lnTo>
                  <a:lnTo>
                    <a:pt x="5184" y="375"/>
                  </a:lnTo>
                  <a:lnTo>
                    <a:pt x="4872" y="531"/>
                  </a:lnTo>
                  <a:lnTo>
                    <a:pt x="4216" y="906"/>
                  </a:lnTo>
                  <a:lnTo>
                    <a:pt x="3623" y="1281"/>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6" name="Google Shape;3547;p61">
              <a:extLst>
                <a:ext uri="{FF2B5EF4-FFF2-40B4-BE49-F238E27FC236}">
                  <a16:creationId xmlns:a16="http://schemas.microsoft.com/office/drawing/2014/main" id="{45F539D8-342F-2869-CADB-76AB26AE9DD5}"/>
                </a:ext>
              </a:extLst>
            </p:cNvPr>
            <p:cNvSpPr/>
            <p:nvPr/>
          </p:nvSpPr>
          <p:spPr>
            <a:xfrm>
              <a:off x="977475" y="3237700"/>
              <a:ext cx="215500" cy="221750"/>
            </a:xfrm>
            <a:custGeom>
              <a:avLst/>
              <a:gdLst/>
              <a:ahLst/>
              <a:cxnLst/>
              <a:rect l="l" t="t" r="r" b="b"/>
              <a:pathLst>
                <a:path w="8620" h="8870" extrusionOk="0">
                  <a:moveTo>
                    <a:pt x="6340" y="0"/>
                  </a:moveTo>
                  <a:lnTo>
                    <a:pt x="6090" y="63"/>
                  </a:lnTo>
                  <a:lnTo>
                    <a:pt x="5809" y="125"/>
                  </a:lnTo>
                  <a:lnTo>
                    <a:pt x="5559" y="219"/>
                  </a:lnTo>
                  <a:lnTo>
                    <a:pt x="4997" y="469"/>
                  </a:lnTo>
                  <a:lnTo>
                    <a:pt x="4466" y="750"/>
                  </a:lnTo>
                  <a:lnTo>
                    <a:pt x="3935" y="1093"/>
                  </a:lnTo>
                  <a:lnTo>
                    <a:pt x="3467" y="1406"/>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840"/>
                  </a:lnTo>
                  <a:lnTo>
                    <a:pt x="0" y="6059"/>
                  </a:lnTo>
                  <a:lnTo>
                    <a:pt x="32" y="6215"/>
                  </a:lnTo>
                  <a:lnTo>
                    <a:pt x="94" y="6371"/>
                  </a:lnTo>
                  <a:lnTo>
                    <a:pt x="156" y="6465"/>
                  </a:lnTo>
                  <a:lnTo>
                    <a:pt x="250" y="6558"/>
                  </a:lnTo>
                  <a:lnTo>
                    <a:pt x="344" y="6621"/>
                  </a:lnTo>
                  <a:lnTo>
                    <a:pt x="469" y="6652"/>
                  </a:lnTo>
                  <a:lnTo>
                    <a:pt x="594" y="6652"/>
                  </a:lnTo>
                  <a:lnTo>
                    <a:pt x="781" y="6621"/>
                  </a:lnTo>
                  <a:lnTo>
                    <a:pt x="1000" y="6590"/>
                  </a:lnTo>
                  <a:lnTo>
                    <a:pt x="1468" y="6433"/>
                  </a:lnTo>
                  <a:lnTo>
                    <a:pt x="1937"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16" y="8744"/>
                  </a:lnTo>
                  <a:lnTo>
                    <a:pt x="5372" y="8807"/>
                  </a:lnTo>
                  <a:lnTo>
                    <a:pt x="5528" y="8838"/>
                  </a:lnTo>
                  <a:lnTo>
                    <a:pt x="5684" y="8869"/>
                  </a:lnTo>
                  <a:lnTo>
                    <a:pt x="5871" y="8838"/>
                  </a:lnTo>
                  <a:lnTo>
                    <a:pt x="6028" y="8776"/>
                  </a:lnTo>
                  <a:lnTo>
                    <a:pt x="6215" y="8682"/>
                  </a:lnTo>
                  <a:lnTo>
                    <a:pt x="6340" y="8557"/>
                  </a:lnTo>
                  <a:lnTo>
                    <a:pt x="6402" y="8495"/>
                  </a:lnTo>
                  <a:lnTo>
                    <a:pt x="6559" y="8245"/>
                  </a:lnTo>
                  <a:lnTo>
                    <a:pt x="6652" y="7995"/>
                  </a:lnTo>
                  <a:lnTo>
                    <a:pt x="6715" y="7745"/>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341" y="4872"/>
                  </a:lnTo>
                  <a:lnTo>
                    <a:pt x="5622" y="5028"/>
                  </a:lnTo>
                  <a:lnTo>
                    <a:pt x="6215" y="5372"/>
                  </a:lnTo>
                  <a:lnTo>
                    <a:pt x="6496" y="5559"/>
                  </a:lnTo>
                  <a:lnTo>
                    <a:pt x="6777" y="5715"/>
                  </a:lnTo>
                  <a:lnTo>
                    <a:pt x="7089" y="5840"/>
                  </a:lnTo>
                  <a:lnTo>
                    <a:pt x="7433" y="5934"/>
                  </a:lnTo>
                  <a:lnTo>
                    <a:pt x="7589" y="5965"/>
                  </a:lnTo>
                  <a:lnTo>
                    <a:pt x="7714" y="5996"/>
                  </a:lnTo>
                  <a:lnTo>
                    <a:pt x="7839" y="5965"/>
                  </a:lnTo>
                  <a:lnTo>
                    <a:pt x="7964" y="5934"/>
                  </a:lnTo>
                  <a:lnTo>
                    <a:pt x="8089" y="5903"/>
                  </a:lnTo>
                  <a:lnTo>
                    <a:pt x="8214" y="5840"/>
                  </a:lnTo>
                  <a:lnTo>
                    <a:pt x="8307" y="5746"/>
                  </a:lnTo>
                  <a:lnTo>
                    <a:pt x="8401" y="5653"/>
                  </a:lnTo>
                  <a:lnTo>
                    <a:pt x="8464" y="5528"/>
                  </a:lnTo>
                  <a:lnTo>
                    <a:pt x="8526" y="5403"/>
                  </a:lnTo>
                  <a:lnTo>
                    <a:pt x="8557" y="5309"/>
                  </a:lnTo>
                  <a:lnTo>
                    <a:pt x="8588" y="5091"/>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500"/>
                  </a:lnTo>
                  <a:lnTo>
                    <a:pt x="7402" y="375"/>
                  </a:lnTo>
                  <a:lnTo>
                    <a:pt x="7308" y="281"/>
                  </a:lnTo>
                  <a:lnTo>
                    <a:pt x="7183" y="156"/>
                  </a:lnTo>
                  <a:lnTo>
                    <a:pt x="7027" y="94"/>
                  </a:lnTo>
                  <a:lnTo>
                    <a:pt x="6902" y="31"/>
                  </a:lnTo>
                  <a:lnTo>
                    <a:pt x="6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7" name="Google Shape;3548;p61">
              <a:extLst>
                <a:ext uri="{FF2B5EF4-FFF2-40B4-BE49-F238E27FC236}">
                  <a16:creationId xmlns:a16="http://schemas.microsoft.com/office/drawing/2014/main" id="{50EEEEE3-F7E1-6BB6-E8D2-9C17B1F493BC}"/>
                </a:ext>
              </a:extLst>
            </p:cNvPr>
            <p:cNvSpPr/>
            <p:nvPr/>
          </p:nvSpPr>
          <p:spPr>
            <a:xfrm>
              <a:off x="977475" y="3237700"/>
              <a:ext cx="215500" cy="221750"/>
            </a:xfrm>
            <a:custGeom>
              <a:avLst/>
              <a:gdLst/>
              <a:ahLst/>
              <a:cxnLst/>
              <a:rect l="l" t="t" r="r" b="b"/>
              <a:pathLst>
                <a:path w="8620" h="8870" fill="none" extrusionOk="0">
                  <a:moveTo>
                    <a:pt x="6559" y="0"/>
                  </a:moveTo>
                  <a:lnTo>
                    <a:pt x="6559" y="0"/>
                  </a:lnTo>
                  <a:lnTo>
                    <a:pt x="6340" y="0"/>
                  </a:lnTo>
                  <a:lnTo>
                    <a:pt x="6090" y="63"/>
                  </a:lnTo>
                  <a:lnTo>
                    <a:pt x="5809" y="125"/>
                  </a:lnTo>
                  <a:lnTo>
                    <a:pt x="5559" y="219"/>
                  </a:lnTo>
                  <a:lnTo>
                    <a:pt x="4997" y="469"/>
                  </a:lnTo>
                  <a:lnTo>
                    <a:pt x="4466" y="750"/>
                  </a:lnTo>
                  <a:lnTo>
                    <a:pt x="3935" y="1093"/>
                  </a:lnTo>
                  <a:lnTo>
                    <a:pt x="3467" y="1406"/>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840"/>
                  </a:lnTo>
                  <a:lnTo>
                    <a:pt x="0" y="5840"/>
                  </a:lnTo>
                  <a:lnTo>
                    <a:pt x="0" y="6059"/>
                  </a:lnTo>
                  <a:lnTo>
                    <a:pt x="32" y="6215"/>
                  </a:lnTo>
                  <a:lnTo>
                    <a:pt x="94" y="6371"/>
                  </a:lnTo>
                  <a:lnTo>
                    <a:pt x="156" y="6465"/>
                  </a:lnTo>
                  <a:lnTo>
                    <a:pt x="250" y="6558"/>
                  </a:lnTo>
                  <a:lnTo>
                    <a:pt x="344" y="6621"/>
                  </a:lnTo>
                  <a:lnTo>
                    <a:pt x="469" y="6652"/>
                  </a:lnTo>
                  <a:lnTo>
                    <a:pt x="594" y="6652"/>
                  </a:lnTo>
                  <a:lnTo>
                    <a:pt x="594" y="6652"/>
                  </a:lnTo>
                  <a:lnTo>
                    <a:pt x="781" y="6621"/>
                  </a:lnTo>
                  <a:lnTo>
                    <a:pt x="1000" y="6590"/>
                  </a:lnTo>
                  <a:lnTo>
                    <a:pt x="1468" y="6433"/>
                  </a:lnTo>
                  <a:lnTo>
                    <a:pt x="1937" y="6215"/>
                  </a:lnTo>
                  <a:lnTo>
                    <a:pt x="2343" y="6059"/>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16" y="8744"/>
                  </a:lnTo>
                  <a:lnTo>
                    <a:pt x="5372" y="8807"/>
                  </a:lnTo>
                  <a:lnTo>
                    <a:pt x="5528" y="8838"/>
                  </a:lnTo>
                  <a:lnTo>
                    <a:pt x="5684" y="8869"/>
                  </a:lnTo>
                  <a:lnTo>
                    <a:pt x="5684" y="8869"/>
                  </a:lnTo>
                  <a:lnTo>
                    <a:pt x="5871" y="8838"/>
                  </a:lnTo>
                  <a:lnTo>
                    <a:pt x="6028" y="8776"/>
                  </a:lnTo>
                  <a:lnTo>
                    <a:pt x="6215" y="8682"/>
                  </a:lnTo>
                  <a:lnTo>
                    <a:pt x="6340" y="8557"/>
                  </a:lnTo>
                  <a:lnTo>
                    <a:pt x="6340" y="8557"/>
                  </a:lnTo>
                  <a:lnTo>
                    <a:pt x="6402" y="8495"/>
                  </a:lnTo>
                  <a:lnTo>
                    <a:pt x="6402" y="8495"/>
                  </a:lnTo>
                  <a:lnTo>
                    <a:pt x="6559" y="8245"/>
                  </a:lnTo>
                  <a:lnTo>
                    <a:pt x="6652" y="7995"/>
                  </a:lnTo>
                  <a:lnTo>
                    <a:pt x="6715" y="7745"/>
                  </a:lnTo>
                  <a:lnTo>
                    <a:pt x="6746" y="7464"/>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028" y="4716"/>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14" y="5996"/>
                  </a:lnTo>
                  <a:lnTo>
                    <a:pt x="7714" y="5996"/>
                  </a:lnTo>
                  <a:lnTo>
                    <a:pt x="7839" y="5965"/>
                  </a:lnTo>
                  <a:lnTo>
                    <a:pt x="7964" y="5934"/>
                  </a:lnTo>
                  <a:lnTo>
                    <a:pt x="8089" y="5903"/>
                  </a:lnTo>
                  <a:lnTo>
                    <a:pt x="8214" y="5840"/>
                  </a:lnTo>
                  <a:lnTo>
                    <a:pt x="8307" y="5746"/>
                  </a:lnTo>
                  <a:lnTo>
                    <a:pt x="8401" y="5653"/>
                  </a:lnTo>
                  <a:lnTo>
                    <a:pt x="8464" y="5528"/>
                  </a:lnTo>
                  <a:lnTo>
                    <a:pt x="8526" y="5403"/>
                  </a:lnTo>
                  <a:lnTo>
                    <a:pt x="8526" y="5403"/>
                  </a:lnTo>
                  <a:lnTo>
                    <a:pt x="8557" y="5309"/>
                  </a:lnTo>
                  <a:lnTo>
                    <a:pt x="8557" y="5309"/>
                  </a:lnTo>
                  <a:lnTo>
                    <a:pt x="8588" y="5091"/>
                  </a:lnTo>
                  <a:lnTo>
                    <a:pt x="8620" y="4872"/>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372" y="2623"/>
                  </a:lnTo>
                  <a:lnTo>
                    <a:pt x="5372" y="2623"/>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625"/>
                  </a:lnTo>
                  <a:lnTo>
                    <a:pt x="7464" y="500"/>
                  </a:lnTo>
                  <a:lnTo>
                    <a:pt x="7402" y="375"/>
                  </a:lnTo>
                  <a:lnTo>
                    <a:pt x="7308" y="281"/>
                  </a:lnTo>
                  <a:lnTo>
                    <a:pt x="7183" y="156"/>
                  </a:lnTo>
                  <a:lnTo>
                    <a:pt x="7183" y="156"/>
                  </a:lnTo>
                  <a:lnTo>
                    <a:pt x="7027" y="94"/>
                  </a:lnTo>
                  <a:lnTo>
                    <a:pt x="6902" y="31"/>
                  </a:lnTo>
                  <a:lnTo>
                    <a:pt x="6746" y="0"/>
                  </a:lnTo>
                  <a:lnTo>
                    <a:pt x="6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8" name="Google Shape;3549;p61">
              <a:extLst>
                <a:ext uri="{FF2B5EF4-FFF2-40B4-BE49-F238E27FC236}">
                  <a16:creationId xmlns:a16="http://schemas.microsoft.com/office/drawing/2014/main" id="{29A206C2-4DF7-C93B-0882-4D7EC2BA46AF}"/>
                </a:ext>
              </a:extLst>
            </p:cNvPr>
            <p:cNvSpPr/>
            <p:nvPr/>
          </p:nvSpPr>
          <p:spPr>
            <a:xfrm>
              <a:off x="975125" y="3277500"/>
              <a:ext cx="178025" cy="128075"/>
            </a:xfrm>
            <a:custGeom>
              <a:avLst/>
              <a:gdLst/>
              <a:ahLst/>
              <a:cxnLst/>
              <a:rect l="l" t="t" r="r" b="b"/>
              <a:pathLst>
                <a:path w="7121" h="5123" extrusionOk="0">
                  <a:moveTo>
                    <a:pt x="5965" y="1"/>
                  </a:moveTo>
                  <a:lnTo>
                    <a:pt x="5591" y="32"/>
                  </a:lnTo>
                  <a:lnTo>
                    <a:pt x="5216" y="126"/>
                  </a:lnTo>
                  <a:lnTo>
                    <a:pt x="4810" y="220"/>
                  </a:lnTo>
                  <a:lnTo>
                    <a:pt x="4404" y="344"/>
                  </a:lnTo>
                  <a:lnTo>
                    <a:pt x="3967" y="501"/>
                  </a:lnTo>
                  <a:lnTo>
                    <a:pt x="3561" y="688"/>
                  </a:lnTo>
                  <a:lnTo>
                    <a:pt x="3124" y="875"/>
                  </a:lnTo>
                  <a:lnTo>
                    <a:pt x="2749" y="1094"/>
                  </a:lnTo>
                  <a:lnTo>
                    <a:pt x="2374" y="1313"/>
                  </a:lnTo>
                  <a:lnTo>
                    <a:pt x="2031" y="1531"/>
                  </a:lnTo>
                  <a:lnTo>
                    <a:pt x="1656" y="1812"/>
                  </a:lnTo>
                  <a:lnTo>
                    <a:pt x="1312" y="2093"/>
                  </a:lnTo>
                  <a:lnTo>
                    <a:pt x="1031" y="2374"/>
                  </a:lnTo>
                  <a:lnTo>
                    <a:pt x="781" y="2655"/>
                  </a:lnTo>
                  <a:lnTo>
                    <a:pt x="563" y="2936"/>
                  </a:lnTo>
                  <a:lnTo>
                    <a:pt x="375" y="3186"/>
                  </a:lnTo>
                  <a:lnTo>
                    <a:pt x="250" y="3436"/>
                  </a:lnTo>
                  <a:lnTo>
                    <a:pt x="157" y="3686"/>
                  </a:lnTo>
                  <a:lnTo>
                    <a:pt x="63" y="3905"/>
                  </a:lnTo>
                  <a:lnTo>
                    <a:pt x="32" y="4123"/>
                  </a:lnTo>
                  <a:lnTo>
                    <a:pt x="1" y="4311"/>
                  </a:lnTo>
                  <a:lnTo>
                    <a:pt x="1" y="4498"/>
                  </a:lnTo>
                  <a:lnTo>
                    <a:pt x="1" y="4654"/>
                  </a:lnTo>
                  <a:lnTo>
                    <a:pt x="32" y="4779"/>
                  </a:lnTo>
                  <a:lnTo>
                    <a:pt x="94" y="4873"/>
                  </a:lnTo>
                  <a:lnTo>
                    <a:pt x="157" y="4935"/>
                  </a:lnTo>
                  <a:lnTo>
                    <a:pt x="250" y="5029"/>
                  </a:lnTo>
                  <a:lnTo>
                    <a:pt x="344" y="5060"/>
                  </a:lnTo>
                  <a:lnTo>
                    <a:pt x="469" y="5091"/>
                  </a:lnTo>
                  <a:lnTo>
                    <a:pt x="625" y="5123"/>
                  </a:lnTo>
                  <a:lnTo>
                    <a:pt x="906" y="5091"/>
                  </a:lnTo>
                  <a:lnTo>
                    <a:pt x="1187" y="5060"/>
                  </a:lnTo>
                  <a:lnTo>
                    <a:pt x="1500" y="4966"/>
                  </a:lnTo>
                  <a:lnTo>
                    <a:pt x="1750" y="4873"/>
                  </a:lnTo>
                  <a:lnTo>
                    <a:pt x="2093" y="4748"/>
                  </a:lnTo>
                  <a:lnTo>
                    <a:pt x="2374" y="4654"/>
                  </a:lnTo>
                  <a:lnTo>
                    <a:pt x="2718" y="4592"/>
                  </a:lnTo>
                  <a:lnTo>
                    <a:pt x="3061" y="4560"/>
                  </a:lnTo>
                  <a:lnTo>
                    <a:pt x="3436" y="4529"/>
                  </a:lnTo>
                  <a:lnTo>
                    <a:pt x="4154" y="4592"/>
                  </a:lnTo>
                  <a:lnTo>
                    <a:pt x="4904" y="4685"/>
                  </a:lnTo>
                  <a:lnTo>
                    <a:pt x="5560" y="4748"/>
                  </a:lnTo>
                  <a:lnTo>
                    <a:pt x="6122" y="4810"/>
                  </a:lnTo>
                  <a:lnTo>
                    <a:pt x="6340" y="4810"/>
                  </a:lnTo>
                  <a:lnTo>
                    <a:pt x="6528" y="4779"/>
                  </a:lnTo>
                  <a:lnTo>
                    <a:pt x="6684" y="4748"/>
                  </a:lnTo>
                  <a:lnTo>
                    <a:pt x="6746" y="4654"/>
                  </a:lnTo>
                  <a:lnTo>
                    <a:pt x="6809" y="4435"/>
                  </a:lnTo>
                  <a:lnTo>
                    <a:pt x="6840" y="4248"/>
                  </a:lnTo>
                  <a:lnTo>
                    <a:pt x="6777" y="4029"/>
                  </a:lnTo>
                  <a:lnTo>
                    <a:pt x="6684" y="3842"/>
                  </a:lnTo>
                  <a:lnTo>
                    <a:pt x="6559" y="3655"/>
                  </a:lnTo>
                  <a:lnTo>
                    <a:pt x="6371" y="3499"/>
                  </a:lnTo>
                  <a:lnTo>
                    <a:pt x="6153" y="3342"/>
                  </a:lnTo>
                  <a:lnTo>
                    <a:pt x="5934" y="3186"/>
                  </a:lnTo>
                  <a:lnTo>
                    <a:pt x="5403" y="2905"/>
                  </a:lnTo>
                  <a:lnTo>
                    <a:pt x="4841" y="2687"/>
                  </a:lnTo>
                  <a:lnTo>
                    <a:pt x="4279" y="2530"/>
                  </a:lnTo>
                  <a:lnTo>
                    <a:pt x="3748" y="2406"/>
                  </a:lnTo>
                  <a:lnTo>
                    <a:pt x="4779" y="2187"/>
                  </a:lnTo>
                  <a:lnTo>
                    <a:pt x="5341" y="2031"/>
                  </a:lnTo>
                  <a:lnTo>
                    <a:pt x="5903" y="1843"/>
                  </a:lnTo>
                  <a:lnTo>
                    <a:pt x="6371" y="1625"/>
                  </a:lnTo>
                  <a:lnTo>
                    <a:pt x="6590" y="1469"/>
                  </a:lnTo>
                  <a:lnTo>
                    <a:pt x="6777" y="1344"/>
                  </a:lnTo>
                  <a:lnTo>
                    <a:pt x="6934" y="1188"/>
                  </a:lnTo>
                  <a:lnTo>
                    <a:pt x="7027" y="1031"/>
                  </a:lnTo>
                  <a:lnTo>
                    <a:pt x="7121" y="844"/>
                  </a:lnTo>
                  <a:lnTo>
                    <a:pt x="7121" y="625"/>
                  </a:lnTo>
                  <a:lnTo>
                    <a:pt x="7121" y="501"/>
                  </a:lnTo>
                  <a:lnTo>
                    <a:pt x="7090" y="407"/>
                  </a:lnTo>
                  <a:lnTo>
                    <a:pt x="7027" y="313"/>
                  </a:lnTo>
                  <a:lnTo>
                    <a:pt x="6965" y="220"/>
                  </a:lnTo>
                  <a:lnTo>
                    <a:pt x="6777" y="95"/>
                  </a:lnTo>
                  <a:lnTo>
                    <a:pt x="6559" y="32"/>
                  </a:lnTo>
                  <a:lnTo>
                    <a:pt x="6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9" name="Google Shape;3550;p61">
              <a:extLst>
                <a:ext uri="{FF2B5EF4-FFF2-40B4-BE49-F238E27FC236}">
                  <a16:creationId xmlns:a16="http://schemas.microsoft.com/office/drawing/2014/main" id="{CCB330E8-5898-191D-8D88-13904C2B322F}"/>
                </a:ext>
              </a:extLst>
            </p:cNvPr>
            <p:cNvSpPr/>
            <p:nvPr/>
          </p:nvSpPr>
          <p:spPr>
            <a:xfrm>
              <a:off x="682350" y="3190850"/>
              <a:ext cx="298275" cy="863525"/>
            </a:xfrm>
            <a:custGeom>
              <a:avLst/>
              <a:gdLst/>
              <a:ahLst/>
              <a:cxnLst/>
              <a:rect l="l" t="t" r="r" b="b"/>
              <a:pathLst>
                <a:path w="11931" h="34541" extrusionOk="0">
                  <a:moveTo>
                    <a:pt x="126" y="0"/>
                  </a:moveTo>
                  <a:lnTo>
                    <a:pt x="32" y="32"/>
                  </a:lnTo>
                  <a:lnTo>
                    <a:pt x="1" y="94"/>
                  </a:lnTo>
                  <a:lnTo>
                    <a:pt x="1" y="125"/>
                  </a:lnTo>
                  <a:lnTo>
                    <a:pt x="32" y="157"/>
                  </a:lnTo>
                  <a:lnTo>
                    <a:pt x="656" y="969"/>
                  </a:lnTo>
                  <a:lnTo>
                    <a:pt x="1219" y="1781"/>
                  </a:lnTo>
                  <a:lnTo>
                    <a:pt x="1749" y="2655"/>
                  </a:lnTo>
                  <a:lnTo>
                    <a:pt x="2249" y="3529"/>
                  </a:lnTo>
                  <a:lnTo>
                    <a:pt x="2686" y="4435"/>
                  </a:lnTo>
                  <a:lnTo>
                    <a:pt x="3092" y="5372"/>
                  </a:lnTo>
                  <a:lnTo>
                    <a:pt x="3467" y="6309"/>
                  </a:lnTo>
                  <a:lnTo>
                    <a:pt x="3811" y="7277"/>
                  </a:lnTo>
                  <a:lnTo>
                    <a:pt x="4092" y="8245"/>
                  </a:lnTo>
                  <a:lnTo>
                    <a:pt x="4341" y="9244"/>
                  </a:lnTo>
                  <a:lnTo>
                    <a:pt x="4591" y="10244"/>
                  </a:lnTo>
                  <a:lnTo>
                    <a:pt x="4779" y="11243"/>
                  </a:lnTo>
                  <a:lnTo>
                    <a:pt x="4935" y="12242"/>
                  </a:lnTo>
                  <a:lnTo>
                    <a:pt x="5060" y="13273"/>
                  </a:lnTo>
                  <a:lnTo>
                    <a:pt x="5153" y="14272"/>
                  </a:lnTo>
                  <a:lnTo>
                    <a:pt x="5216" y="15272"/>
                  </a:lnTo>
                  <a:lnTo>
                    <a:pt x="5247" y="16458"/>
                  </a:lnTo>
                  <a:lnTo>
                    <a:pt x="5278" y="17676"/>
                  </a:lnTo>
                  <a:lnTo>
                    <a:pt x="5247" y="18894"/>
                  </a:lnTo>
                  <a:lnTo>
                    <a:pt x="5185" y="20081"/>
                  </a:lnTo>
                  <a:lnTo>
                    <a:pt x="5122" y="21299"/>
                  </a:lnTo>
                  <a:lnTo>
                    <a:pt x="4997" y="22486"/>
                  </a:lnTo>
                  <a:lnTo>
                    <a:pt x="4841" y="23704"/>
                  </a:lnTo>
                  <a:lnTo>
                    <a:pt x="4685" y="24890"/>
                  </a:lnTo>
                  <a:lnTo>
                    <a:pt x="4498" y="26046"/>
                  </a:lnTo>
                  <a:lnTo>
                    <a:pt x="4279" y="27232"/>
                  </a:lnTo>
                  <a:lnTo>
                    <a:pt x="3779" y="29575"/>
                  </a:lnTo>
                  <a:lnTo>
                    <a:pt x="3280" y="31886"/>
                  </a:lnTo>
                  <a:lnTo>
                    <a:pt x="3061" y="33072"/>
                  </a:lnTo>
                  <a:lnTo>
                    <a:pt x="2874" y="34259"/>
                  </a:lnTo>
                  <a:lnTo>
                    <a:pt x="2905" y="34353"/>
                  </a:lnTo>
                  <a:lnTo>
                    <a:pt x="2936" y="34415"/>
                  </a:lnTo>
                  <a:lnTo>
                    <a:pt x="2999" y="34478"/>
                  </a:lnTo>
                  <a:lnTo>
                    <a:pt x="3061" y="34509"/>
                  </a:lnTo>
                  <a:lnTo>
                    <a:pt x="3155" y="34540"/>
                  </a:lnTo>
                  <a:lnTo>
                    <a:pt x="3248" y="34509"/>
                  </a:lnTo>
                  <a:lnTo>
                    <a:pt x="3342" y="34446"/>
                  </a:lnTo>
                  <a:lnTo>
                    <a:pt x="3373" y="34353"/>
                  </a:lnTo>
                  <a:lnTo>
                    <a:pt x="3748" y="33104"/>
                  </a:lnTo>
                  <a:lnTo>
                    <a:pt x="4092" y="31823"/>
                  </a:lnTo>
                  <a:lnTo>
                    <a:pt x="4404" y="30574"/>
                  </a:lnTo>
                  <a:lnTo>
                    <a:pt x="4685" y="29294"/>
                  </a:lnTo>
                  <a:lnTo>
                    <a:pt x="4966" y="28013"/>
                  </a:lnTo>
                  <a:lnTo>
                    <a:pt x="5185" y="26733"/>
                  </a:lnTo>
                  <a:lnTo>
                    <a:pt x="5403" y="25452"/>
                  </a:lnTo>
                  <a:lnTo>
                    <a:pt x="5622" y="24141"/>
                  </a:lnTo>
                  <a:lnTo>
                    <a:pt x="5809" y="22704"/>
                  </a:lnTo>
                  <a:lnTo>
                    <a:pt x="5965" y="21236"/>
                  </a:lnTo>
                  <a:lnTo>
                    <a:pt x="6621" y="20612"/>
                  </a:lnTo>
                  <a:lnTo>
                    <a:pt x="7215" y="19987"/>
                  </a:lnTo>
                  <a:lnTo>
                    <a:pt x="7777" y="19363"/>
                  </a:lnTo>
                  <a:lnTo>
                    <a:pt x="8308" y="18707"/>
                  </a:lnTo>
                  <a:lnTo>
                    <a:pt x="8807" y="18051"/>
                  </a:lnTo>
                  <a:lnTo>
                    <a:pt x="9245" y="17364"/>
                  </a:lnTo>
                  <a:lnTo>
                    <a:pt x="9682" y="16677"/>
                  </a:lnTo>
                  <a:lnTo>
                    <a:pt x="10056" y="15927"/>
                  </a:lnTo>
                  <a:lnTo>
                    <a:pt x="10400" y="15178"/>
                  </a:lnTo>
                  <a:lnTo>
                    <a:pt x="10712" y="14366"/>
                  </a:lnTo>
                  <a:lnTo>
                    <a:pt x="10993" y="13523"/>
                  </a:lnTo>
                  <a:lnTo>
                    <a:pt x="11243" y="12617"/>
                  </a:lnTo>
                  <a:lnTo>
                    <a:pt x="11462" y="11680"/>
                  </a:lnTo>
                  <a:lnTo>
                    <a:pt x="11649" y="10681"/>
                  </a:lnTo>
                  <a:lnTo>
                    <a:pt x="11805" y="9619"/>
                  </a:lnTo>
                  <a:lnTo>
                    <a:pt x="11930" y="8495"/>
                  </a:lnTo>
                  <a:lnTo>
                    <a:pt x="11930" y="8339"/>
                  </a:lnTo>
                  <a:lnTo>
                    <a:pt x="11868" y="8245"/>
                  </a:lnTo>
                  <a:lnTo>
                    <a:pt x="11805" y="8245"/>
                  </a:lnTo>
                  <a:lnTo>
                    <a:pt x="11680" y="8307"/>
                  </a:lnTo>
                  <a:lnTo>
                    <a:pt x="11025" y="8963"/>
                  </a:lnTo>
                  <a:lnTo>
                    <a:pt x="10400" y="9588"/>
                  </a:lnTo>
                  <a:lnTo>
                    <a:pt x="9869" y="10275"/>
                  </a:lnTo>
                  <a:lnTo>
                    <a:pt x="9369" y="10931"/>
                  </a:lnTo>
                  <a:lnTo>
                    <a:pt x="8901" y="11587"/>
                  </a:lnTo>
                  <a:lnTo>
                    <a:pt x="8495" y="12274"/>
                  </a:lnTo>
                  <a:lnTo>
                    <a:pt x="8151" y="12929"/>
                  </a:lnTo>
                  <a:lnTo>
                    <a:pt x="7808" y="13616"/>
                  </a:lnTo>
                  <a:lnTo>
                    <a:pt x="7496" y="14304"/>
                  </a:lnTo>
                  <a:lnTo>
                    <a:pt x="7246" y="14959"/>
                  </a:lnTo>
                  <a:lnTo>
                    <a:pt x="6996" y="15646"/>
                  </a:lnTo>
                  <a:lnTo>
                    <a:pt x="6777" y="16302"/>
                  </a:lnTo>
                  <a:lnTo>
                    <a:pt x="6371" y="17614"/>
                  </a:lnTo>
                  <a:lnTo>
                    <a:pt x="5997" y="18894"/>
                  </a:lnTo>
                  <a:lnTo>
                    <a:pt x="6028" y="18145"/>
                  </a:lnTo>
                  <a:lnTo>
                    <a:pt x="6059" y="17520"/>
                  </a:lnTo>
                  <a:lnTo>
                    <a:pt x="6059" y="16708"/>
                  </a:lnTo>
                  <a:lnTo>
                    <a:pt x="6059" y="15740"/>
                  </a:lnTo>
                  <a:lnTo>
                    <a:pt x="5997" y="14647"/>
                  </a:lnTo>
                  <a:lnTo>
                    <a:pt x="5872" y="13460"/>
                  </a:lnTo>
                  <a:lnTo>
                    <a:pt x="5684" y="12149"/>
                  </a:lnTo>
                  <a:lnTo>
                    <a:pt x="5559" y="11462"/>
                  </a:lnTo>
                  <a:lnTo>
                    <a:pt x="5435" y="10775"/>
                  </a:lnTo>
                  <a:lnTo>
                    <a:pt x="5247" y="10056"/>
                  </a:lnTo>
                  <a:lnTo>
                    <a:pt x="5060" y="9307"/>
                  </a:lnTo>
                  <a:lnTo>
                    <a:pt x="4841" y="8557"/>
                  </a:lnTo>
                  <a:lnTo>
                    <a:pt x="4591" y="7808"/>
                  </a:lnTo>
                  <a:lnTo>
                    <a:pt x="4310" y="7027"/>
                  </a:lnTo>
                  <a:lnTo>
                    <a:pt x="4029" y="6246"/>
                  </a:lnTo>
                  <a:lnTo>
                    <a:pt x="3686" y="5466"/>
                  </a:lnTo>
                  <a:lnTo>
                    <a:pt x="3280" y="4685"/>
                  </a:lnTo>
                  <a:lnTo>
                    <a:pt x="2874" y="3904"/>
                  </a:lnTo>
                  <a:lnTo>
                    <a:pt x="2436" y="3123"/>
                  </a:lnTo>
                  <a:lnTo>
                    <a:pt x="1937" y="2343"/>
                  </a:lnTo>
                  <a:lnTo>
                    <a:pt x="1375" y="1562"/>
                  </a:lnTo>
                  <a:lnTo>
                    <a:pt x="813" y="781"/>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0" name="Google Shape;3551;p61">
              <a:extLst>
                <a:ext uri="{FF2B5EF4-FFF2-40B4-BE49-F238E27FC236}">
                  <a16:creationId xmlns:a16="http://schemas.microsoft.com/office/drawing/2014/main" id="{0E73AD0B-CC3B-C6F0-0A17-10F833B394B1}"/>
                </a:ext>
              </a:extLst>
            </p:cNvPr>
            <p:cNvSpPr/>
            <p:nvPr/>
          </p:nvSpPr>
          <p:spPr>
            <a:xfrm>
              <a:off x="682350" y="3190850"/>
              <a:ext cx="298275" cy="863525"/>
            </a:xfrm>
            <a:custGeom>
              <a:avLst/>
              <a:gdLst/>
              <a:ahLst/>
              <a:cxnLst/>
              <a:rect l="l" t="t" r="r" b="b"/>
              <a:pathLst>
                <a:path w="11931" h="34541" fill="none" extrusionOk="0">
                  <a:moveTo>
                    <a:pt x="5622" y="24141"/>
                  </a:moveTo>
                  <a:lnTo>
                    <a:pt x="5622" y="24141"/>
                  </a:lnTo>
                  <a:lnTo>
                    <a:pt x="5403" y="25452"/>
                  </a:lnTo>
                  <a:lnTo>
                    <a:pt x="5185" y="26733"/>
                  </a:lnTo>
                  <a:lnTo>
                    <a:pt x="4966" y="28013"/>
                  </a:lnTo>
                  <a:lnTo>
                    <a:pt x="4685" y="29294"/>
                  </a:lnTo>
                  <a:lnTo>
                    <a:pt x="4404" y="30574"/>
                  </a:lnTo>
                  <a:lnTo>
                    <a:pt x="4092" y="31823"/>
                  </a:lnTo>
                  <a:lnTo>
                    <a:pt x="3748" y="33104"/>
                  </a:lnTo>
                  <a:lnTo>
                    <a:pt x="3373" y="34353"/>
                  </a:lnTo>
                  <a:lnTo>
                    <a:pt x="3373" y="34353"/>
                  </a:lnTo>
                  <a:lnTo>
                    <a:pt x="3342" y="34446"/>
                  </a:lnTo>
                  <a:lnTo>
                    <a:pt x="3248" y="34509"/>
                  </a:lnTo>
                  <a:lnTo>
                    <a:pt x="3155" y="34540"/>
                  </a:lnTo>
                  <a:lnTo>
                    <a:pt x="3061" y="34509"/>
                  </a:lnTo>
                  <a:lnTo>
                    <a:pt x="3061" y="34509"/>
                  </a:lnTo>
                  <a:lnTo>
                    <a:pt x="2999" y="34478"/>
                  </a:lnTo>
                  <a:lnTo>
                    <a:pt x="2936" y="34415"/>
                  </a:lnTo>
                  <a:lnTo>
                    <a:pt x="2905" y="34353"/>
                  </a:lnTo>
                  <a:lnTo>
                    <a:pt x="2874" y="34259"/>
                  </a:lnTo>
                  <a:lnTo>
                    <a:pt x="2874" y="34259"/>
                  </a:lnTo>
                  <a:lnTo>
                    <a:pt x="3061" y="33072"/>
                  </a:lnTo>
                  <a:lnTo>
                    <a:pt x="3280" y="31886"/>
                  </a:lnTo>
                  <a:lnTo>
                    <a:pt x="3779" y="29575"/>
                  </a:lnTo>
                  <a:lnTo>
                    <a:pt x="4279" y="27232"/>
                  </a:lnTo>
                  <a:lnTo>
                    <a:pt x="4498" y="26046"/>
                  </a:lnTo>
                  <a:lnTo>
                    <a:pt x="4685" y="24890"/>
                  </a:lnTo>
                  <a:lnTo>
                    <a:pt x="4685" y="24890"/>
                  </a:lnTo>
                  <a:lnTo>
                    <a:pt x="4841" y="23704"/>
                  </a:lnTo>
                  <a:lnTo>
                    <a:pt x="4997" y="22486"/>
                  </a:lnTo>
                  <a:lnTo>
                    <a:pt x="5122" y="21299"/>
                  </a:lnTo>
                  <a:lnTo>
                    <a:pt x="5185" y="20081"/>
                  </a:lnTo>
                  <a:lnTo>
                    <a:pt x="5247" y="18894"/>
                  </a:lnTo>
                  <a:lnTo>
                    <a:pt x="5278" y="17676"/>
                  </a:lnTo>
                  <a:lnTo>
                    <a:pt x="5247" y="16458"/>
                  </a:lnTo>
                  <a:lnTo>
                    <a:pt x="5216" y="15272"/>
                  </a:lnTo>
                  <a:lnTo>
                    <a:pt x="5216" y="15272"/>
                  </a:lnTo>
                  <a:lnTo>
                    <a:pt x="5153" y="14272"/>
                  </a:lnTo>
                  <a:lnTo>
                    <a:pt x="5060" y="13273"/>
                  </a:lnTo>
                  <a:lnTo>
                    <a:pt x="4935" y="12242"/>
                  </a:lnTo>
                  <a:lnTo>
                    <a:pt x="4779" y="11243"/>
                  </a:lnTo>
                  <a:lnTo>
                    <a:pt x="4591" y="10244"/>
                  </a:lnTo>
                  <a:lnTo>
                    <a:pt x="4341" y="9244"/>
                  </a:lnTo>
                  <a:lnTo>
                    <a:pt x="4092" y="8245"/>
                  </a:lnTo>
                  <a:lnTo>
                    <a:pt x="3811" y="7277"/>
                  </a:lnTo>
                  <a:lnTo>
                    <a:pt x="3467" y="6309"/>
                  </a:lnTo>
                  <a:lnTo>
                    <a:pt x="3092" y="5372"/>
                  </a:lnTo>
                  <a:lnTo>
                    <a:pt x="2686" y="4435"/>
                  </a:lnTo>
                  <a:lnTo>
                    <a:pt x="2249" y="3529"/>
                  </a:lnTo>
                  <a:lnTo>
                    <a:pt x="1749" y="2655"/>
                  </a:lnTo>
                  <a:lnTo>
                    <a:pt x="1219" y="1781"/>
                  </a:lnTo>
                  <a:lnTo>
                    <a:pt x="656" y="969"/>
                  </a:lnTo>
                  <a:lnTo>
                    <a:pt x="32" y="157"/>
                  </a:lnTo>
                  <a:lnTo>
                    <a:pt x="32" y="157"/>
                  </a:lnTo>
                  <a:lnTo>
                    <a:pt x="1" y="125"/>
                  </a:lnTo>
                  <a:lnTo>
                    <a:pt x="1" y="94"/>
                  </a:lnTo>
                  <a:lnTo>
                    <a:pt x="32" y="32"/>
                  </a:lnTo>
                  <a:lnTo>
                    <a:pt x="126" y="0"/>
                  </a:lnTo>
                  <a:lnTo>
                    <a:pt x="157" y="0"/>
                  </a:lnTo>
                  <a:lnTo>
                    <a:pt x="188" y="32"/>
                  </a:lnTo>
                  <a:lnTo>
                    <a:pt x="188" y="32"/>
                  </a:lnTo>
                  <a:lnTo>
                    <a:pt x="813" y="781"/>
                  </a:lnTo>
                  <a:lnTo>
                    <a:pt x="1375" y="1562"/>
                  </a:lnTo>
                  <a:lnTo>
                    <a:pt x="1937" y="2343"/>
                  </a:lnTo>
                  <a:lnTo>
                    <a:pt x="2436" y="3123"/>
                  </a:lnTo>
                  <a:lnTo>
                    <a:pt x="2874" y="3904"/>
                  </a:lnTo>
                  <a:lnTo>
                    <a:pt x="3280" y="4685"/>
                  </a:lnTo>
                  <a:lnTo>
                    <a:pt x="3686" y="5466"/>
                  </a:lnTo>
                  <a:lnTo>
                    <a:pt x="4029" y="6246"/>
                  </a:lnTo>
                  <a:lnTo>
                    <a:pt x="4310" y="7027"/>
                  </a:lnTo>
                  <a:lnTo>
                    <a:pt x="4591" y="7808"/>
                  </a:lnTo>
                  <a:lnTo>
                    <a:pt x="4841" y="8557"/>
                  </a:lnTo>
                  <a:lnTo>
                    <a:pt x="5060" y="9307"/>
                  </a:lnTo>
                  <a:lnTo>
                    <a:pt x="5247" y="10056"/>
                  </a:lnTo>
                  <a:lnTo>
                    <a:pt x="5435" y="10775"/>
                  </a:lnTo>
                  <a:lnTo>
                    <a:pt x="5559" y="11462"/>
                  </a:lnTo>
                  <a:lnTo>
                    <a:pt x="5684" y="12149"/>
                  </a:lnTo>
                  <a:lnTo>
                    <a:pt x="5872" y="13460"/>
                  </a:lnTo>
                  <a:lnTo>
                    <a:pt x="5997" y="14647"/>
                  </a:lnTo>
                  <a:lnTo>
                    <a:pt x="6059" y="15740"/>
                  </a:lnTo>
                  <a:lnTo>
                    <a:pt x="6059" y="16708"/>
                  </a:lnTo>
                  <a:lnTo>
                    <a:pt x="6059" y="17520"/>
                  </a:lnTo>
                  <a:lnTo>
                    <a:pt x="6028" y="18145"/>
                  </a:lnTo>
                  <a:lnTo>
                    <a:pt x="5997" y="18894"/>
                  </a:lnTo>
                  <a:lnTo>
                    <a:pt x="5997" y="18894"/>
                  </a:lnTo>
                  <a:lnTo>
                    <a:pt x="6371" y="17614"/>
                  </a:lnTo>
                  <a:lnTo>
                    <a:pt x="6777" y="16302"/>
                  </a:lnTo>
                  <a:lnTo>
                    <a:pt x="6996" y="15646"/>
                  </a:lnTo>
                  <a:lnTo>
                    <a:pt x="7246" y="14959"/>
                  </a:lnTo>
                  <a:lnTo>
                    <a:pt x="7496" y="14304"/>
                  </a:lnTo>
                  <a:lnTo>
                    <a:pt x="7808" y="13616"/>
                  </a:lnTo>
                  <a:lnTo>
                    <a:pt x="8151" y="12929"/>
                  </a:lnTo>
                  <a:lnTo>
                    <a:pt x="8495" y="12274"/>
                  </a:lnTo>
                  <a:lnTo>
                    <a:pt x="8901" y="11587"/>
                  </a:lnTo>
                  <a:lnTo>
                    <a:pt x="9369" y="10931"/>
                  </a:lnTo>
                  <a:lnTo>
                    <a:pt x="9869" y="10275"/>
                  </a:lnTo>
                  <a:lnTo>
                    <a:pt x="10400" y="9588"/>
                  </a:lnTo>
                  <a:lnTo>
                    <a:pt x="11025" y="8963"/>
                  </a:lnTo>
                  <a:lnTo>
                    <a:pt x="11680" y="8307"/>
                  </a:lnTo>
                  <a:lnTo>
                    <a:pt x="11680" y="8307"/>
                  </a:lnTo>
                  <a:lnTo>
                    <a:pt x="11805" y="8245"/>
                  </a:lnTo>
                  <a:lnTo>
                    <a:pt x="11837" y="8245"/>
                  </a:lnTo>
                  <a:lnTo>
                    <a:pt x="11868" y="8245"/>
                  </a:lnTo>
                  <a:lnTo>
                    <a:pt x="11930" y="8339"/>
                  </a:lnTo>
                  <a:lnTo>
                    <a:pt x="11930" y="8495"/>
                  </a:lnTo>
                  <a:lnTo>
                    <a:pt x="11930" y="8495"/>
                  </a:lnTo>
                  <a:lnTo>
                    <a:pt x="11805" y="9619"/>
                  </a:lnTo>
                  <a:lnTo>
                    <a:pt x="11649" y="10681"/>
                  </a:lnTo>
                  <a:lnTo>
                    <a:pt x="11462" y="11680"/>
                  </a:lnTo>
                  <a:lnTo>
                    <a:pt x="11243" y="12617"/>
                  </a:lnTo>
                  <a:lnTo>
                    <a:pt x="10993" y="13523"/>
                  </a:lnTo>
                  <a:lnTo>
                    <a:pt x="10712" y="14366"/>
                  </a:lnTo>
                  <a:lnTo>
                    <a:pt x="10400" y="15178"/>
                  </a:lnTo>
                  <a:lnTo>
                    <a:pt x="10056" y="15927"/>
                  </a:lnTo>
                  <a:lnTo>
                    <a:pt x="9682" y="16677"/>
                  </a:lnTo>
                  <a:lnTo>
                    <a:pt x="9245" y="17364"/>
                  </a:lnTo>
                  <a:lnTo>
                    <a:pt x="8807" y="18051"/>
                  </a:lnTo>
                  <a:lnTo>
                    <a:pt x="8308" y="18707"/>
                  </a:lnTo>
                  <a:lnTo>
                    <a:pt x="7777" y="19363"/>
                  </a:lnTo>
                  <a:lnTo>
                    <a:pt x="7215" y="19987"/>
                  </a:lnTo>
                  <a:lnTo>
                    <a:pt x="6621" y="20612"/>
                  </a:lnTo>
                  <a:lnTo>
                    <a:pt x="5965" y="21236"/>
                  </a:lnTo>
                  <a:lnTo>
                    <a:pt x="5965" y="21236"/>
                  </a:lnTo>
                  <a:lnTo>
                    <a:pt x="5809" y="22704"/>
                  </a:lnTo>
                  <a:lnTo>
                    <a:pt x="5622" y="241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1" name="Google Shape;3552;p61">
              <a:extLst>
                <a:ext uri="{FF2B5EF4-FFF2-40B4-BE49-F238E27FC236}">
                  <a16:creationId xmlns:a16="http://schemas.microsoft.com/office/drawing/2014/main" id="{AAC8207D-D095-939A-BDD3-73D2D6DDC60B}"/>
                </a:ext>
              </a:extLst>
            </p:cNvPr>
            <p:cNvSpPr/>
            <p:nvPr/>
          </p:nvSpPr>
          <p:spPr>
            <a:xfrm>
              <a:off x="532450" y="3002700"/>
              <a:ext cx="220975" cy="256875"/>
            </a:xfrm>
            <a:custGeom>
              <a:avLst/>
              <a:gdLst/>
              <a:ahLst/>
              <a:cxnLst/>
              <a:rect l="l" t="t" r="r" b="b"/>
              <a:pathLst>
                <a:path w="8839" h="10275" extrusionOk="0">
                  <a:moveTo>
                    <a:pt x="4248" y="0"/>
                  </a:moveTo>
                  <a:lnTo>
                    <a:pt x="3998" y="63"/>
                  </a:lnTo>
                  <a:lnTo>
                    <a:pt x="3811" y="156"/>
                  </a:lnTo>
                  <a:lnTo>
                    <a:pt x="3686" y="312"/>
                  </a:lnTo>
                  <a:lnTo>
                    <a:pt x="3623" y="469"/>
                  </a:lnTo>
                  <a:lnTo>
                    <a:pt x="3592" y="687"/>
                  </a:lnTo>
                  <a:lnTo>
                    <a:pt x="3592" y="937"/>
                  </a:lnTo>
                  <a:lnTo>
                    <a:pt x="3654" y="1187"/>
                  </a:lnTo>
                  <a:lnTo>
                    <a:pt x="3717" y="1468"/>
                  </a:lnTo>
                  <a:lnTo>
                    <a:pt x="3967" y="2030"/>
                  </a:lnTo>
                  <a:lnTo>
                    <a:pt x="4217" y="2592"/>
                  </a:lnTo>
                  <a:lnTo>
                    <a:pt x="4716" y="3498"/>
                  </a:lnTo>
                  <a:lnTo>
                    <a:pt x="4404" y="3373"/>
                  </a:lnTo>
                  <a:lnTo>
                    <a:pt x="4092" y="3248"/>
                  </a:lnTo>
                  <a:lnTo>
                    <a:pt x="3748" y="3154"/>
                  </a:lnTo>
                  <a:lnTo>
                    <a:pt x="3405" y="3061"/>
                  </a:lnTo>
                  <a:lnTo>
                    <a:pt x="3030" y="2998"/>
                  </a:lnTo>
                  <a:lnTo>
                    <a:pt x="2686" y="2967"/>
                  </a:lnTo>
                  <a:lnTo>
                    <a:pt x="1968" y="2967"/>
                  </a:lnTo>
                  <a:lnTo>
                    <a:pt x="1624" y="3029"/>
                  </a:lnTo>
                  <a:lnTo>
                    <a:pt x="1312" y="3092"/>
                  </a:lnTo>
                  <a:lnTo>
                    <a:pt x="1000" y="3217"/>
                  </a:lnTo>
                  <a:lnTo>
                    <a:pt x="750" y="3373"/>
                  </a:lnTo>
                  <a:lnTo>
                    <a:pt x="500" y="3592"/>
                  </a:lnTo>
                  <a:lnTo>
                    <a:pt x="313" y="3841"/>
                  </a:lnTo>
                  <a:lnTo>
                    <a:pt x="157" y="4122"/>
                  </a:lnTo>
                  <a:lnTo>
                    <a:pt x="32" y="4497"/>
                  </a:lnTo>
                  <a:lnTo>
                    <a:pt x="1" y="4622"/>
                  </a:lnTo>
                  <a:lnTo>
                    <a:pt x="1" y="4809"/>
                  </a:lnTo>
                  <a:lnTo>
                    <a:pt x="32" y="4997"/>
                  </a:lnTo>
                  <a:lnTo>
                    <a:pt x="94" y="5184"/>
                  </a:lnTo>
                  <a:lnTo>
                    <a:pt x="219" y="5340"/>
                  </a:lnTo>
                  <a:lnTo>
                    <a:pt x="344" y="5497"/>
                  </a:lnTo>
                  <a:lnTo>
                    <a:pt x="500" y="5590"/>
                  </a:lnTo>
                  <a:lnTo>
                    <a:pt x="656" y="5684"/>
                  </a:lnTo>
                  <a:lnTo>
                    <a:pt x="844" y="5715"/>
                  </a:lnTo>
                  <a:lnTo>
                    <a:pt x="1343" y="5809"/>
                  </a:lnTo>
                  <a:lnTo>
                    <a:pt x="1812" y="5840"/>
                  </a:lnTo>
                  <a:lnTo>
                    <a:pt x="2312" y="5840"/>
                  </a:lnTo>
                  <a:lnTo>
                    <a:pt x="2780" y="5809"/>
                  </a:lnTo>
                  <a:lnTo>
                    <a:pt x="3373" y="5778"/>
                  </a:lnTo>
                  <a:lnTo>
                    <a:pt x="3967" y="5778"/>
                  </a:lnTo>
                  <a:lnTo>
                    <a:pt x="3342" y="5934"/>
                  </a:lnTo>
                  <a:lnTo>
                    <a:pt x="2686" y="6152"/>
                  </a:lnTo>
                  <a:lnTo>
                    <a:pt x="2374" y="6309"/>
                  </a:lnTo>
                  <a:lnTo>
                    <a:pt x="2062" y="6433"/>
                  </a:lnTo>
                  <a:lnTo>
                    <a:pt x="1781" y="6621"/>
                  </a:lnTo>
                  <a:lnTo>
                    <a:pt x="1531" y="6808"/>
                  </a:lnTo>
                  <a:lnTo>
                    <a:pt x="1281" y="6996"/>
                  </a:lnTo>
                  <a:lnTo>
                    <a:pt x="1062" y="7214"/>
                  </a:lnTo>
                  <a:lnTo>
                    <a:pt x="875" y="7433"/>
                  </a:lnTo>
                  <a:lnTo>
                    <a:pt x="719" y="7714"/>
                  </a:lnTo>
                  <a:lnTo>
                    <a:pt x="594" y="7964"/>
                  </a:lnTo>
                  <a:lnTo>
                    <a:pt x="531" y="8245"/>
                  </a:lnTo>
                  <a:lnTo>
                    <a:pt x="500" y="8557"/>
                  </a:lnTo>
                  <a:lnTo>
                    <a:pt x="531" y="8901"/>
                  </a:lnTo>
                  <a:lnTo>
                    <a:pt x="563" y="8994"/>
                  </a:lnTo>
                  <a:lnTo>
                    <a:pt x="625" y="9213"/>
                  </a:lnTo>
                  <a:lnTo>
                    <a:pt x="719" y="9369"/>
                  </a:lnTo>
                  <a:lnTo>
                    <a:pt x="844" y="9525"/>
                  </a:lnTo>
                  <a:lnTo>
                    <a:pt x="1000" y="9650"/>
                  </a:lnTo>
                  <a:lnTo>
                    <a:pt x="1187" y="9713"/>
                  </a:lnTo>
                  <a:lnTo>
                    <a:pt x="1375" y="9775"/>
                  </a:lnTo>
                  <a:lnTo>
                    <a:pt x="1562" y="9775"/>
                  </a:lnTo>
                  <a:lnTo>
                    <a:pt x="1781" y="9744"/>
                  </a:lnTo>
                  <a:lnTo>
                    <a:pt x="2030" y="9713"/>
                  </a:lnTo>
                  <a:lnTo>
                    <a:pt x="2249" y="9650"/>
                  </a:lnTo>
                  <a:lnTo>
                    <a:pt x="2780" y="9463"/>
                  </a:lnTo>
                  <a:lnTo>
                    <a:pt x="3873" y="8932"/>
                  </a:lnTo>
                  <a:lnTo>
                    <a:pt x="4435" y="8713"/>
                  </a:lnTo>
                  <a:lnTo>
                    <a:pt x="4716" y="8619"/>
                  </a:lnTo>
                  <a:lnTo>
                    <a:pt x="4966" y="8557"/>
                  </a:lnTo>
                  <a:lnTo>
                    <a:pt x="5247" y="8526"/>
                  </a:lnTo>
                  <a:lnTo>
                    <a:pt x="5497" y="8495"/>
                  </a:lnTo>
                  <a:lnTo>
                    <a:pt x="5747" y="8526"/>
                  </a:lnTo>
                  <a:lnTo>
                    <a:pt x="5965" y="8619"/>
                  </a:lnTo>
                  <a:lnTo>
                    <a:pt x="6278" y="8963"/>
                  </a:lnTo>
                  <a:lnTo>
                    <a:pt x="6590" y="9369"/>
                  </a:lnTo>
                  <a:lnTo>
                    <a:pt x="6933" y="9744"/>
                  </a:lnTo>
                  <a:lnTo>
                    <a:pt x="7090" y="9900"/>
                  </a:lnTo>
                  <a:lnTo>
                    <a:pt x="7246" y="10056"/>
                  </a:lnTo>
                  <a:lnTo>
                    <a:pt x="7433" y="10150"/>
                  </a:lnTo>
                  <a:lnTo>
                    <a:pt x="7589" y="10243"/>
                  </a:lnTo>
                  <a:lnTo>
                    <a:pt x="7777" y="10275"/>
                  </a:lnTo>
                  <a:lnTo>
                    <a:pt x="7933" y="10243"/>
                  </a:lnTo>
                  <a:lnTo>
                    <a:pt x="8089" y="10150"/>
                  </a:lnTo>
                  <a:lnTo>
                    <a:pt x="8245" y="10025"/>
                  </a:lnTo>
                  <a:lnTo>
                    <a:pt x="8401" y="9806"/>
                  </a:lnTo>
                  <a:lnTo>
                    <a:pt x="8557" y="9494"/>
                  </a:lnTo>
                  <a:lnTo>
                    <a:pt x="8651" y="9182"/>
                  </a:lnTo>
                  <a:lnTo>
                    <a:pt x="8745" y="8869"/>
                  </a:lnTo>
                  <a:lnTo>
                    <a:pt x="8807" y="8557"/>
                  </a:lnTo>
                  <a:lnTo>
                    <a:pt x="8838" y="8213"/>
                  </a:lnTo>
                  <a:lnTo>
                    <a:pt x="8838" y="7870"/>
                  </a:lnTo>
                  <a:lnTo>
                    <a:pt x="8807" y="7526"/>
                  </a:lnTo>
                  <a:lnTo>
                    <a:pt x="8776" y="7183"/>
                  </a:lnTo>
                  <a:lnTo>
                    <a:pt x="8714" y="6839"/>
                  </a:lnTo>
                  <a:lnTo>
                    <a:pt x="8526" y="6152"/>
                  </a:lnTo>
                  <a:lnTo>
                    <a:pt x="8308" y="5465"/>
                  </a:lnTo>
                  <a:lnTo>
                    <a:pt x="8058" y="4809"/>
                  </a:lnTo>
                  <a:lnTo>
                    <a:pt x="7777" y="4185"/>
                  </a:lnTo>
                  <a:lnTo>
                    <a:pt x="7527" y="3685"/>
                  </a:lnTo>
                  <a:lnTo>
                    <a:pt x="7215" y="3061"/>
                  </a:lnTo>
                  <a:lnTo>
                    <a:pt x="6840" y="2342"/>
                  </a:lnTo>
                  <a:lnTo>
                    <a:pt x="6371" y="1624"/>
                  </a:lnTo>
                  <a:lnTo>
                    <a:pt x="6122" y="1312"/>
                  </a:lnTo>
                  <a:lnTo>
                    <a:pt x="5872" y="968"/>
                  </a:lnTo>
                  <a:lnTo>
                    <a:pt x="5622" y="687"/>
                  </a:lnTo>
                  <a:lnTo>
                    <a:pt x="5341" y="437"/>
                  </a:lnTo>
                  <a:lnTo>
                    <a:pt x="5060" y="250"/>
                  </a:lnTo>
                  <a:lnTo>
                    <a:pt x="4779" y="94"/>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2" name="Google Shape;3553;p61">
              <a:extLst>
                <a:ext uri="{FF2B5EF4-FFF2-40B4-BE49-F238E27FC236}">
                  <a16:creationId xmlns:a16="http://schemas.microsoft.com/office/drawing/2014/main" id="{E1C549CF-6F8F-49C9-D40B-A6A8BDE07D34}"/>
                </a:ext>
              </a:extLst>
            </p:cNvPr>
            <p:cNvSpPr/>
            <p:nvPr/>
          </p:nvSpPr>
          <p:spPr>
            <a:xfrm>
              <a:off x="532450" y="3002700"/>
              <a:ext cx="220975" cy="256875"/>
            </a:xfrm>
            <a:custGeom>
              <a:avLst/>
              <a:gdLst/>
              <a:ahLst/>
              <a:cxnLst/>
              <a:rect l="l" t="t" r="r" b="b"/>
              <a:pathLst>
                <a:path w="8839" h="10275" fill="none" extrusionOk="0">
                  <a:moveTo>
                    <a:pt x="5965" y="8619"/>
                  </a:moveTo>
                  <a:lnTo>
                    <a:pt x="5965" y="8619"/>
                  </a:lnTo>
                  <a:lnTo>
                    <a:pt x="5747" y="8526"/>
                  </a:lnTo>
                  <a:lnTo>
                    <a:pt x="5497" y="8495"/>
                  </a:lnTo>
                  <a:lnTo>
                    <a:pt x="5247" y="8526"/>
                  </a:lnTo>
                  <a:lnTo>
                    <a:pt x="4966" y="8557"/>
                  </a:lnTo>
                  <a:lnTo>
                    <a:pt x="4716" y="8619"/>
                  </a:lnTo>
                  <a:lnTo>
                    <a:pt x="4435" y="8713"/>
                  </a:lnTo>
                  <a:lnTo>
                    <a:pt x="3873" y="8932"/>
                  </a:lnTo>
                  <a:lnTo>
                    <a:pt x="2780" y="9463"/>
                  </a:lnTo>
                  <a:lnTo>
                    <a:pt x="2249" y="9650"/>
                  </a:lnTo>
                  <a:lnTo>
                    <a:pt x="2030" y="9713"/>
                  </a:lnTo>
                  <a:lnTo>
                    <a:pt x="1781" y="9744"/>
                  </a:lnTo>
                  <a:lnTo>
                    <a:pt x="1781" y="9744"/>
                  </a:lnTo>
                  <a:lnTo>
                    <a:pt x="1562" y="9775"/>
                  </a:lnTo>
                  <a:lnTo>
                    <a:pt x="1375" y="9775"/>
                  </a:lnTo>
                  <a:lnTo>
                    <a:pt x="1187" y="9713"/>
                  </a:lnTo>
                  <a:lnTo>
                    <a:pt x="1000" y="9650"/>
                  </a:lnTo>
                  <a:lnTo>
                    <a:pt x="844" y="9525"/>
                  </a:lnTo>
                  <a:lnTo>
                    <a:pt x="719" y="9369"/>
                  </a:lnTo>
                  <a:lnTo>
                    <a:pt x="625" y="9213"/>
                  </a:lnTo>
                  <a:lnTo>
                    <a:pt x="563" y="8994"/>
                  </a:lnTo>
                  <a:lnTo>
                    <a:pt x="563" y="8994"/>
                  </a:lnTo>
                  <a:lnTo>
                    <a:pt x="531" y="8901"/>
                  </a:lnTo>
                  <a:lnTo>
                    <a:pt x="531" y="8901"/>
                  </a:lnTo>
                  <a:lnTo>
                    <a:pt x="500" y="8557"/>
                  </a:lnTo>
                  <a:lnTo>
                    <a:pt x="531" y="8245"/>
                  </a:lnTo>
                  <a:lnTo>
                    <a:pt x="594" y="7964"/>
                  </a:lnTo>
                  <a:lnTo>
                    <a:pt x="719" y="7714"/>
                  </a:lnTo>
                  <a:lnTo>
                    <a:pt x="875" y="7433"/>
                  </a:lnTo>
                  <a:lnTo>
                    <a:pt x="1062" y="7214"/>
                  </a:lnTo>
                  <a:lnTo>
                    <a:pt x="1281" y="6996"/>
                  </a:lnTo>
                  <a:lnTo>
                    <a:pt x="1531" y="6808"/>
                  </a:lnTo>
                  <a:lnTo>
                    <a:pt x="1781" y="6621"/>
                  </a:lnTo>
                  <a:lnTo>
                    <a:pt x="2062" y="6433"/>
                  </a:lnTo>
                  <a:lnTo>
                    <a:pt x="2374" y="6309"/>
                  </a:lnTo>
                  <a:lnTo>
                    <a:pt x="2686" y="6152"/>
                  </a:lnTo>
                  <a:lnTo>
                    <a:pt x="3342" y="5934"/>
                  </a:lnTo>
                  <a:lnTo>
                    <a:pt x="3967" y="5778"/>
                  </a:lnTo>
                  <a:lnTo>
                    <a:pt x="3967" y="5778"/>
                  </a:lnTo>
                  <a:lnTo>
                    <a:pt x="3373" y="5778"/>
                  </a:lnTo>
                  <a:lnTo>
                    <a:pt x="2780" y="5809"/>
                  </a:lnTo>
                  <a:lnTo>
                    <a:pt x="2780" y="5809"/>
                  </a:lnTo>
                  <a:lnTo>
                    <a:pt x="2312" y="5840"/>
                  </a:lnTo>
                  <a:lnTo>
                    <a:pt x="1812" y="5840"/>
                  </a:lnTo>
                  <a:lnTo>
                    <a:pt x="1343" y="5809"/>
                  </a:lnTo>
                  <a:lnTo>
                    <a:pt x="844" y="5715"/>
                  </a:lnTo>
                  <a:lnTo>
                    <a:pt x="844" y="5715"/>
                  </a:lnTo>
                  <a:lnTo>
                    <a:pt x="656" y="5684"/>
                  </a:lnTo>
                  <a:lnTo>
                    <a:pt x="500" y="5590"/>
                  </a:lnTo>
                  <a:lnTo>
                    <a:pt x="344" y="5497"/>
                  </a:lnTo>
                  <a:lnTo>
                    <a:pt x="219" y="5340"/>
                  </a:lnTo>
                  <a:lnTo>
                    <a:pt x="94" y="5184"/>
                  </a:lnTo>
                  <a:lnTo>
                    <a:pt x="32" y="4997"/>
                  </a:lnTo>
                  <a:lnTo>
                    <a:pt x="1" y="4809"/>
                  </a:lnTo>
                  <a:lnTo>
                    <a:pt x="1" y="4622"/>
                  </a:lnTo>
                  <a:lnTo>
                    <a:pt x="1" y="4622"/>
                  </a:lnTo>
                  <a:lnTo>
                    <a:pt x="32" y="4497"/>
                  </a:lnTo>
                  <a:lnTo>
                    <a:pt x="32" y="4497"/>
                  </a:lnTo>
                  <a:lnTo>
                    <a:pt x="157" y="4122"/>
                  </a:lnTo>
                  <a:lnTo>
                    <a:pt x="313" y="3841"/>
                  </a:lnTo>
                  <a:lnTo>
                    <a:pt x="500" y="3592"/>
                  </a:lnTo>
                  <a:lnTo>
                    <a:pt x="750" y="3373"/>
                  </a:lnTo>
                  <a:lnTo>
                    <a:pt x="1000" y="3217"/>
                  </a:lnTo>
                  <a:lnTo>
                    <a:pt x="1312" y="3092"/>
                  </a:lnTo>
                  <a:lnTo>
                    <a:pt x="1624" y="3029"/>
                  </a:lnTo>
                  <a:lnTo>
                    <a:pt x="1968" y="2967"/>
                  </a:lnTo>
                  <a:lnTo>
                    <a:pt x="2312" y="2967"/>
                  </a:lnTo>
                  <a:lnTo>
                    <a:pt x="2686" y="2967"/>
                  </a:lnTo>
                  <a:lnTo>
                    <a:pt x="3030" y="2998"/>
                  </a:lnTo>
                  <a:lnTo>
                    <a:pt x="3405" y="3061"/>
                  </a:lnTo>
                  <a:lnTo>
                    <a:pt x="3748" y="3154"/>
                  </a:lnTo>
                  <a:lnTo>
                    <a:pt x="4092" y="3248"/>
                  </a:lnTo>
                  <a:lnTo>
                    <a:pt x="4404" y="3373"/>
                  </a:lnTo>
                  <a:lnTo>
                    <a:pt x="4716" y="3498"/>
                  </a:lnTo>
                  <a:lnTo>
                    <a:pt x="4716" y="3498"/>
                  </a:lnTo>
                  <a:lnTo>
                    <a:pt x="4217" y="2592"/>
                  </a:lnTo>
                  <a:lnTo>
                    <a:pt x="3967" y="2030"/>
                  </a:lnTo>
                  <a:lnTo>
                    <a:pt x="3717" y="1468"/>
                  </a:lnTo>
                  <a:lnTo>
                    <a:pt x="3654" y="1187"/>
                  </a:lnTo>
                  <a:lnTo>
                    <a:pt x="3592" y="937"/>
                  </a:lnTo>
                  <a:lnTo>
                    <a:pt x="3592" y="687"/>
                  </a:lnTo>
                  <a:lnTo>
                    <a:pt x="3623" y="469"/>
                  </a:lnTo>
                  <a:lnTo>
                    <a:pt x="3686" y="312"/>
                  </a:lnTo>
                  <a:lnTo>
                    <a:pt x="3811" y="156"/>
                  </a:lnTo>
                  <a:lnTo>
                    <a:pt x="3998" y="63"/>
                  </a:lnTo>
                  <a:lnTo>
                    <a:pt x="4248" y="0"/>
                  </a:lnTo>
                  <a:lnTo>
                    <a:pt x="4248" y="0"/>
                  </a:lnTo>
                  <a:lnTo>
                    <a:pt x="4373" y="0"/>
                  </a:lnTo>
                  <a:lnTo>
                    <a:pt x="4498" y="0"/>
                  </a:lnTo>
                  <a:lnTo>
                    <a:pt x="4779" y="94"/>
                  </a:lnTo>
                  <a:lnTo>
                    <a:pt x="5060" y="250"/>
                  </a:lnTo>
                  <a:lnTo>
                    <a:pt x="5341" y="437"/>
                  </a:lnTo>
                  <a:lnTo>
                    <a:pt x="5622" y="687"/>
                  </a:lnTo>
                  <a:lnTo>
                    <a:pt x="5872" y="968"/>
                  </a:lnTo>
                  <a:lnTo>
                    <a:pt x="6122" y="1312"/>
                  </a:lnTo>
                  <a:lnTo>
                    <a:pt x="6371" y="1624"/>
                  </a:lnTo>
                  <a:lnTo>
                    <a:pt x="6840" y="2342"/>
                  </a:lnTo>
                  <a:lnTo>
                    <a:pt x="7215" y="3061"/>
                  </a:lnTo>
                  <a:lnTo>
                    <a:pt x="7527" y="3685"/>
                  </a:lnTo>
                  <a:lnTo>
                    <a:pt x="7777" y="4185"/>
                  </a:lnTo>
                  <a:lnTo>
                    <a:pt x="7777" y="4185"/>
                  </a:lnTo>
                  <a:lnTo>
                    <a:pt x="8058" y="4809"/>
                  </a:lnTo>
                  <a:lnTo>
                    <a:pt x="8308" y="5465"/>
                  </a:lnTo>
                  <a:lnTo>
                    <a:pt x="8526" y="6152"/>
                  </a:lnTo>
                  <a:lnTo>
                    <a:pt x="8714" y="6839"/>
                  </a:lnTo>
                  <a:lnTo>
                    <a:pt x="8776" y="7183"/>
                  </a:lnTo>
                  <a:lnTo>
                    <a:pt x="8807" y="7526"/>
                  </a:lnTo>
                  <a:lnTo>
                    <a:pt x="8838" y="7870"/>
                  </a:lnTo>
                  <a:lnTo>
                    <a:pt x="8838" y="8213"/>
                  </a:lnTo>
                  <a:lnTo>
                    <a:pt x="8807" y="8557"/>
                  </a:lnTo>
                  <a:lnTo>
                    <a:pt x="8745" y="8869"/>
                  </a:lnTo>
                  <a:lnTo>
                    <a:pt x="8651" y="9182"/>
                  </a:lnTo>
                  <a:lnTo>
                    <a:pt x="8557" y="9494"/>
                  </a:lnTo>
                  <a:lnTo>
                    <a:pt x="8557" y="9494"/>
                  </a:lnTo>
                  <a:lnTo>
                    <a:pt x="8401" y="9806"/>
                  </a:lnTo>
                  <a:lnTo>
                    <a:pt x="8245" y="10025"/>
                  </a:lnTo>
                  <a:lnTo>
                    <a:pt x="8089" y="10150"/>
                  </a:lnTo>
                  <a:lnTo>
                    <a:pt x="7933" y="10243"/>
                  </a:lnTo>
                  <a:lnTo>
                    <a:pt x="7777" y="10275"/>
                  </a:lnTo>
                  <a:lnTo>
                    <a:pt x="7589" y="10243"/>
                  </a:lnTo>
                  <a:lnTo>
                    <a:pt x="7433" y="10150"/>
                  </a:lnTo>
                  <a:lnTo>
                    <a:pt x="7246" y="10056"/>
                  </a:lnTo>
                  <a:lnTo>
                    <a:pt x="7090" y="9900"/>
                  </a:lnTo>
                  <a:lnTo>
                    <a:pt x="6933" y="9744"/>
                  </a:lnTo>
                  <a:lnTo>
                    <a:pt x="6590" y="9369"/>
                  </a:lnTo>
                  <a:lnTo>
                    <a:pt x="6278" y="8963"/>
                  </a:lnTo>
                  <a:lnTo>
                    <a:pt x="5965" y="86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3" name="Google Shape;3554;p61">
              <a:extLst>
                <a:ext uri="{FF2B5EF4-FFF2-40B4-BE49-F238E27FC236}">
                  <a16:creationId xmlns:a16="http://schemas.microsoft.com/office/drawing/2014/main" id="{869E999F-7D1D-4F58-DDBC-EF55AABB110F}"/>
                </a:ext>
              </a:extLst>
            </p:cNvPr>
            <p:cNvSpPr/>
            <p:nvPr/>
          </p:nvSpPr>
          <p:spPr>
            <a:xfrm>
              <a:off x="532450" y="3002700"/>
              <a:ext cx="220975" cy="256875"/>
            </a:xfrm>
            <a:custGeom>
              <a:avLst/>
              <a:gdLst/>
              <a:ahLst/>
              <a:cxnLst/>
              <a:rect l="l" t="t" r="r" b="b"/>
              <a:pathLst>
                <a:path w="8839" h="10275" extrusionOk="0">
                  <a:moveTo>
                    <a:pt x="4248" y="0"/>
                  </a:moveTo>
                  <a:lnTo>
                    <a:pt x="4060" y="31"/>
                  </a:lnTo>
                  <a:lnTo>
                    <a:pt x="3935" y="63"/>
                  </a:lnTo>
                  <a:lnTo>
                    <a:pt x="3811" y="156"/>
                  </a:lnTo>
                  <a:lnTo>
                    <a:pt x="3748" y="219"/>
                  </a:lnTo>
                  <a:lnTo>
                    <a:pt x="3654" y="344"/>
                  </a:lnTo>
                  <a:lnTo>
                    <a:pt x="3623" y="437"/>
                  </a:lnTo>
                  <a:lnTo>
                    <a:pt x="3592" y="562"/>
                  </a:lnTo>
                  <a:lnTo>
                    <a:pt x="3592" y="718"/>
                  </a:lnTo>
                  <a:lnTo>
                    <a:pt x="3623" y="1062"/>
                  </a:lnTo>
                  <a:lnTo>
                    <a:pt x="3717" y="1405"/>
                  </a:lnTo>
                  <a:lnTo>
                    <a:pt x="3842" y="1811"/>
                  </a:lnTo>
                  <a:lnTo>
                    <a:pt x="4029" y="2186"/>
                  </a:lnTo>
                  <a:lnTo>
                    <a:pt x="4404" y="2936"/>
                  </a:lnTo>
                  <a:lnTo>
                    <a:pt x="4716" y="3498"/>
                  </a:lnTo>
                  <a:lnTo>
                    <a:pt x="4185" y="3279"/>
                  </a:lnTo>
                  <a:lnTo>
                    <a:pt x="3592" y="3123"/>
                  </a:lnTo>
                  <a:lnTo>
                    <a:pt x="2967" y="2998"/>
                  </a:lnTo>
                  <a:lnTo>
                    <a:pt x="2655"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1" y="4622"/>
                  </a:lnTo>
                  <a:lnTo>
                    <a:pt x="1" y="4747"/>
                  </a:lnTo>
                  <a:lnTo>
                    <a:pt x="32" y="4934"/>
                  </a:lnTo>
                  <a:lnTo>
                    <a:pt x="63" y="5091"/>
                  </a:lnTo>
                  <a:lnTo>
                    <a:pt x="157" y="5247"/>
                  </a:lnTo>
                  <a:lnTo>
                    <a:pt x="250" y="5403"/>
                  </a:lnTo>
                  <a:lnTo>
                    <a:pt x="375" y="5528"/>
                  </a:lnTo>
                  <a:lnTo>
                    <a:pt x="500" y="5621"/>
                  </a:lnTo>
                  <a:lnTo>
                    <a:pt x="688" y="5684"/>
                  </a:lnTo>
                  <a:lnTo>
                    <a:pt x="844" y="5715"/>
                  </a:lnTo>
                  <a:lnTo>
                    <a:pt x="1125" y="5778"/>
                  </a:lnTo>
                  <a:lnTo>
                    <a:pt x="1406" y="5840"/>
                  </a:lnTo>
                  <a:lnTo>
                    <a:pt x="1937" y="5840"/>
                  </a:lnTo>
                  <a:lnTo>
                    <a:pt x="2780" y="5809"/>
                  </a:lnTo>
                  <a:lnTo>
                    <a:pt x="3623"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31" y="8901"/>
                  </a:lnTo>
                  <a:lnTo>
                    <a:pt x="563" y="8994"/>
                  </a:lnTo>
                  <a:lnTo>
                    <a:pt x="594" y="9182"/>
                  </a:lnTo>
                  <a:lnTo>
                    <a:pt x="688" y="9338"/>
                  </a:lnTo>
                  <a:lnTo>
                    <a:pt x="781" y="9463"/>
                  </a:lnTo>
                  <a:lnTo>
                    <a:pt x="906" y="9588"/>
                  </a:lnTo>
                  <a:lnTo>
                    <a:pt x="1062" y="9650"/>
                  </a:lnTo>
                  <a:lnTo>
                    <a:pt x="1218" y="9744"/>
                  </a:lnTo>
                  <a:lnTo>
                    <a:pt x="1375" y="9775"/>
                  </a:lnTo>
                  <a:lnTo>
                    <a:pt x="1531" y="9775"/>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684" y="8526"/>
                  </a:lnTo>
                  <a:lnTo>
                    <a:pt x="5965" y="8619"/>
                  </a:lnTo>
                  <a:lnTo>
                    <a:pt x="6403" y="9119"/>
                  </a:lnTo>
                  <a:lnTo>
                    <a:pt x="6840" y="9650"/>
                  </a:lnTo>
                  <a:lnTo>
                    <a:pt x="7058" y="9900"/>
                  </a:lnTo>
                  <a:lnTo>
                    <a:pt x="7308" y="10087"/>
                  </a:lnTo>
                  <a:lnTo>
                    <a:pt x="7527" y="10212"/>
                  </a:lnTo>
                  <a:lnTo>
                    <a:pt x="7652" y="10243"/>
                  </a:lnTo>
                  <a:lnTo>
                    <a:pt x="7777" y="10275"/>
                  </a:lnTo>
                  <a:lnTo>
                    <a:pt x="7870" y="10243"/>
                  </a:lnTo>
                  <a:lnTo>
                    <a:pt x="7964" y="10212"/>
                  </a:lnTo>
                  <a:lnTo>
                    <a:pt x="8089" y="10181"/>
                  </a:lnTo>
                  <a:lnTo>
                    <a:pt x="8183" y="10087"/>
                  </a:lnTo>
                  <a:lnTo>
                    <a:pt x="8276" y="9994"/>
                  </a:lnTo>
                  <a:lnTo>
                    <a:pt x="8370" y="9837"/>
                  </a:lnTo>
                  <a:lnTo>
                    <a:pt x="8557" y="9494"/>
                  </a:lnTo>
                  <a:lnTo>
                    <a:pt x="8682" y="9150"/>
                  </a:lnTo>
                  <a:lnTo>
                    <a:pt x="8776" y="8807"/>
                  </a:lnTo>
                  <a:lnTo>
                    <a:pt x="8807" y="8432"/>
                  </a:lnTo>
                  <a:lnTo>
                    <a:pt x="8838" y="8057"/>
                  </a:lnTo>
                  <a:lnTo>
                    <a:pt x="8807" y="7558"/>
                  </a:lnTo>
                  <a:lnTo>
                    <a:pt x="8745" y="7058"/>
                  </a:lnTo>
                  <a:lnTo>
                    <a:pt x="8620" y="6558"/>
                  </a:lnTo>
                  <a:lnTo>
                    <a:pt x="8495" y="6059"/>
                  </a:lnTo>
                  <a:lnTo>
                    <a:pt x="8339" y="5559"/>
                  </a:lnTo>
                  <a:lnTo>
                    <a:pt x="8151" y="5091"/>
                  </a:lnTo>
                  <a:lnTo>
                    <a:pt x="7777" y="4185"/>
                  </a:lnTo>
                  <a:lnTo>
                    <a:pt x="7621" y="3873"/>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4" name="Google Shape;3555;p61">
              <a:extLst>
                <a:ext uri="{FF2B5EF4-FFF2-40B4-BE49-F238E27FC236}">
                  <a16:creationId xmlns:a16="http://schemas.microsoft.com/office/drawing/2014/main" id="{6F021ACB-173A-FF2C-50F2-A26D6FBD5CC0}"/>
                </a:ext>
              </a:extLst>
            </p:cNvPr>
            <p:cNvSpPr/>
            <p:nvPr/>
          </p:nvSpPr>
          <p:spPr>
            <a:xfrm>
              <a:off x="532450" y="3002700"/>
              <a:ext cx="220975" cy="256875"/>
            </a:xfrm>
            <a:custGeom>
              <a:avLst/>
              <a:gdLst/>
              <a:ahLst/>
              <a:cxnLst/>
              <a:rect l="l" t="t" r="r" b="b"/>
              <a:pathLst>
                <a:path w="8839" h="10275" fill="none" extrusionOk="0">
                  <a:moveTo>
                    <a:pt x="4341" y="0"/>
                  </a:moveTo>
                  <a:lnTo>
                    <a:pt x="4341" y="0"/>
                  </a:lnTo>
                  <a:lnTo>
                    <a:pt x="4248" y="0"/>
                  </a:lnTo>
                  <a:lnTo>
                    <a:pt x="4248" y="0"/>
                  </a:lnTo>
                  <a:lnTo>
                    <a:pt x="4060" y="31"/>
                  </a:lnTo>
                  <a:lnTo>
                    <a:pt x="3935" y="63"/>
                  </a:lnTo>
                  <a:lnTo>
                    <a:pt x="3811" y="156"/>
                  </a:lnTo>
                  <a:lnTo>
                    <a:pt x="3748" y="219"/>
                  </a:lnTo>
                  <a:lnTo>
                    <a:pt x="3654" y="344"/>
                  </a:lnTo>
                  <a:lnTo>
                    <a:pt x="3623" y="437"/>
                  </a:lnTo>
                  <a:lnTo>
                    <a:pt x="3592" y="562"/>
                  </a:lnTo>
                  <a:lnTo>
                    <a:pt x="3592" y="718"/>
                  </a:lnTo>
                  <a:lnTo>
                    <a:pt x="3592" y="718"/>
                  </a:lnTo>
                  <a:lnTo>
                    <a:pt x="3623" y="1062"/>
                  </a:lnTo>
                  <a:lnTo>
                    <a:pt x="3717" y="1405"/>
                  </a:lnTo>
                  <a:lnTo>
                    <a:pt x="3842" y="1811"/>
                  </a:lnTo>
                  <a:lnTo>
                    <a:pt x="4029" y="2186"/>
                  </a:lnTo>
                  <a:lnTo>
                    <a:pt x="4404" y="2936"/>
                  </a:lnTo>
                  <a:lnTo>
                    <a:pt x="4716" y="3498"/>
                  </a:lnTo>
                  <a:lnTo>
                    <a:pt x="4716" y="3498"/>
                  </a:lnTo>
                  <a:lnTo>
                    <a:pt x="4716" y="3498"/>
                  </a:lnTo>
                  <a:lnTo>
                    <a:pt x="4716" y="3498"/>
                  </a:lnTo>
                  <a:lnTo>
                    <a:pt x="4185" y="3279"/>
                  </a:lnTo>
                  <a:lnTo>
                    <a:pt x="3592" y="3123"/>
                  </a:lnTo>
                  <a:lnTo>
                    <a:pt x="2967" y="2998"/>
                  </a:lnTo>
                  <a:lnTo>
                    <a:pt x="2655" y="2967"/>
                  </a:lnTo>
                  <a:lnTo>
                    <a:pt x="2343" y="2967"/>
                  </a:lnTo>
                  <a:lnTo>
                    <a:pt x="2343"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32" y="4497"/>
                  </a:lnTo>
                  <a:lnTo>
                    <a:pt x="1" y="4622"/>
                  </a:lnTo>
                  <a:lnTo>
                    <a:pt x="1" y="4622"/>
                  </a:lnTo>
                  <a:lnTo>
                    <a:pt x="1" y="4747"/>
                  </a:lnTo>
                  <a:lnTo>
                    <a:pt x="1" y="4747"/>
                  </a:lnTo>
                  <a:lnTo>
                    <a:pt x="32" y="4934"/>
                  </a:lnTo>
                  <a:lnTo>
                    <a:pt x="63" y="5091"/>
                  </a:lnTo>
                  <a:lnTo>
                    <a:pt x="157" y="5247"/>
                  </a:lnTo>
                  <a:lnTo>
                    <a:pt x="250" y="5403"/>
                  </a:lnTo>
                  <a:lnTo>
                    <a:pt x="375" y="5528"/>
                  </a:lnTo>
                  <a:lnTo>
                    <a:pt x="500" y="5621"/>
                  </a:lnTo>
                  <a:lnTo>
                    <a:pt x="688" y="5684"/>
                  </a:lnTo>
                  <a:lnTo>
                    <a:pt x="844" y="5715"/>
                  </a:lnTo>
                  <a:lnTo>
                    <a:pt x="844" y="5715"/>
                  </a:lnTo>
                  <a:lnTo>
                    <a:pt x="1125" y="5778"/>
                  </a:lnTo>
                  <a:lnTo>
                    <a:pt x="1406" y="5840"/>
                  </a:lnTo>
                  <a:lnTo>
                    <a:pt x="1937" y="5840"/>
                  </a:lnTo>
                  <a:lnTo>
                    <a:pt x="1937" y="5840"/>
                  </a:lnTo>
                  <a:lnTo>
                    <a:pt x="2780" y="5809"/>
                  </a:lnTo>
                  <a:lnTo>
                    <a:pt x="2780" y="5809"/>
                  </a:lnTo>
                  <a:lnTo>
                    <a:pt x="3623" y="5778"/>
                  </a:lnTo>
                  <a:lnTo>
                    <a:pt x="3623" y="5778"/>
                  </a:lnTo>
                  <a:lnTo>
                    <a:pt x="3967" y="5778"/>
                  </a:lnTo>
                  <a:lnTo>
                    <a:pt x="3967" y="5778"/>
                  </a:lnTo>
                  <a:lnTo>
                    <a:pt x="3967"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00" y="8557"/>
                  </a:lnTo>
                  <a:lnTo>
                    <a:pt x="531" y="8901"/>
                  </a:lnTo>
                  <a:lnTo>
                    <a:pt x="531" y="8901"/>
                  </a:lnTo>
                  <a:lnTo>
                    <a:pt x="563" y="8994"/>
                  </a:lnTo>
                  <a:lnTo>
                    <a:pt x="563" y="8994"/>
                  </a:lnTo>
                  <a:lnTo>
                    <a:pt x="594" y="9182"/>
                  </a:lnTo>
                  <a:lnTo>
                    <a:pt x="688" y="9338"/>
                  </a:lnTo>
                  <a:lnTo>
                    <a:pt x="781" y="9463"/>
                  </a:lnTo>
                  <a:lnTo>
                    <a:pt x="906" y="9588"/>
                  </a:lnTo>
                  <a:lnTo>
                    <a:pt x="1062" y="9650"/>
                  </a:lnTo>
                  <a:lnTo>
                    <a:pt x="1218" y="9744"/>
                  </a:lnTo>
                  <a:lnTo>
                    <a:pt x="1375" y="9775"/>
                  </a:lnTo>
                  <a:lnTo>
                    <a:pt x="1531" y="9775"/>
                  </a:lnTo>
                  <a:lnTo>
                    <a:pt x="1531" y="9775"/>
                  </a:lnTo>
                  <a:lnTo>
                    <a:pt x="1781" y="9744"/>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403" y="8495"/>
                  </a:lnTo>
                  <a:lnTo>
                    <a:pt x="5684" y="8526"/>
                  </a:lnTo>
                  <a:lnTo>
                    <a:pt x="5965" y="8619"/>
                  </a:lnTo>
                  <a:lnTo>
                    <a:pt x="5965" y="8619"/>
                  </a:lnTo>
                  <a:lnTo>
                    <a:pt x="6403" y="9119"/>
                  </a:lnTo>
                  <a:lnTo>
                    <a:pt x="6840" y="9650"/>
                  </a:lnTo>
                  <a:lnTo>
                    <a:pt x="7058" y="9900"/>
                  </a:lnTo>
                  <a:lnTo>
                    <a:pt x="7308" y="10087"/>
                  </a:lnTo>
                  <a:lnTo>
                    <a:pt x="7527" y="10212"/>
                  </a:lnTo>
                  <a:lnTo>
                    <a:pt x="7652" y="10243"/>
                  </a:lnTo>
                  <a:lnTo>
                    <a:pt x="7777" y="10275"/>
                  </a:lnTo>
                  <a:lnTo>
                    <a:pt x="7777" y="10275"/>
                  </a:lnTo>
                  <a:lnTo>
                    <a:pt x="7870" y="10243"/>
                  </a:lnTo>
                  <a:lnTo>
                    <a:pt x="7964" y="10212"/>
                  </a:lnTo>
                  <a:lnTo>
                    <a:pt x="8089" y="10181"/>
                  </a:lnTo>
                  <a:lnTo>
                    <a:pt x="8183" y="10087"/>
                  </a:lnTo>
                  <a:lnTo>
                    <a:pt x="8276" y="9994"/>
                  </a:lnTo>
                  <a:lnTo>
                    <a:pt x="8370" y="9837"/>
                  </a:lnTo>
                  <a:lnTo>
                    <a:pt x="8557" y="9494"/>
                  </a:lnTo>
                  <a:lnTo>
                    <a:pt x="8557" y="9494"/>
                  </a:lnTo>
                  <a:lnTo>
                    <a:pt x="8682" y="9150"/>
                  </a:lnTo>
                  <a:lnTo>
                    <a:pt x="8776" y="8807"/>
                  </a:lnTo>
                  <a:lnTo>
                    <a:pt x="8807" y="8432"/>
                  </a:lnTo>
                  <a:lnTo>
                    <a:pt x="8838" y="8057"/>
                  </a:lnTo>
                  <a:lnTo>
                    <a:pt x="8838" y="8057"/>
                  </a:lnTo>
                  <a:lnTo>
                    <a:pt x="8807" y="7558"/>
                  </a:lnTo>
                  <a:lnTo>
                    <a:pt x="8745" y="7058"/>
                  </a:lnTo>
                  <a:lnTo>
                    <a:pt x="8620" y="6558"/>
                  </a:lnTo>
                  <a:lnTo>
                    <a:pt x="8495" y="6059"/>
                  </a:lnTo>
                  <a:lnTo>
                    <a:pt x="8339" y="5559"/>
                  </a:lnTo>
                  <a:lnTo>
                    <a:pt x="8151" y="5091"/>
                  </a:lnTo>
                  <a:lnTo>
                    <a:pt x="7777" y="4185"/>
                  </a:lnTo>
                  <a:lnTo>
                    <a:pt x="7777" y="4185"/>
                  </a:lnTo>
                  <a:lnTo>
                    <a:pt x="7621" y="3873"/>
                  </a:lnTo>
                  <a:lnTo>
                    <a:pt x="7621" y="3873"/>
                  </a:lnTo>
                  <a:lnTo>
                    <a:pt x="7215" y="3061"/>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lnTo>
                    <a:pt x="43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5" name="Google Shape;3556;p61">
              <a:extLst>
                <a:ext uri="{FF2B5EF4-FFF2-40B4-BE49-F238E27FC236}">
                  <a16:creationId xmlns:a16="http://schemas.microsoft.com/office/drawing/2014/main" id="{38E0B2B1-1EBF-C23D-A47B-B6F8D9B99068}"/>
                </a:ext>
              </a:extLst>
            </p:cNvPr>
            <p:cNvSpPr/>
            <p:nvPr/>
          </p:nvSpPr>
          <p:spPr>
            <a:xfrm>
              <a:off x="569925" y="3047975"/>
              <a:ext cx="181150" cy="213950"/>
            </a:xfrm>
            <a:custGeom>
              <a:avLst/>
              <a:gdLst/>
              <a:ahLst/>
              <a:cxnLst/>
              <a:rect l="l" t="t" r="r" b="b"/>
              <a:pathLst>
                <a:path w="7246" h="8558" extrusionOk="0">
                  <a:moveTo>
                    <a:pt x="2280" y="0"/>
                  </a:moveTo>
                  <a:lnTo>
                    <a:pt x="2187" y="32"/>
                  </a:lnTo>
                  <a:lnTo>
                    <a:pt x="2062" y="63"/>
                  </a:lnTo>
                  <a:lnTo>
                    <a:pt x="1968" y="157"/>
                  </a:lnTo>
                  <a:lnTo>
                    <a:pt x="1874" y="250"/>
                  </a:lnTo>
                  <a:lnTo>
                    <a:pt x="1781" y="344"/>
                  </a:lnTo>
                  <a:lnTo>
                    <a:pt x="1718" y="563"/>
                  </a:lnTo>
                  <a:lnTo>
                    <a:pt x="1687" y="781"/>
                  </a:lnTo>
                  <a:lnTo>
                    <a:pt x="1687" y="1031"/>
                  </a:lnTo>
                  <a:lnTo>
                    <a:pt x="1749" y="1281"/>
                  </a:lnTo>
                  <a:lnTo>
                    <a:pt x="1874" y="1531"/>
                  </a:lnTo>
                  <a:lnTo>
                    <a:pt x="2030" y="1781"/>
                  </a:lnTo>
                  <a:lnTo>
                    <a:pt x="2187" y="2030"/>
                  </a:lnTo>
                  <a:lnTo>
                    <a:pt x="2405" y="2280"/>
                  </a:lnTo>
                  <a:lnTo>
                    <a:pt x="2842" y="2749"/>
                  </a:lnTo>
                  <a:lnTo>
                    <a:pt x="3342" y="3217"/>
                  </a:lnTo>
                  <a:lnTo>
                    <a:pt x="4248" y="3998"/>
                  </a:lnTo>
                  <a:lnTo>
                    <a:pt x="3654" y="3842"/>
                  </a:lnTo>
                  <a:lnTo>
                    <a:pt x="2999" y="3717"/>
                  </a:lnTo>
                  <a:lnTo>
                    <a:pt x="2312" y="3623"/>
                  </a:lnTo>
                  <a:lnTo>
                    <a:pt x="1968" y="3592"/>
                  </a:lnTo>
                  <a:lnTo>
                    <a:pt x="1624" y="3623"/>
                  </a:lnTo>
                  <a:lnTo>
                    <a:pt x="1312" y="3623"/>
                  </a:lnTo>
                  <a:lnTo>
                    <a:pt x="1000" y="3686"/>
                  </a:lnTo>
                  <a:lnTo>
                    <a:pt x="719" y="3779"/>
                  </a:lnTo>
                  <a:lnTo>
                    <a:pt x="500" y="3873"/>
                  </a:lnTo>
                  <a:lnTo>
                    <a:pt x="282" y="4029"/>
                  </a:lnTo>
                  <a:lnTo>
                    <a:pt x="125" y="4185"/>
                  </a:lnTo>
                  <a:lnTo>
                    <a:pt x="32" y="4404"/>
                  </a:lnTo>
                  <a:lnTo>
                    <a:pt x="1" y="4654"/>
                  </a:lnTo>
                  <a:lnTo>
                    <a:pt x="1" y="4716"/>
                  </a:lnTo>
                  <a:lnTo>
                    <a:pt x="32" y="4779"/>
                  </a:lnTo>
                  <a:lnTo>
                    <a:pt x="125" y="4903"/>
                  </a:lnTo>
                  <a:lnTo>
                    <a:pt x="313" y="5028"/>
                  </a:lnTo>
                  <a:lnTo>
                    <a:pt x="531" y="5153"/>
                  </a:lnTo>
                  <a:lnTo>
                    <a:pt x="1156" y="5403"/>
                  </a:lnTo>
                  <a:lnTo>
                    <a:pt x="1874" y="5684"/>
                  </a:lnTo>
                  <a:lnTo>
                    <a:pt x="2655" y="5997"/>
                  </a:lnTo>
                  <a:lnTo>
                    <a:pt x="3061" y="6153"/>
                  </a:lnTo>
                  <a:lnTo>
                    <a:pt x="3436" y="6340"/>
                  </a:lnTo>
                  <a:lnTo>
                    <a:pt x="3811" y="6559"/>
                  </a:lnTo>
                  <a:lnTo>
                    <a:pt x="4123" y="6777"/>
                  </a:lnTo>
                  <a:lnTo>
                    <a:pt x="4435" y="7027"/>
                  </a:lnTo>
                  <a:lnTo>
                    <a:pt x="4685" y="7277"/>
                  </a:lnTo>
                  <a:lnTo>
                    <a:pt x="4966" y="7620"/>
                  </a:lnTo>
                  <a:lnTo>
                    <a:pt x="5185" y="7839"/>
                  </a:lnTo>
                  <a:lnTo>
                    <a:pt x="5434" y="8089"/>
                  </a:lnTo>
                  <a:lnTo>
                    <a:pt x="5684" y="8276"/>
                  </a:lnTo>
                  <a:lnTo>
                    <a:pt x="5997" y="8464"/>
                  </a:lnTo>
                  <a:lnTo>
                    <a:pt x="6122" y="8526"/>
                  </a:lnTo>
                  <a:lnTo>
                    <a:pt x="6278" y="8557"/>
                  </a:lnTo>
                  <a:lnTo>
                    <a:pt x="6403" y="8557"/>
                  </a:lnTo>
                  <a:lnTo>
                    <a:pt x="6559" y="8526"/>
                  </a:lnTo>
                  <a:lnTo>
                    <a:pt x="6652" y="8495"/>
                  </a:lnTo>
                  <a:lnTo>
                    <a:pt x="6746" y="8401"/>
                  </a:lnTo>
                  <a:lnTo>
                    <a:pt x="6840" y="8307"/>
                  </a:lnTo>
                  <a:lnTo>
                    <a:pt x="6965" y="8151"/>
                  </a:lnTo>
                  <a:lnTo>
                    <a:pt x="7027" y="7964"/>
                  </a:lnTo>
                  <a:lnTo>
                    <a:pt x="7121" y="7777"/>
                  </a:lnTo>
                  <a:lnTo>
                    <a:pt x="7183" y="7527"/>
                  </a:lnTo>
                  <a:lnTo>
                    <a:pt x="7215" y="7246"/>
                  </a:lnTo>
                  <a:lnTo>
                    <a:pt x="7246" y="6965"/>
                  </a:lnTo>
                  <a:lnTo>
                    <a:pt x="7246" y="6621"/>
                  </a:lnTo>
                  <a:lnTo>
                    <a:pt x="7215" y="6246"/>
                  </a:lnTo>
                  <a:lnTo>
                    <a:pt x="7152" y="5872"/>
                  </a:lnTo>
                  <a:lnTo>
                    <a:pt x="7058" y="5466"/>
                  </a:lnTo>
                  <a:lnTo>
                    <a:pt x="6902" y="4997"/>
                  </a:lnTo>
                  <a:lnTo>
                    <a:pt x="6715" y="4529"/>
                  </a:lnTo>
                  <a:lnTo>
                    <a:pt x="6496" y="4029"/>
                  </a:lnTo>
                  <a:lnTo>
                    <a:pt x="6278" y="3623"/>
                  </a:lnTo>
                  <a:lnTo>
                    <a:pt x="5997" y="3186"/>
                  </a:lnTo>
                  <a:lnTo>
                    <a:pt x="5716" y="2780"/>
                  </a:lnTo>
                  <a:lnTo>
                    <a:pt x="5403" y="2343"/>
                  </a:lnTo>
                  <a:lnTo>
                    <a:pt x="5060" y="1937"/>
                  </a:lnTo>
                  <a:lnTo>
                    <a:pt x="4716" y="1562"/>
                  </a:lnTo>
                  <a:lnTo>
                    <a:pt x="4373" y="1187"/>
                  </a:lnTo>
                  <a:lnTo>
                    <a:pt x="4029" y="875"/>
                  </a:lnTo>
                  <a:lnTo>
                    <a:pt x="3686" y="594"/>
                  </a:lnTo>
                  <a:lnTo>
                    <a:pt x="3342" y="344"/>
                  </a:lnTo>
                  <a:lnTo>
                    <a:pt x="2999" y="157"/>
                  </a:lnTo>
                  <a:lnTo>
                    <a:pt x="2686" y="63"/>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6" name="Google Shape;3557;p61">
              <a:extLst>
                <a:ext uri="{FF2B5EF4-FFF2-40B4-BE49-F238E27FC236}">
                  <a16:creationId xmlns:a16="http://schemas.microsoft.com/office/drawing/2014/main" id="{3771CE7C-FED2-4A1F-F390-C956E9E14241}"/>
                </a:ext>
              </a:extLst>
            </p:cNvPr>
            <p:cNvSpPr/>
            <p:nvPr/>
          </p:nvSpPr>
          <p:spPr>
            <a:xfrm>
              <a:off x="548075" y="3840425"/>
              <a:ext cx="464550" cy="584000"/>
            </a:xfrm>
            <a:custGeom>
              <a:avLst/>
              <a:gdLst/>
              <a:ahLst/>
              <a:cxnLst/>
              <a:rect l="l" t="t" r="r" b="b"/>
              <a:pathLst>
                <a:path w="18582" h="23360" extrusionOk="0">
                  <a:moveTo>
                    <a:pt x="3841" y="0"/>
                  </a:moveTo>
                  <a:lnTo>
                    <a:pt x="2061" y="10899"/>
                  </a:lnTo>
                  <a:lnTo>
                    <a:pt x="781" y="18832"/>
                  </a:lnTo>
                  <a:lnTo>
                    <a:pt x="0" y="23360"/>
                  </a:lnTo>
                  <a:lnTo>
                    <a:pt x="18582" y="23360"/>
                  </a:lnTo>
                  <a:lnTo>
                    <a:pt x="15552" y="32"/>
                  </a:lnTo>
                  <a:lnTo>
                    <a:pt x="3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7" name="Google Shape;3558;p61">
              <a:extLst>
                <a:ext uri="{FF2B5EF4-FFF2-40B4-BE49-F238E27FC236}">
                  <a16:creationId xmlns:a16="http://schemas.microsoft.com/office/drawing/2014/main" id="{59B9729F-BA80-2E11-B66F-53991C3BBB6D}"/>
                </a:ext>
              </a:extLst>
            </p:cNvPr>
            <p:cNvSpPr/>
            <p:nvPr/>
          </p:nvSpPr>
          <p:spPr>
            <a:xfrm>
              <a:off x="2513975" y="2444475"/>
              <a:ext cx="2064275" cy="1115675"/>
            </a:xfrm>
            <a:custGeom>
              <a:avLst/>
              <a:gdLst/>
              <a:ahLst/>
              <a:cxnLst/>
              <a:rect l="l" t="t" r="r" b="b"/>
              <a:pathLst>
                <a:path w="82571" h="44627" extrusionOk="0">
                  <a:moveTo>
                    <a:pt x="1967" y="0"/>
                  </a:moveTo>
                  <a:lnTo>
                    <a:pt x="1749" y="63"/>
                  </a:lnTo>
                  <a:lnTo>
                    <a:pt x="1561" y="94"/>
                  </a:lnTo>
                  <a:lnTo>
                    <a:pt x="1374" y="188"/>
                  </a:lnTo>
                  <a:lnTo>
                    <a:pt x="1187" y="281"/>
                  </a:lnTo>
                  <a:lnTo>
                    <a:pt x="1031" y="375"/>
                  </a:lnTo>
                  <a:lnTo>
                    <a:pt x="874" y="500"/>
                  </a:lnTo>
                  <a:lnTo>
                    <a:pt x="750" y="656"/>
                  </a:lnTo>
                  <a:lnTo>
                    <a:pt x="625" y="781"/>
                  </a:lnTo>
                  <a:lnTo>
                    <a:pt x="406" y="1156"/>
                  </a:lnTo>
                  <a:lnTo>
                    <a:pt x="219" y="1562"/>
                  </a:lnTo>
                  <a:lnTo>
                    <a:pt x="125" y="1999"/>
                  </a:lnTo>
                  <a:lnTo>
                    <a:pt x="31" y="2499"/>
                  </a:lnTo>
                  <a:lnTo>
                    <a:pt x="0" y="3061"/>
                  </a:lnTo>
                  <a:lnTo>
                    <a:pt x="31" y="3654"/>
                  </a:lnTo>
                  <a:lnTo>
                    <a:pt x="62" y="4310"/>
                  </a:lnTo>
                  <a:lnTo>
                    <a:pt x="187" y="4966"/>
                  </a:lnTo>
                  <a:lnTo>
                    <a:pt x="312" y="5653"/>
                  </a:lnTo>
                  <a:lnTo>
                    <a:pt x="500" y="6402"/>
                  </a:lnTo>
                  <a:lnTo>
                    <a:pt x="750" y="7152"/>
                  </a:lnTo>
                  <a:lnTo>
                    <a:pt x="999" y="7932"/>
                  </a:lnTo>
                  <a:lnTo>
                    <a:pt x="1312" y="8744"/>
                  </a:lnTo>
                  <a:lnTo>
                    <a:pt x="1686" y="9556"/>
                  </a:lnTo>
                  <a:lnTo>
                    <a:pt x="2061" y="10400"/>
                  </a:lnTo>
                  <a:lnTo>
                    <a:pt x="2498" y="11243"/>
                  </a:lnTo>
                  <a:lnTo>
                    <a:pt x="2967" y="12086"/>
                  </a:lnTo>
                  <a:lnTo>
                    <a:pt x="3466" y="12929"/>
                  </a:lnTo>
                  <a:lnTo>
                    <a:pt x="4029" y="13772"/>
                  </a:lnTo>
                  <a:lnTo>
                    <a:pt x="5434" y="15833"/>
                  </a:lnTo>
                  <a:lnTo>
                    <a:pt x="6964" y="18051"/>
                  </a:lnTo>
                  <a:lnTo>
                    <a:pt x="8651" y="20362"/>
                  </a:lnTo>
                  <a:lnTo>
                    <a:pt x="10462" y="22704"/>
                  </a:lnTo>
                  <a:lnTo>
                    <a:pt x="12398" y="25109"/>
                  </a:lnTo>
                  <a:lnTo>
                    <a:pt x="13366" y="26327"/>
                  </a:lnTo>
                  <a:lnTo>
                    <a:pt x="14397" y="27513"/>
                  </a:lnTo>
                  <a:lnTo>
                    <a:pt x="15427" y="28731"/>
                  </a:lnTo>
                  <a:lnTo>
                    <a:pt x="16489" y="29887"/>
                  </a:lnTo>
                  <a:lnTo>
                    <a:pt x="17551" y="31073"/>
                  </a:lnTo>
                  <a:lnTo>
                    <a:pt x="18613" y="32198"/>
                  </a:lnTo>
                  <a:lnTo>
                    <a:pt x="19706" y="33322"/>
                  </a:lnTo>
                  <a:lnTo>
                    <a:pt x="20799" y="34415"/>
                  </a:lnTo>
                  <a:lnTo>
                    <a:pt x="21923" y="35477"/>
                  </a:lnTo>
                  <a:lnTo>
                    <a:pt x="23016" y="36476"/>
                  </a:lnTo>
                  <a:lnTo>
                    <a:pt x="24140" y="37444"/>
                  </a:lnTo>
                  <a:lnTo>
                    <a:pt x="25265" y="38381"/>
                  </a:lnTo>
                  <a:lnTo>
                    <a:pt x="26389" y="39255"/>
                  </a:lnTo>
                  <a:lnTo>
                    <a:pt x="27482" y="40067"/>
                  </a:lnTo>
                  <a:lnTo>
                    <a:pt x="28606" y="40848"/>
                  </a:lnTo>
                  <a:lnTo>
                    <a:pt x="29699" y="41535"/>
                  </a:lnTo>
                  <a:lnTo>
                    <a:pt x="30792" y="42191"/>
                  </a:lnTo>
                  <a:lnTo>
                    <a:pt x="31885" y="42753"/>
                  </a:lnTo>
                  <a:lnTo>
                    <a:pt x="32947" y="43222"/>
                  </a:lnTo>
                  <a:lnTo>
                    <a:pt x="34009" y="43628"/>
                  </a:lnTo>
                  <a:lnTo>
                    <a:pt x="34540" y="43815"/>
                  </a:lnTo>
                  <a:lnTo>
                    <a:pt x="35040" y="43971"/>
                  </a:lnTo>
                  <a:lnTo>
                    <a:pt x="35570" y="44096"/>
                  </a:lnTo>
                  <a:lnTo>
                    <a:pt x="36070" y="44190"/>
                  </a:lnTo>
                  <a:lnTo>
                    <a:pt x="37163" y="44377"/>
                  </a:lnTo>
                  <a:lnTo>
                    <a:pt x="38350" y="44502"/>
                  </a:lnTo>
                  <a:lnTo>
                    <a:pt x="39693" y="44564"/>
                  </a:lnTo>
                  <a:lnTo>
                    <a:pt x="41129" y="44596"/>
                  </a:lnTo>
                  <a:lnTo>
                    <a:pt x="42660" y="44627"/>
                  </a:lnTo>
                  <a:lnTo>
                    <a:pt x="44283" y="44596"/>
                  </a:lnTo>
                  <a:lnTo>
                    <a:pt x="45970" y="44502"/>
                  </a:lnTo>
                  <a:lnTo>
                    <a:pt x="47719" y="44408"/>
                  </a:lnTo>
                  <a:lnTo>
                    <a:pt x="49530" y="44283"/>
                  </a:lnTo>
                  <a:lnTo>
                    <a:pt x="51404" y="44127"/>
                  </a:lnTo>
                  <a:lnTo>
                    <a:pt x="53309" y="43940"/>
                  </a:lnTo>
                  <a:lnTo>
                    <a:pt x="55214" y="43753"/>
                  </a:lnTo>
                  <a:lnTo>
                    <a:pt x="57150" y="43534"/>
                  </a:lnTo>
                  <a:lnTo>
                    <a:pt x="59086" y="43284"/>
                  </a:lnTo>
                  <a:lnTo>
                    <a:pt x="62927" y="42722"/>
                  </a:lnTo>
                  <a:lnTo>
                    <a:pt x="66644" y="42129"/>
                  </a:lnTo>
                  <a:lnTo>
                    <a:pt x="70173" y="41504"/>
                  </a:lnTo>
                  <a:lnTo>
                    <a:pt x="71828" y="41160"/>
                  </a:lnTo>
                  <a:lnTo>
                    <a:pt x="73421" y="40817"/>
                  </a:lnTo>
                  <a:lnTo>
                    <a:pt x="74888" y="40505"/>
                  </a:lnTo>
                  <a:lnTo>
                    <a:pt x="76294" y="40161"/>
                  </a:lnTo>
                  <a:lnTo>
                    <a:pt x="77574" y="39818"/>
                  </a:lnTo>
                  <a:lnTo>
                    <a:pt x="78698" y="39505"/>
                  </a:lnTo>
                  <a:lnTo>
                    <a:pt x="79729" y="39193"/>
                  </a:lnTo>
                  <a:lnTo>
                    <a:pt x="80603" y="38881"/>
                  </a:lnTo>
                  <a:lnTo>
                    <a:pt x="81322" y="38568"/>
                  </a:lnTo>
                  <a:lnTo>
                    <a:pt x="81884" y="38287"/>
                  </a:lnTo>
                  <a:lnTo>
                    <a:pt x="82102" y="38131"/>
                  </a:lnTo>
                  <a:lnTo>
                    <a:pt x="82259" y="38006"/>
                  </a:lnTo>
                  <a:lnTo>
                    <a:pt x="82383" y="37881"/>
                  </a:lnTo>
                  <a:lnTo>
                    <a:pt x="82477" y="37756"/>
                  </a:lnTo>
                  <a:lnTo>
                    <a:pt x="82540" y="37475"/>
                  </a:lnTo>
                  <a:lnTo>
                    <a:pt x="82571" y="37132"/>
                  </a:lnTo>
                  <a:lnTo>
                    <a:pt x="82540" y="36757"/>
                  </a:lnTo>
                  <a:lnTo>
                    <a:pt x="82446" y="36320"/>
                  </a:lnTo>
                  <a:lnTo>
                    <a:pt x="82321" y="35851"/>
                  </a:lnTo>
                  <a:lnTo>
                    <a:pt x="82165" y="35352"/>
                  </a:lnTo>
                  <a:lnTo>
                    <a:pt x="81977" y="34790"/>
                  </a:lnTo>
                  <a:lnTo>
                    <a:pt x="81728" y="34228"/>
                  </a:lnTo>
                  <a:lnTo>
                    <a:pt x="81166" y="33010"/>
                  </a:lnTo>
                  <a:lnTo>
                    <a:pt x="80478" y="31698"/>
                  </a:lnTo>
                  <a:lnTo>
                    <a:pt x="79698" y="30324"/>
                  </a:lnTo>
                  <a:lnTo>
                    <a:pt x="78886" y="28981"/>
                  </a:lnTo>
                  <a:lnTo>
                    <a:pt x="78011" y="27607"/>
                  </a:lnTo>
                  <a:lnTo>
                    <a:pt x="77106" y="26295"/>
                  </a:lnTo>
                  <a:lnTo>
                    <a:pt x="76200" y="25046"/>
                  </a:lnTo>
                  <a:lnTo>
                    <a:pt x="75326" y="23922"/>
                  </a:lnTo>
                  <a:lnTo>
                    <a:pt x="74514" y="22923"/>
                  </a:lnTo>
                  <a:lnTo>
                    <a:pt x="73733" y="22111"/>
                  </a:lnTo>
                  <a:lnTo>
                    <a:pt x="73389" y="21767"/>
                  </a:lnTo>
                  <a:lnTo>
                    <a:pt x="73077" y="21455"/>
                  </a:lnTo>
                  <a:lnTo>
                    <a:pt x="72796" y="21236"/>
                  </a:lnTo>
                  <a:lnTo>
                    <a:pt x="72515" y="21049"/>
                  </a:lnTo>
                  <a:lnTo>
                    <a:pt x="72390" y="20986"/>
                  </a:lnTo>
                  <a:lnTo>
                    <a:pt x="72203" y="20924"/>
                  </a:lnTo>
                  <a:lnTo>
                    <a:pt x="71765" y="20830"/>
                  </a:lnTo>
                  <a:lnTo>
                    <a:pt x="71203" y="20768"/>
                  </a:lnTo>
                  <a:lnTo>
                    <a:pt x="70547" y="20736"/>
                  </a:lnTo>
                  <a:lnTo>
                    <a:pt x="69767" y="20705"/>
                  </a:lnTo>
                  <a:lnTo>
                    <a:pt x="68924" y="20705"/>
                  </a:lnTo>
                  <a:lnTo>
                    <a:pt x="66925" y="20768"/>
                  </a:lnTo>
                  <a:lnTo>
                    <a:pt x="64645" y="20893"/>
                  </a:lnTo>
                  <a:lnTo>
                    <a:pt x="62147" y="21080"/>
                  </a:lnTo>
                  <a:lnTo>
                    <a:pt x="56713" y="21548"/>
                  </a:lnTo>
                  <a:lnTo>
                    <a:pt x="51060" y="22048"/>
                  </a:lnTo>
                  <a:lnTo>
                    <a:pt x="48312" y="22267"/>
                  </a:lnTo>
                  <a:lnTo>
                    <a:pt x="45720" y="22485"/>
                  </a:lnTo>
                  <a:lnTo>
                    <a:pt x="43315" y="22610"/>
                  </a:lnTo>
                  <a:lnTo>
                    <a:pt x="41161" y="22704"/>
                  </a:lnTo>
                  <a:lnTo>
                    <a:pt x="40224" y="22735"/>
                  </a:lnTo>
                  <a:lnTo>
                    <a:pt x="39349" y="22704"/>
                  </a:lnTo>
                  <a:lnTo>
                    <a:pt x="38568" y="22673"/>
                  </a:lnTo>
                  <a:lnTo>
                    <a:pt x="37913" y="22641"/>
                  </a:lnTo>
                  <a:lnTo>
                    <a:pt x="37257" y="22517"/>
                  </a:lnTo>
                  <a:lnTo>
                    <a:pt x="36539" y="22329"/>
                  </a:lnTo>
                  <a:lnTo>
                    <a:pt x="35758" y="22079"/>
                  </a:lnTo>
                  <a:lnTo>
                    <a:pt x="34915" y="21736"/>
                  </a:lnTo>
                  <a:lnTo>
                    <a:pt x="34040" y="21330"/>
                  </a:lnTo>
                  <a:lnTo>
                    <a:pt x="33135" y="20893"/>
                  </a:lnTo>
                  <a:lnTo>
                    <a:pt x="32166" y="20362"/>
                  </a:lnTo>
                  <a:lnTo>
                    <a:pt x="31167" y="19800"/>
                  </a:lnTo>
                  <a:lnTo>
                    <a:pt x="30105" y="19175"/>
                  </a:lnTo>
                  <a:lnTo>
                    <a:pt x="29043" y="18519"/>
                  </a:lnTo>
                  <a:lnTo>
                    <a:pt x="26857" y="17083"/>
                  </a:lnTo>
                  <a:lnTo>
                    <a:pt x="24640" y="15521"/>
                  </a:lnTo>
                  <a:lnTo>
                    <a:pt x="22360" y="13897"/>
                  </a:lnTo>
                  <a:lnTo>
                    <a:pt x="20112" y="12242"/>
                  </a:lnTo>
                  <a:lnTo>
                    <a:pt x="17926" y="10587"/>
                  </a:lnTo>
                  <a:lnTo>
                    <a:pt x="15833" y="8963"/>
                  </a:lnTo>
                  <a:lnTo>
                    <a:pt x="13866" y="7433"/>
                  </a:lnTo>
                  <a:lnTo>
                    <a:pt x="10462" y="4716"/>
                  </a:lnTo>
                  <a:lnTo>
                    <a:pt x="8026" y="2748"/>
                  </a:lnTo>
                  <a:lnTo>
                    <a:pt x="7120" y="2093"/>
                  </a:lnTo>
                  <a:lnTo>
                    <a:pt x="6308" y="1530"/>
                  </a:lnTo>
                  <a:lnTo>
                    <a:pt x="5528" y="1062"/>
                  </a:lnTo>
                  <a:lnTo>
                    <a:pt x="4809" y="656"/>
                  </a:lnTo>
                  <a:lnTo>
                    <a:pt x="4122" y="375"/>
                  </a:lnTo>
                  <a:lnTo>
                    <a:pt x="3498" y="156"/>
                  </a:lnTo>
                  <a:lnTo>
                    <a:pt x="2936" y="31"/>
                  </a:lnTo>
                  <a:lnTo>
                    <a:pt x="243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8" name="Google Shape;3559;p61">
              <a:extLst>
                <a:ext uri="{FF2B5EF4-FFF2-40B4-BE49-F238E27FC236}">
                  <a16:creationId xmlns:a16="http://schemas.microsoft.com/office/drawing/2014/main" id="{06C03DF7-28C7-4548-CA81-C4D82712080B}"/>
                </a:ext>
              </a:extLst>
            </p:cNvPr>
            <p:cNvSpPr/>
            <p:nvPr/>
          </p:nvSpPr>
          <p:spPr>
            <a:xfrm>
              <a:off x="2483525" y="2435875"/>
              <a:ext cx="793250" cy="890850"/>
            </a:xfrm>
            <a:custGeom>
              <a:avLst/>
              <a:gdLst/>
              <a:ahLst/>
              <a:cxnLst/>
              <a:rect l="l" t="t" r="r" b="b"/>
              <a:pathLst>
                <a:path w="31730" h="35634" extrusionOk="0">
                  <a:moveTo>
                    <a:pt x="2280" y="1"/>
                  </a:moveTo>
                  <a:lnTo>
                    <a:pt x="1843" y="63"/>
                  </a:lnTo>
                  <a:lnTo>
                    <a:pt x="1437" y="188"/>
                  </a:lnTo>
                  <a:lnTo>
                    <a:pt x="1093" y="375"/>
                  </a:lnTo>
                  <a:lnTo>
                    <a:pt x="906" y="500"/>
                  </a:lnTo>
                  <a:lnTo>
                    <a:pt x="781" y="625"/>
                  </a:lnTo>
                  <a:lnTo>
                    <a:pt x="625" y="750"/>
                  </a:lnTo>
                  <a:lnTo>
                    <a:pt x="500" y="906"/>
                  </a:lnTo>
                  <a:lnTo>
                    <a:pt x="406" y="1094"/>
                  </a:lnTo>
                  <a:lnTo>
                    <a:pt x="312" y="1250"/>
                  </a:lnTo>
                  <a:lnTo>
                    <a:pt x="156" y="1687"/>
                  </a:lnTo>
                  <a:lnTo>
                    <a:pt x="31" y="2155"/>
                  </a:lnTo>
                  <a:lnTo>
                    <a:pt x="0" y="2718"/>
                  </a:lnTo>
                  <a:lnTo>
                    <a:pt x="0" y="3311"/>
                  </a:lnTo>
                  <a:lnTo>
                    <a:pt x="63" y="3998"/>
                  </a:lnTo>
                  <a:lnTo>
                    <a:pt x="219" y="4748"/>
                  </a:lnTo>
                  <a:lnTo>
                    <a:pt x="406" y="5559"/>
                  </a:lnTo>
                  <a:lnTo>
                    <a:pt x="656" y="6465"/>
                  </a:lnTo>
                  <a:lnTo>
                    <a:pt x="999" y="7402"/>
                  </a:lnTo>
                  <a:lnTo>
                    <a:pt x="1405" y="8433"/>
                  </a:lnTo>
                  <a:lnTo>
                    <a:pt x="1874" y="9557"/>
                  </a:lnTo>
                  <a:lnTo>
                    <a:pt x="2405" y="10744"/>
                  </a:lnTo>
                  <a:lnTo>
                    <a:pt x="3029" y="11993"/>
                  </a:lnTo>
                  <a:lnTo>
                    <a:pt x="3873" y="13648"/>
                  </a:lnTo>
                  <a:lnTo>
                    <a:pt x="4778" y="15272"/>
                  </a:lnTo>
                  <a:lnTo>
                    <a:pt x="5715" y="16865"/>
                  </a:lnTo>
                  <a:lnTo>
                    <a:pt x="6683" y="18457"/>
                  </a:lnTo>
                  <a:lnTo>
                    <a:pt x="7651" y="20019"/>
                  </a:lnTo>
                  <a:lnTo>
                    <a:pt x="8682" y="21549"/>
                  </a:lnTo>
                  <a:lnTo>
                    <a:pt x="9744" y="23079"/>
                  </a:lnTo>
                  <a:lnTo>
                    <a:pt x="10837" y="24547"/>
                  </a:lnTo>
                  <a:lnTo>
                    <a:pt x="11961" y="26046"/>
                  </a:lnTo>
                  <a:lnTo>
                    <a:pt x="13116" y="27482"/>
                  </a:lnTo>
                  <a:lnTo>
                    <a:pt x="14303" y="28888"/>
                  </a:lnTo>
                  <a:lnTo>
                    <a:pt x="15521" y="30293"/>
                  </a:lnTo>
                  <a:lnTo>
                    <a:pt x="16770" y="31667"/>
                  </a:lnTo>
                  <a:lnTo>
                    <a:pt x="18051" y="33010"/>
                  </a:lnTo>
                  <a:lnTo>
                    <a:pt x="19331" y="34322"/>
                  </a:lnTo>
                  <a:lnTo>
                    <a:pt x="20674" y="35633"/>
                  </a:lnTo>
                  <a:lnTo>
                    <a:pt x="31729" y="18520"/>
                  </a:lnTo>
                  <a:lnTo>
                    <a:pt x="29512" y="16865"/>
                  </a:lnTo>
                  <a:lnTo>
                    <a:pt x="24078" y="12805"/>
                  </a:lnTo>
                  <a:lnTo>
                    <a:pt x="20736" y="10369"/>
                  </a:lnTo>
                  <a:lnTo>
                    <a:pt x="17332" y="7902"/>
                  </a:lnTo>
                  <a:lnTo>
                    <a:pt x="14053" y="5591"/>
                  </a:lnTo>
                  <a:lnTo>
                    <a:pt x="12523" y="4529"/>
                  </a:lnTo>
                  <a:lnTo>
                    <a:pt x="11118" y="3592"/>
                  </a:lnTo>
                  <a:lnTo>
                    <a:pt x="10306" y="3061"/>
                  </a:lnTo>
                  <a:lnTo>
                    <a:pt x="9463" y="2561"/>
                  </a:lnTo>
                  <a:lnTo>
                    <a:pt x="8682" y="2093"/>
                  </a:lnTo>
                  <a:lnTo>
                    <a:pt x="7901" y="1687"/>
                  </a:lnTo>
                  <a:lnTo>
                    <a:pt x="7152" y="1312"/>
                  </a:lnTo>
                  <a:lnTo>
                    <a:pt x="6433" y="969"/>
                  </a:lnTo>
                  <a:lnTo>
                    <a:pt x="5746" y="688"/>
                  </a:lnTo>
                  <a:lnTo>
                    <a:pt x="5090" y="469"/>
                  </a:lnTo>
                  <a:lnTo>
                    <a:pt x="4435" y="282"/>
                  </a:lnTo>
                  <a:lnTo>
                    <a:pt x="3841" y="126"/>
                  </a:lnTo>
                  <a:lnTo>
                    <a:pt x="3279" y="32"/>
                  </a:lnTo>
                  <a:lnTo>
                    <a:pt x="277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9" name="Google Shape;3560;p61">
              <a:extLst>
                <a:ext uri="{FF2B5EF4-FFF2-40B4-BE49-F238E27FC236}">
                  <a16:creationId xmlns:a16="http://schemas.microsoft.com/office/drawing/2014/main" id="{56871F81-CE35-151B-9E17-04A6DE2540A3}"/>
                </a:ext>
              </a:extLst>
            </p:cNvPr>
            <p:cNvSpPr/>
            <p:nvPr/>
          </p:nvSpPr>
          <p:spPr>
            <a:xfrm>
              <a:off x="2937125" y="2884025"/>
              <a:ext cx="224875" cy="317775"/>
            </a:xfrm>
            <a:custGeom>
              <a:avLst/>
              <a:gdLst/>
              <a:ahLst/>
              <a:cxnLst/>
              <a:rect l="l" t="t" r="r" b="b"/>
              <a:pathLst>
                <a:path w="8995" h="12711" extrusionOk="0">
                  <a:moveTo>
                    <a:pt x="8932" y="0"/>
                  </a:moveTo>
                  <a:lnTo>
                    <a:pt x="8464" y="594"/>
                  </a:lnTo>
                  <a:lnTo>
                    <a:pt x="8026" y="1156"/>
                  </a:lnTo>
                  <a:lnTo>
                    <a:pt x="7183" y="2343"/>
                  </a:lnTo>
                  <a:lnTo>
                    <a:pt x="5372" y="4872"/>
                  </a:lnTo>
                  <a:lnTo>
                    <a:pt x="1937" y="9806"/>
                  </a:lnTo>
                  <a:lnTo>
                    <a:pt x="969" y="11243"/>
                  </a:lnTo>
                  <a:lnTo>
                    <a:pt x="500" y="11961"/>
                  </a:lnTo>
                  <a:lnTo>
                    <a:pt x="0" y="12648"/>
                  </a:lnTo>
                  <a:lnTo>
                    <a:pt x="0" y="12679"/>
                  </a:lnTo>
                  <a:lnTo>
                    <a:pt x="32" y="12711"/>
                  </a:lnTo>
                  <a:lnTo>
                    <a:pt x="63" y="12679"/>
                  </a:lnTo>
                  <a:lnTo>
                    <a:pt x="500" y="12086"/>
                  </a:lnTo>
                  <a:lnTo>
                    <a:pt x="969" y="11493"/>
                  </a:lnTo>
                  <a:lnTo>
                    <a:pt x="1905" y="10306"/>
                  </a:lnTo>
                  <a:lnTo>
                    <a:pt x="2842" y="9119"/>
                  </a:lnTo>
                  <a:lnTo>
                    <a:pt x="3748" y="7901"/>
                  </a:lnTo>
                  <a:lnTo>
                    <a:pt x="4997" y="6121"/>
                  </a:lnTo>
                  <a:lnTo>
                    <a:pt x="6621" y="3748"/>
                  </a:lnTo>
                  <a:lnTo>
                    <a:pt x="8120" y="1499"/>
                  </a:lnTo>
                  <a:lnTo>
                    <a:pt x="8682" y="656"/>
                  </a:lnTo>
                  <a:lnTo>
                    <a:pt x="8995" y="94"/>
                  </a:lnTo>
                  <a:lnTo>
                    <a:pt x="8995" y="32"/>
                  </a:lnTo>
                  <a:lnTo>
                    <a:pt x="8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0" name="Google Shape;3561;p61">
              <a:extLst>
                <a:ext uri="{FF2B5EF4-FFF2-40B4-BE49-F238E27FC236}">
                  <a16:creationId xmlns:a16="http://schemas.microsoft.com/office/drawing/2014/main" id="{F7968570-53E5-E45B-9A9C-7487604179C0}"/>
                </a:ext>
              </a:extLst>
            </p:cNvPr>
            <p:cNvSpPr/>
            <p:nvPr/>
          </p:nvSpPr>
          <p:spPr>
            <a:xfrm>
              <a:off x="2492100" y="2569375"/>
              <a:ext cx="644925" cy="757350"/>
            </a:xfrm>
            <a:custGeom>
              <a:avLst/>
              <a:gdLst/>
              <a:ahLst/>
              <a:cxnLst/>
              <a:rect l="l" t="t" r="r" b="b"/>
              <a:pathLst>
                <a:path w="25797" h="30294" extrusionOk="0">
                  <a:moveTo>
                    <a:pt x="1" y="1"/>
                  </a:moveTo>
                  <a:lnTo>
                    <a:pt x="250" y="875"/>
                  </a:lnTo>
                  <a:lnTo>
                    <a:pt x="531" y="1718"/>
                  </a:lnTo>
                  <a:lnTo>
                    <a:pt x="844" y="2562"/>
                  </a:lnTo>
                  <a:lnTo>
                    <a:pt x="1156" y="3405"/>
                  </a:lnTo>
                  <a:lnTo>
                    <a:pt x="1500" y="4217"/>
                  </a:lnTo>
                  <a:lnTo>
                    <a:pt x="1874" y="5029"/>
                  </a:lnTo>
                  <a:lnTo>
                    <a:pt x="2280" y="5841"/>
                  </a:lnTo>
                  <a:lnTo>
                    <a:pt x="2686" y="6653"/>
                  </a:lnTo>
                  <a:lnTo>
                    <a:pt x="3530" y="8277"/>
                  </a:lnTo>
                  <a:lnTo>
                    <a:pt x="4435" y="9932"/>
                  </a:lnTo>
                  <a:lnTo>
                    <a:pt x="5372" y="11525"/>
                  </a:lnTo>
                  <a:lnTo>
                    <a:pt x="6340" y="13117"/>
                  </a:lnTo>
                  <a:lnTo>
                    <a:pt x="7308" y="14679"/>
                  </a:lnTo>
                  <a:lnTo>
                    <a:pt x="8339" y="16209"/>
                  </a:lnTo>
                  <a:lnTo>
                    <a:pt x="9401" y="17739"/>
                  </a:lnTo>
                  <a:lnTo>
                    <a:pt x="10494" y="19207"/>
                  </a:lnTo>
                  <a:lnTo>
                    <a:pt x="11618" y="20706"/>
                  </a:lnTo>
                  <a:lnTo>
                    <a:pt x="12773" y="22142"/>
                  </a:lnTo>
                  <a:lnTo>
                    <a:pt x="13960" y="23548"/>
                  </a:lnTo>
                  <a:lnTo>
                    <a:pt x="15178" y="24953"/>
                  </a:lnTo>
                  <a:lnTo>
                    <a:pt x="16427" y="26327"/>
                  </a:lnTo>
                  <a:lnTo>
                    <a:pt x="17708" y="27670"/>
                  </a:lnTo>
                  <a:lnTo>
                    <a:pt x="18988" y="28982"/>
                  </a:lnTo>
                  <a:lnTo>
                    <a:pt x="20331" y="30293"/>
                  </a:lnTo>
                  <a:lnTo>
                    <a:pt x="25796" y="21830"/>
                  </a:lnTo>
                  <a:lnTo>
                    <a:pt x="12742" y="10869"/>
                  </a:lnTo>
                  <a:lnTo>
                    <a:pt x="5716" y="4904"/>
                  </a:lnTo>
                  <a:lnTo>
                    <a:pt x="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1" name="Google Shape;3562;p61">
              <a:extLst>
                <a:ext uri="{FF2B5EF4-FFF2-40B4-BE49-F238E27FC236}">
                  <a16:creationId xmlns:a16="http://schemas.microsoft.com/office/drawing/2014/main" id="{13B806F9-A8FB-83F4-348E-50D4CBA55F05}"/>
                </a:ext>
              </a:extLst>
            </p:cNvPr>
            <p:cNvSpPr/>
            <p:nvPr/>
          </p:nvSpPr>
          <p:spPr>
            <a:xfrm>
              <a:off x="1945575" y="3620250"/>
              <a:ext cx="1050125" cy="802625"/>
            </a:xfrm>
            <a:custGeom>
              <a:avLst/>
              <a:gdLst/>
              <a:ahLst/>
              <a:cxnLst/>
              <a:rect l="l" t="t" r="r" b="b"/>
              <a:pathLst>
                <a:path w="42005" h="32105" extrusionOk="0">
                  <a:moveTo>
                    <a:pt x="1" y="1"/>
                  </a:moveTo>
                  <a:lnTo>
                    <a:pt x="7309" y="32104"/>
                  </a:lnTo>
                  <a:lnTo>
                    <a:pt x="42005" y="32104"/>
                  </a:lnTo>
                  <a:lnTo>
                    <a:pt x="38257" y="19613"/>
                  </a:lnTo>
                  <a:lnTo>
                    <a:pt x="35197" y="9401"/>
                  </a:lnTo>
                  <a:lnTo>
                    <a:pt x="323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2" name="Google Shape;3563;p61">
              <a:extLst>
                <a:ext uri="{FF2B5EF4-FFF2-40B4-BE49-F238E27FC236}">
                  <a16:creationId xmlns:a16="http://schemas.microsoft.com/office/drawing/2014/main" id="{DE6DD329-457F-48A0-7EDA-0A703711B63C}"/>
                </a:ext>
              </a:extLst>
            </p:cNvPr>
            <p:cNvSpPr/>
            <p:nvPr/>
          </p:nvSpPr>
          <p:spPr>
            <a:xfrm>
              <a:off x="1945575" y="3620250"/>
              <a:ext cx="1050125" cy="802625"/>
            </a:xfrm>
            <a:custGeom>
              <a:avLst/>
              <a:gdLst/>
              <a:ahLst/>
              <a:cxnLst/>
              <a:rect l="l" t="t" r="r" b="b"/>
              <a:pathLst>
                <a:path w="42005" h="32105" fill="none" extrusionOk="0">
                  <a:moveTo>
                    <a:pt x="42005" y="32104"/>
                  </a:moveTo>
                  <a:lnTo>
                    <a:pt x="7309" y="32104"/>
                  </a:lnTo>
                  <a:lnTo>
                    <a:pt x="7309" y="32104"/>
                  </a:lnTo>
                  <a:lnTo>
                    <a:pt x="1" y="1"/>
                  </a:lnTo>
                  <a:lnTo>
                    <a:pt x="32355" y="1"/>
                  </a:lnTo>
                  <a:lnTo>
                    <a:pt x="32355" y="1"/>
                  </a:lnTo>
                  <a:lnTo>
                    <a:pt x="35197" y="9401"/>
                  </a:lnTo>
                  <a:lnTo>
                    <a:pt x="38257" y="19613"/>
                  </a:lnTo>
                  <a:lnTo>
                    <a:pt x="42005" y="32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3" name="Google Shape;3564;p61">
              <a:extLst>
                <a:ext uri="{FF2B5EF4-FFF2-40B4-BE49-F238E27FC236}">
                  <a16:creationId xmlns:a16="http://schemas.microsoft.com/office/drawing/2014/main" id="{FEFF52A6-1ACF-FA16-06A5-FD22C743FDAD}"/>
                </a:ext>
              </a:extLst>
            </p:cNvPr>
            <p:cNvSpPr/>
            <p:nvPr/>
          </p:nvSpPr>
          <p:spPr>
            <a:xfrm>
              <a:off x="2080650" y="3817000"/>
              <a:ext cx="162425" cy="605875"/>
            </a:xfrm>
            <a:custGeom>
              <a:avLst/>
              <a:gdLst/>
              <a:ahLst/>
              <a:cxnLst/>
              <a:rect l="l" t="t" r="r" b="b"/>
              <a:pathLst>
                <a:path w="6497" h="24235" extrusionOk="0">
                  <a:moveTo>
                    <a:pt x="63" y="0"/>
                  </a:moveTo>
                  <a:lnTo>
                    <a:pt x="32" y="63"/>
                  </a:lnTo>
                  <a:lnTo>
                    <a:pt x="1" y="125"/>
                  </a:lnTo>
                  <a:lnTo>
                    <a:pt x="1406" y="6153"/>
                  </a:lnTo>
                  <a:lnTo>
                    <a:pt x="2843" y="12180"/>
                  </a:lnTo>
                  <a:lnTo>
                    <a:pt x="4342" y="18207"/>
                  </a:lnTo>
                  <a:lnTo>
                    <a:pt x="5841" y="24234"/>
                  </a:lnTo>
                  <a:lnTo>
                    <a:pt x="6496" y="24234"/>
                  </a:lnTo>
                  <a:lnTo>
                    <a:pt x="4966" y="18176"/>
                  </a:lnTo>
                  <a:lnTo>
                    <a:pt x="3436" y="12149"/>
                  </a:lnTo>
                  <a:lnTo>
                    <a:pt x="1843" y="6090"/>
                  </a:lnTo>
                  <a:lnTo>
                    <a:pt x="188" y="63"/>
                  </a:lnTo>
                  <a:lnTo>
                    <a:pt x="157"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4" name="Google Shape;3565;p61">
              <a:extLst>
                <a:ext uri="{FF2B5EF4-FFF2-40B4-BE49-F238E27FC236}">
                  <a16:creationId xmlns:a16="http://schemas.microsoft.com/office/drawing/2014/main" id="{39F85CC8-078E-2B3D-44BE-275E0CDADCBE}"/>
                </a:ext>
              </a:extLst>
            </p:cNvPr>
            <p:cNvSpPr/>
            <p:nvPr/>
          </p:nvSpPr>
          <p:spPr>
            <a:xfrm>
              <a:off x="1502900" y="3619475"/>
              <a:ext cx="1149275" cy="803400"/>
            </a:xfrm>
            <a:custGeom>
              <a:avLst/>
              <a:gdLst/>
              <a:ahLst/>
              <a:cxnLst/>
              <a:rect l="l" t="t" r="r" b="b"/>
              <a:pathLst>
                <a:path w="45971" h="32136" extrusionOk="0">
                  <a:moveTo>
                    <a:pt x="4966" y="0"/>
                  </a:moveTo>
                  <a:lnTo>
                    <a:pt x="4623" y="500"/>
                  </a:lnTo>
                  <a:lnTo>
                    <a:pt x="4310" y="1000"/>
                  </a:lnTo>
                  <a:lnTo>
                    <a:pt x="3998" y="1531"/>
                  </a:lnTo>
                  <a:lnTo>
                    <a:pt x="3717" y="2062"/>
                  </a:lnTo>
                  <a:lnTo>
                    <a:pt x="3155" y="3186"/>
                  </a:lnTo>
                  <a:lnTo>
                    <a:pt x="2655" y="4341"/>
                  </a:lnTo>
                  <a:lnTo>
                    <a:pt x="2218" y="5528"/>
                  </a:lnTo>
                  <a:lnTo>
                    <a:pt x="1843" y="6746"/>
                  </a:lnTo>
                  <a:lnTo>
                    <a:pt x="1500" y="7995"/>
                  </a:lnTo>
                  <a:lnTo>
                    <a:pt x="1188" y="9275"/>
                  </a:lnTo>
                  <a:lnTo>
                    <a:pt x="906" y="10556"/>
                  </a:lnTo>
                  <a:lnTo>
                    <a:pt x="688" y="11868"/>
                  </a:lnTo>
                  <a:lnTo>
                    <a:pt x="500" y="13148"/>
                  </a:lnTo>
                  <a:lnTo>
                    <a:pt x="344" y="14460"/>
                  </a:lnTo>
                  <a:lnTo>
                    <a:pt x="219" y="15740"/>
                  </a:lnTo>
                  <a:lnTo>
                    <a:pt x="157" y="17020"/>
                  </a:lnTo>
                  <a:lnTo>
                    <a:pt x="63" y="18270"/>
                  </a:lnTo>
                  <a:lnTo>
                    <a:pt x="32" y="19488"/>
                  </a:lnTo>
                  <a:lnTo>
                    <a:pt x="1" y="20705"/>
                  </a:lnTo>
                  <a:lnTo>
                    <a:pt x="1" y="21861"/>
                  </a:lnTo>
                  <a:lnTo>
                    <a:pt x="63" y="24047"/>
                  </a:lnTo>
                  <a:lnTo>
                    <a:pt x="157" y="26046"/>
                  </a:lnTo>
                  <a:lnTo>
                    <a:pt x="251" y="27763"/>
                  </a:lnTo>
                  <a:lnTo>
                    <a:pt x="376" y="29169"/>
                  </a:lnTo>
                  <a:lnTo>
                    <a:pt x="500" y="30262"/>
                  </a:lnTo>
                  <a:lnTo>
                    <a:pt x="625" y="31167"/>
                  </a:lnTo>
                  <a:lnTo>
                    <a:pt x="500" y="32135"/>
                  </a:lnTo>
                  <a:lnTo>
                    <a:pt x="37976" y="32135"/>
                  </a:lnTo>
                  <a:lnTo>
                    <a:pt x="40037" y="31199"/>
                  </a:lnTo>
                  <a:lnTo>
                    <a:pt x="40537" y="30949"/>
                  </a:lnTo>
                  <a:lnTo>
                    <a:pt x="40724" y="30855"/>
                  </a:lnTo>
                  <a:lnTo>
                    <a:pt x="40787" y="30574"/>
                  </a:lnTo>
                  <a:lnTo>
                    <a:pt x="41224" y="28325"/>
                  </a:lnTo>
                  <a:lnTo>
                    <a:pt x="41911" y="24422"/>
                  </a:lnTo>
                  <a:lnTo>
                    <a:pt x="43660" y="14085"/>
                  </a:lnTo>
                  <a:lnTo>
                    <a:pt x="4597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5" name="Google Shape;3566;p61">
              <a:extLst>
                <a:ext uri="{FF2B5EF4-FFF2-40B4-BE49-F238E27FC236}">
                  <a16:creationId xmlns:a16="http://schemas.microsoft.com/office/drawing/2014/main" id="{D29E90B7-467B-86BE-05FA-70A339241300}"/>
                </a:ext>
              </a:extLst>
            </p:cNvPr>
            <p:cNvSpPr/>
            <p:nvPr/>
          </p:nvSpPr>
          <p:spPr>
            <a:xfrm>
              <a:off x="1502900" y="3619475"/>
              <a:ext cx="1149275" cy="803400"/>
            </a:xfrm>
            <a:custGeom>
              <a:avLst/>
              <a:gdLst/>
              <a:ahLst/>
              <a:cxnLst/>
              <a:rect l="l" t="t" r="r" b="b"/>
              <a:pathLst>
                <a:path w="45971" h="32136" fill="none" extrusionOk="0">
                  <a:moveTo>
                    <a:pt x="45971" y="0"/>
                  </a:moveTo>
                  <a:lnTo>
                    <a:pt x="45971" y="0"/>
                  </a:lnTo>
                  <a:lnTo>
                    <a:pt x="43660" y="14085"/>
                  </a:lnTo>
                  <a:lnTo>
                    <a:pt x="41911" y="24422"/>
                  </a:lnTo>
                  <a:lnTo>
                    <a:pt x="41224" y="28325"/>
                  </a:lnTo>
                  <a:lnTo>
                    <a:pt x="40787" y="30574"/>
                  </a:lnTo>
                  <a:lnTo>
                    <a:pt x="40787" y="30574"/>
                  </a:lnTo>
                  <a:lnTo>
                    <a:pt x="40724" y="30855"/>
                  </a:lnTo>
                  <a:lnTo>
                    <a:pt x="40724" y="30855"/>
                  </a:lnTo>
                  <a:lnTo>
                    <a:pt x="40537" y="30949"/>
                  </a:lnTo>
                  <a:lnTo>
                    <a:pt x="40037" y="31199"/>
                  </a:lnTo>
                  <a:lnTo>
                    <a:pt x="37976" y="32135"/>
                  </a:lnTo>
                  <a:lnTo>
                    <a:pt x="500" y="32135"/>
                  </a:lnTo>
                  <a:lnTo>
                    <a:pt x="625" y="31167"/>
                  </a:lnTo>
                  <a:lnTo>
                    <a:pt x="625" y="31167"/>
                  </a:lnTo>
                  <a:lnTo>
                    <a:pt x="500" y="30262"/>
                  </a:lnTo>
                  <a:lnTo>
                    <a:pt x="376" y="29169"/>
                  </a:lnTo>
                  <a:lnTo>
                    <a:pt x="251" y="27763"/>
                  </a:lnTo>
                  <a:lnTo>
                    <a:pt x="157" y="26046"/>
                  </a:lnTo>
                  <a:lnTo>
                    <a:pt x="63" y="24047"/>
                  </a:lnTo>
                  <a:lnTo>
                    <a:pt x="1" y="21861"/>
                  </a:lnTo>
                  <a:lnTo>
                    <a:pt x="1" y="20705"/>
                  </a:lnTo>
                  <a:lnTo>
                    <a:pt x="32" y="19488"/>
                  </a:lnTo>
                  <a:lnTo>
                    <a:pt x="63" y="18270"/>
                  </a:lnTo>
                  <a:lnTo>
                    <a:pt x="157" y="17020"/>
                  </a:lnTo>
                  <a:lnTo>
                    <a:pt x="219" y="15740"/>
                  </a:lnTo>
                  <a:lnTo>
                    <a:pt x="344" y="14460"/>
                  </a:lnTo>
                  <a:lnTo>
                    <a:pt x="500" y="13148"/>
                  </a:lnTo>
                  <a:lnTo>
                    <a:pt x="688" y="11868"/>
                  </a:lnTo>
                  <a:lnTo>
                    <a:pt x="906" y="10556"/>
                  </a:lnTo>
                  <a:lnTo>
                    <a:pt x="1188" y="9275"/>
                  </a:lnTo>
                  <a:lnTo>
                    <a:pt x="1500" y="7995"/>
                  </a:lnTo>
                  <a:lnTo>
                    <a:pt x="1843" y="6746"/>
                  </a:lnTo>
                  <a:lnTo>
                    <a:pt x="2218" y="5528"/>
                  </a:lnTo>
                  <a:lnTo>
                    <a:pt x="2655" y="4341"/>
                  </a:lnTo>
                  <a:lnTo>
                    <a:pt x="3155" y="3186"/>
                  </a:lnTo>
                  <a:lnTo>
                    <a:pt x="3717" y="2062"/>
                  </a:lnTo>
                  <a:lnTo>
                    <a:pt x="3998" y="1531"/>
                  </a:lnTo>
                  <a:lnTo>
                    <a:pt x="4310" y="1000"/>
                  </a:lnTo>
                  <a:lnTo>
                    <a:pt x="4623" y="500"/>
                  </a:lnTo>
                  <a:lnTo>
                    <a:pt x="4966" y="0"/>
                  </a:lnTo>
                  <a:lnTo>
                    <a:pt x="459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6" name="Google Shape;3567;p61">
              <a:extLst>
                <a:ext uri="{FF2B5EF4-FFF2-40B4-BE49-F238E27FC236}">
                  <a16:creationId xmlns:a16="http://schemas.microsoft.com/office/drawing/2014/main" id="{1D74FE45-B86B-1579-A821-D8227E2B7193}"/>
                </a:ext>
              </a:extLst>
            </p:cNvPr>
            <p:cNvSpPr/>
            <p:nvPr/>
          </p:nvSpPr>
          <p:spPr>
            <a:xfrm>
              <a:off x="2440575" y="4367425"/>
              <a:ext cx="128075" cy="56225"/>
            </a:xfrm>
            <a:custGeom>
              <a:avLst/>
              <a:gdLst/>
              <a:ahLst/>
              <a:cxnLst/>
              <a:rect l="l" t="t" r="r" b="b"/>
              <a:pathLst>
                <a:path w="5123" h="2249" extrusionOk="0">
                  <a:moveTo>
                    <a:pt x="4903" y="0"/>
                  </a:moveTo>
                  <a:lnTo>
                    <a:pt x="4810" y="31"/>
                  </a:lnTo>
                  <a:lnTo>
                    <a:pt x="4060" y="344"/>
                  </a:lnTo>
                  <a:lnTo>
                    <a:pt x="3280" y="656"/>
                  </a:lnTo>
                  <a:lnTo>
                    <a:pt x="1656" y="1437"/>
                  </a:lnTo>
                  <a:lnTo>
                    <a:pt x="0" y="2249"/>
                  </a:lnTo>
                  <a:lnTo>
                    <a:pt x="1687" y="2249"/>
                  </a:lnTo>
                  <a:lnTo>
                    <a:pt x="3373" y="1343"/>
                  </a:lnTo>
                  <a:lnTo>
                    <a:pt x="5028" y="437"/>
                  </a:lnTo>
                  <a:lnTo>
                    <a:pt x="5091" y="406"/>
                  </a:lnTo>
                  <a:lnTo>
                    <a:pt x="5122" y="344"/>
                  </a:lnTo>
                  <a:lnTo>
                    <a:pt x="5122" y="250"/>
                  </a:lnTo>
                  <a:lnTo>
                    <a:pt x="5122" y="187"/>
                  </a:lnTo>
                  <a:lnTo>
                    <a:pt x="5091" y="94"/>
                  </a:lnTo>
                  <a:lnTo>
                    <a:pt x="4997" y="31"/>
                  </a:lnTo>
                  <a:lnTo>
                    <a:pt x="49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7" name="Google Shape;3568;p61">
              <a:extLst>
                <a:ext uri="{FF2B5EF4-FFF2-40B4-BE49-F238E27FC236}">
                  <a16:creationId xmlns:a16="http://schemas.microsoft.com/office/drawing/2014/main" id="{24BDA006-F4E0-4DCD-B587-D384A6D02860}"/>
                </a:ext>
              </a:extLst>
            </p:cNvPr>
            <p:cNvSpPr/>
            <p:nvPr/>
          </p:nvSpPr>
          <p:spPr>
            <a:xfrm>
              <a:off x="2382025" y="3938000"/>
              <a:ext cx="147575" cy="458325"/>
            </a:xfrm>
            <a:custGeom>
              <a:avLst/>
              <a:gdLst/>
              <a:ahLst/>
              <a:cxnLst/>
              <a:rect l="l" t="t" r="r" b="b"/>
              <a:pathLst>
                <a:path w="5903" h="18333" extrusionOk="0">
                  <a:moveTo>
                    <a:pt x="5840" y="1"/>
                  </a:moveTo>
                  <a:lnTo>
                    <a:pt x="5778" y="32"/>
                  </a:lnTo>
                  <a:lnTo>
                    <a:pt x="5746" y="63"/>
                  </a:lnTo>
                  <a:lnTo>
                    <a:pt x="5528" y="1406"/>
                  </a:lnTo>
                  <a:lnTo>
                    <a:pt x="5340" y="2749"/>
                  </a:lnTo>
                  <a:lnTo>
                    <a:pt x="4997" y="5466"/>
                  </a:lnTo>
                  <a:lnTo>
                    <a:pt x="4404" y="10869"/>
                  </a:lnTo>
                  <a:lnTo>
                    <a:pt x="4123" y="13461"/>
                  </a:lnTo>
                  <a:lnTo>
                    <a:pt x="4060" y="14054"/>
                  </a:lnTo>
                  <a:lnTo>
                    <a:pt x="3935" y="14648"/>
                  </a:lnTo>
                  <a:lnTo>
                    <a:pt x="3748" y="15210"/>
                  </a:lnTo>
                  <a:lnTo>
                    <a:pt x="3498" y="15741"/>
                  </a:lnTo>
                  <a:lnTo>
                    <a:pt x="3342" y="15959"/>
                  </a:lnTo>
                  <a:lnTo>
                    <a:pt x="3186" y="16178"/>
                  </a:lnTo>
                  <a:lnTo>
                    <a:pt x="2811" y="16553"/>
                  </a:lnTo>
                  <a:lnTo>
                    <a:pt x="2405" y="16865"/>
                  </a:lnTo>
                  <a:lnTo>
                    <a:pt x="1968" y="17146"/>
                  </a:lnTo>
                  <a:lnTo>
                    <a:pt x="1499" y="17427"/>
                  </a:lnTo>
                  <a:lnTo>
                    <a:pt x="1031" y="17646"/>
                  </a:lnTo>
                  <a:lnTo>
                    <a:pt x="63" y="18083"/>
                  </a:lnTo>
                  <a:lnTo>
                    <a:pt x="31" y="18114"/>
                  </a:lnTo>
                  <a:lnTo>
                    <a:pt x="0" y="18145"/>
                  </a:lnTo>
                  <a:lnTo>
                    <a:pt x="0" y="18239"/>
                  </a:lnTo>
                  <a:lnTo>
                    <a:pt x="31" y="18301"/>
                  </a:lnTo>
                  <a:lnTo>
                    <a:pt x="94" y="18333"/>
                  </a:lnTo>
                  <a:lnTo>
                    <a:pt x="125" y="18301"/>
                  </a:lnTo>
                  <a:lnTo>
                    <a:pt x="1124" y="17989"/>
                  </a:lnTo>
                  <a:lnTo>
                    <a:pt x="1593" y="17802"/>
                  </a:lnTo>
                  <a:lnTo>
                    <a:pt x="2093" y="17583"/>
                  </a:lnTo>
                  <a:lnTo>
                    <a:pt x="2561" y="17333"/>
                  </a:lnTo>
                  <a:lnTo>
                    <a:pt x="2998" y="17052"/>
                  </a:lnTo>
                  <a:lnTo>
                    <a:pt x="3404" y="16740"/>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247" y="10307"/>
                  </a:lnTo>
                  <a:lnTo>
                    <a:pt x="5403" y="8839"/>
                  </a:lnTo>
                  <a:lnTo>
                    <a:pt x="5559" y="7402"/>
                  </a:lnTo>
                  <a:lnTo>
                    <a:pt x="5653" y="5935"/>
                  </a:lnTo>
                  <a:lnTo>
                    <a:pt x="5746" y="4467"/>
                  </a:lnTo>
                  <a:lnTo>
                    <a:pt x="5840" y="2999"/>
                  </a:lnTo>
                  <a:lnTo>
                    <a:pt x="5871" y="1531"/>
                  </a:lnTo>
                  <a:lnTo>
                    <a:pt x="5903" y="95"/>
                  </a:lnTo>
                  <a:lnTo>
                    <a:pt x="5903" y="32"/>
                  </a:lnTo>
                  <a:lnTo>
                    <a:pt x="58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8" name="Google Shape;3569;p61">
              <a:extLst>
                <a:ext uri="{FF2B5EF4-FFF2-40B4-BE49-F238E27FC236}">
                  <a16:creationId xmlns:a16="http://schemas.microsoft.com/office/drawing/2014/main" id="{12853994-A943-FD5E-95B2-0A732CA6613A}"/>
                </a:ext>
              </a:extLst>
            </p:cNvPr>
            <p:cNvSpPr/>
            <p:nvPr/>
          </p:nvSpPr>
          <p:spPr>
            <a:xfrm>
              <a:off x="2382025" y="3938000"/>
              <a:ext cx="147575" cy="458325"/>
            </a:xfrm>
            <a:custGeom>
              <a:avLst/>
              <a:gdLst/>
              <a:ahLst/>
              <a:cxnLst/>
              <a:rect l="l" t="t" r="r" b="b"/>
              <a:pathLst>
                <a:path w="5903" h="18333" fill="none" extrusionOk="0">
                  <a:moveTo>
                    <a:pt x="5746" y="63"/>
                  </a:moveTo>
                  <a:lnTo>
                    <a:pt x="5746" y="63"/>
                  </a:lnTo>
                  <a:lnTo>
                    <a:pt x="5528" y="1406"/>
                  </a:lnTo>
                  <a:lnTo>
                    <a:pt x="5340" y="2749"/>
                  </a:lnTo>
                  <a:lnTo>
                    <a:pt x="4997" y="5466"/>
                  </a:lnTo>
                  <a:lnTo>
                    <a:pt x="4404" y="10869"/>
                  </a:lnTo>
                  <a:lnTo>
                    <a:pt x="4404" y="10869"/>
                  </a:lnTo>
                  <a:lnTo>
                    <a:pt x="4123" y="13461"/>
                  </a:lnTo>
                  <a:lnTo>
                    <a:pt x="4123" y="13461"/>
                  </a:lnTo>
                  <a:lnTo>
                    <a:pt x="4060" y="14054"/>
                  </a:lnTo>
                  <a:lnTo>
                    <a:pt x="3935" y="14648"/>
                  </a:lnTo>
                  <a:lnTo>
                    <a:pt x="3748" y="15210"/>
                  </a:lnTo>
                  <a:lnTo>
                    <a:pt x="3498" y="15741"/>
                  </a:lnTo>
                  <a:lnTo>
                    <a:pt x="3498" y="15741"/>
                  </a:lnTo>
                  <a:lnTo>
                    <a:pt x="3342" y="15959"/>
                  </a:lnTo>
                  <a:lnTo>
                    <a:pt x="3186" y="16178"/>
                  </a:lnTo>
                  <a:lnTo>
                    <a:pt x="2811" y="16553"/>
                  </a:lnTo>
                  <a:lnTo>
                    <a:pt x="2405" y="16865"/>
                  </a:lnTo>
                  <a:lnTo>
                    <a:pt x="1968" y="17146"/>
                  </a:lnTo>
                  <a:lnTo>
                    <a:pt x="1499" y="17427"/>
                  </a:lnTo>
                  <a:lnTo>
                    <a:pt x="1031" y="17646"/>
                  </a:lnTo>
                  <a:lnTo>
                    <a:pt x="63" y="18083"/>
                  </a:lnTo>
                  <a:lnTo>
                    <a:pt x="63" y="18083"/>
                  </a:lnTo>
                  <a:lnTo>
                    <a:pt x="31" y="18114"/>
                  </a:lnTo>
                  <a:lnTo>
                    <a:pt x="0" y="18145"/>
                  </a:lnTo>
                  <a:lnTo>
                    <a:pt x="0" y="18239"/>
                  </a:lnTo>
                  <a:lnTo>
                    <a:pt x="31" y="18301"/>
                  </a:lnTo>
                  <a:lnTo>
                    <a:pt x="94" y="18333"/>
                  </a:lnTo>
                  <a:lnTo>
                    <a:pt x="125" y="18301"/>
                  </a:lnTo>
                  <a:lnTo>
                    <a:pt x="125" y="18301"/>
                  </a:lnTo>
                  <a:lnTo>
                    <a:pt x="1124" y="17989"/>
                  </a:lnTo>
                  <a:lnTo>
                    <a:pt x="1593" y="17802"/>
                  </a:lnTo>
                  <a:lnTo>
                    <a:pt x="2093" y="17583"/>
                  </a:lnTo>
                  <a:lnTo>
                    <a:pt x="2561" y="17333"/>
                  </a:lnTo>
                  <a:lnTo>
                    <a:pt x="2998" y="17052"/>
                  </a:lnTo>
                  <a:lnTo>
                    <a:pt x="3404" y="16740"/>
                  </a:lnTo>
                  <a:lnTo>
                    <a:pt x="3779" y="16396"/>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091" y="11743"/>
                  </a:lnTo>
                  <a:lnTo>
                    <a:pt x="5247" y="10307"/>
                  </a:lnTo>
                  <a:lnTo>
                    <a:pt x="5403" y="8839"/>
                  </a:lnTo>
                  <a:lnTo>
                    <a:pt x="5559" y="7402"/>
                  </a:lnTo>
                  <a:lnTo>
                    <a:pt x="5653" y="5935"/>
                  </a:lnTo>
                  <a:lnTo>
                    <a:pt x="5746" y="4467"/>
                  </a:lnTo>
                  <a:lnTo>
                    <a:pt x="5840" y="2999"/>
                  </a:lnTo>
                  <a:lnTo>
                    <a:pt x="5871" y="1531"/>
                  </a:lnTo>
                  <a:lnTo>
                    <a:pt x="5903" y="95"/>
                  </a:lnTo>
                  <a:lnTo>
                    <a:pt x="5903" y="95"/>
                  </a:lnTo>
                  <a:lnTo>
                    <a:pt x="5903" y="32"/>
                  </a:lnTo>
                  <a:lnTo>
                    <a:pt x="5840" y="1"/>
                  </a:lnTo>
                  <a:lnTo>
                    <a:pt x="5778" y="32"/>
                  </a:lnTo>
                  <a:lnTo>
                    <a:pt x="5746"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9" name="Google Shape;3570;p61">
              <a:extLst>
                <a:ext uri="{FF2B5EF4-FFF2-40B4-BE49-F238E27FC236}">
                  <a16:creationId xmlns:a16="http://schemas.microsoft.com/office/drawing/2014/main" id="{7FDF7A3E-FC30-B16E-91B7-77595C53EC01}"/>
                </a:ext>
              </a:extLst>
            </p:cNvPr>
            <p:cNvSpPr/>
            <p:nvPr/>
          </p:nvSpPr>
          <p:spPr>
            <a:xfrm>
              <a:off x="2389825" y="3965325"/>
              <a:ext cx="30475" cy="389625"/>
            </a:xfrm>
            <a:custGeom>
              <a:avLst/>
              <a:gdLst/>
              <a:ahLst/>
              <a:cxnLst/>
              <a:rect l="l" t="t" r="r" b="b"/>
              <a:pathLst>
                <a:path w="1219" h="15585" extrusionOk="0">
                  <a:moveTo>
                    <a:pt x="1156" y="1"/>
                  </a:moveTo>
                  <a:lnTo>
                    <a:pt x="1125" y="32"/>
                  </a:lnTo>
                  <a:lnTo>
                    <a:pt x="1094" y="63"/>
                  </a:lnTo>
                  <a:lnTo>
                    <a:pt x="969" y="2000"/>
                  </a:lnTo>
                  <a:lnTo>
                    <a:pt x="812" y="3936"/>
                  </a:lnTo>
                  <a:lnTo>
                    <a:pt x="469" y="7777"/>
                  </a:lnTo>
                  <a:lnTo>
                    <a:pt x="313" y="9682"/>
                  </a:lnTo>
                  <a:lnTo>
                    <a:pt x="188" y="11587"/>
                  </a:lnTo>
                  <a:lnTo>
                    <a:pt x="32" y="13555"/>
                  </a:lnTo>
                  <a:lnTo>
                    <a:pt x="1" y="14523"/>
                  </a:lnTo>
                  <a:lnTo>
                    <a:pt x="1" y="15522"/>
                  </a:lnTo>
                  <a:lnTo>
                    <a:pt x="32" y="15553"/>
                  </a:lnTo>
                  <a:lnTo>
                    <a:pt x="63" y="15584"/>
                  </a:lnTo>
                  <a:lnTo>
                    <a:pt x="125" y="15553"/>
                  </a:lnTo>
                  <a:lnTo>
                    <a:pt x="157" y="15522"/>
                  </a:lnTo>
                  <a:lnTo>
                    <a:pt x="282" y="14585"/>
                  </a:lnTo>
                  <a:lnTo>
                    <a:pt x="375" y="13648"/>
                  </a:lnTo>
                  <a:lnTo>
                    <a:pt x="500" y="11774"/>
                  </a:lnTo>
                  <a:lnTo>
                    <a:pt x="656" y="9838"/>
                  </a:lnTo>
                  <a:lnTo>
                    <a:pt x="750" y="7871"/>
                  </a:lnTo>
                  <a:lnTo>
                    <a:pt x="969" y="3967"/>
                  </a:lnTo>
                  <a:lnTo>
                    <a:pt x="1062" y="2000"/>
                  </a:lnTo>
                  <a:lnTo>
                    <a:pt x="1218" y="32"/>
                  </a:lnTo>
                  <a:lnTo>
                    <a:pt x="1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0" name="Google Shape;3571;p61">
              <a:extLst>
                <a:ext uri="{FF2B5EF4-FFF2-40B4-BE49-F238E27FC236}">
                  <a16:creationId xmlns:a16="http://schemas.microsoft.com/office/drawing/2014/main" id="{A44EE43F-C7B0-3FE2-0330-817624A945C4}"/>
                </a:ext>
              </a:extLst>
            </p:cNvPr>
            <p:cNvSpPr/>
            <p:nvPr/>
          </p:nvSpPr>
          <p:spPr>
            <a:xfrm>
              <a:off x="1817550" y="4103525"/>
              <a:ext cx="40625" cy="319350"/>
            </a:xfrm>
            <a:custGeom>
              <a:avLst/>
              <a:gdLst/>
              <a:ahLst/>
              <a:cxnLst/>
              <a:rect l="l" t="t" r="r" b="b"/>
              <a:pathLst>
                <a:path w="1625" h="12774" extrusionOk="0">
                  <a:moveTo>
                    <a:pt x="1531" y="1"/>
                  </a:moveTo>
                  <a:lnTo>
                    <a:pt x="1499" y="63"/>
                  </a:lnTo>
                  <a:lnTo>
                    <a:pt x="0" y="12773"/>
                  </a:lnTo>
                  <a:lnTo>
                    <a:pt x="406" y="12773"/>
                  </a:lnTo>
                  <a:lnTo>
                    <a:pt x="1624" y="63"/>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1" name="Google Shape;3572;p61">
              <a:extLst>
                <a:ext uri="{FF2B5EF4-FFF2-40B4-BE49-F238E27FC236}">
                  <a16:creationId xmlns:a16="http://schemas.microsoft.com/office/drawing/2014/main" id="{D7310093-0076-F9E6-DC8F-134CE7A29647}"/>
                </a:ext>
              </a:extLst>
            </p:cNvPr>
            <p:cNvSpPr/>
            <p:nvPr/>
          </p:nvSpPr>
          <p:spPr>
            <a:xfrm>
              <a:off x="1475575" y="2350775"/>
              <a:ext cx="1436600" cy="1639575"/>
            </a:xfrm>
            <a:custGeom>
              <a:avLst/>
              <a:gdLst/>
              <a:ahLst/>
              <a:cxnLst/>
              <a:rect l="l" t="t" r="r" b="b"/>
              <a:pathLst>
                <a:path w="57464" h="65583" extrusionOk="0">
                  <a:moveTo>
                    <a:pt x="36664" y="1"/>
                  </a:moveTo>
                  <a:lnTo>
                    <a:pt x="35883" y="32"/>
                  </a:lnTo>
                  <a:lnTo>
                    <a:pt x="35134" y="94"/>
                  </a:lnTo>
                  <a:lnTo>
                    <a:pt x="34416" y="250"/>
                  </a:lnTo>
                  <a:lnTo>
                    <a:pt x="33729" y="438"/>
                  </a:lnTo>
                  <a:lnTo>
                    <a:pt x="33416" y="563"/>
                  </a:lnTo>
                  <a:lnTo>
                    <a:pt x="33104" y="688"/>
                  </a:lnTo>
                  <a:lnTo>
                    <a:pt x="32823" y="844"/>
                  </a:lnTo>
                  <a:lnTo>
                    <a:pt x="32542" y="1000"/>
                  </a:lnTo>
                  <a:lnTo>
                    <a:pt x="32292" y="1187"/>
                  </a:lnTo>
                  <a:lnTo>
                    <a:pt x="32042" y="1375"/>
                  </a:lnTo>
                  <a:lnTo>
                    <a:pt x="31105" y="2218"/>
                  </a:lnTo>
                  <a:lnTo>
                    <a:pt x="30168" y="3092"/>
                  </a:lnTo>
                  <a:lnTo>
                    <a:pt x="29263" y="4029"/>
                  </a:lnTo>
                  <a:lnTo>
                    <a:pt x="28357" y="4966"/>
                  </a:lnTo>
                  <a:lnTo>
                    <a:pt x="27452" y="5965"/>
                  </a:lnTo>
                  <a:lnTo>
                    <a:pt x="26577" y="6996"/>
                  </a:lnTo>
                  <a:lnTo>
                    <a:pt x="25703" y="8058"/>
                  </a:lnTo>
                  <a:lnTo>
                    <a:pt x="24859" y="9151"/>
                  </a:lnTo>
                  <a:lnTo>
                    <a:pt x="24016" y="10275"/>
                  </a:lnTo>
                  <a:lnTo>
                    <a:pt x="23204" y="11431"/>
                  </a:lnTo>
                  <a:lnTo>
                    <a:pt x="22392" y="12586"/>
                  </a:lnTo>
                  <a:lnTo>
                    <a:pt x="21580" y="13773"/>
                  </a:lnTo>
                  <a:lnTo>
                    <a:pt x="20800" y="15022"/>
                  </a:lnTo>
                  <a:lnTo>
                    <a:pt x="20019" y="16240"/>
                  </a:lnTo>
                  <a:lnTo>
                    <a:pt x="19269" y="17489"/>
                  </a:lnTo>
                  <a:lnTo>
                    <a:pt x="18520" y="18769"/>
                  </a:lnTo>
                  <a:lnTo>
                    <a:pt x="17052" y="21362"/>
                  </a:lnTo>
                  <a:lnTo>
                    <a:pt x="15647" y="24016"/>
                  </a:lnTo>
                  <a:lnTo>
                    <a:pt x="14304" y="26671"/>
                  </a:lnTo>
                  <a:lnTo>
                    <a:pt x="13023" y="29356"/>
                  </a:lnTo>
                  <a:lnTo>
                    <a:pt x="11806" y="32073"/>
                  </a:lnTo>
                  <a:lnTo>
                    <a:pt x="10619" y="34759"/>
                  </a:lnTo>
                  <a:lnTo>
                    <a:pt x="9495" y="37413"/>
                  </a:lnTo>
                  <a:lnTo>
                    <a:pt x="8433" y="40037"/>
                  </a:lnTo>
                  <a:lnTo>
                    <a:pt x="7465" y="42598"/>
                  </a:lnTo>
                  <a:lnTo>
                    <a:pt x="6497" y="45096"/>
                  </a:lnTo>
                  <a:lnTo>
                    <a:pt x="5622" y="47532"/>
                  </a:lnTo>
                  <a:lnTo>
                    <a:pt x="4810" y="49874"/>
                  </a:lnTo>
                  <a:lnTo>
                    <a:pt x="4061" y="52091"/>
                  </a:lnTo>
                  <a:lnTo>
                    <a:pt x="3374" y="54215"/>
                  </a:lnTo>
                  <a:lnTo>
                    <a:pt x="2187" y="57994"/>
                  </a:lnTo>
                  <a:lnTo>
                    <a:pt x="1250" y="61148"/>
                  </a:lnTo>
                  <a:lnTo>
                    <a:pt x="563" y="63552"/>
                  </a:lnTo>
                  <a:lnTo>
                    <a:pt x="1" y="65582"/>
                  </a:lnTo>
                  <a:lnTo>
                    <a:pt x="1" y="65582"/>
                  </a:lnTo>
                  <a:lnTo>
                    <a:pt x="57463" y="64271"/>
                  </a:lnTo>
                  <a:lnTo>
                    <a:pt x="57401" y="63771"/>
                  </a:lnTo>
                  <a:lnTo>
                    <a:pt x="57244" y="62366"/>
                  </a:lnTo>
                  <a:lnTo>
                    <a:pt x="56651" y="57400"/>
                  </a:lnTo>
                  <a:lnTo>
                    <a:pt x="55745" y="50249"/>
                  </a:lnTo>
                  <a:lnTo>
                    <a:pt x="54684" y="41910"/>
                  </a:lnTo>
                  <a:lnTo>
                    <a:pt x="53528" y="33291"/>
                  </a:lnTo>
                  <a:lnTo>
                    <a:pt x="52435" y="25328"/>
                  </a:lnTo>
                  <a:lnTo>
                    <a:pt x="51935" y="21892"/>
                  </a:lnTo>
                  <a:lnTo>
                    <a:pt x="51498" y="18926"/>
                  </a:lnTo>
                  <a:lnTo>
                    <a:pt x="51155" y="16615"/>
                  </a:lnTo>
                  <a:lnTo>
                    <a:pt x="50874" y="15053"/>
                  </a:lnTo>
                  <a:lnTo>
                    <a:pt x="50593" y="13898"/>
                  </a:lnTo>
                  <a:lnTo>
                    <a:pt x="50249" y="12742"/>
                  </a:lnTo>
                  <a:lnTo>
                    <a:pt x="49843" y="11587"/>
                  </a:lnTo>
                  <a:lnTo>
                    <a:pt x="49406" y="10431"/>
                  </a:lnTo>
                  <a:lnTo>
                    <a:pt x="48906" y="9338"/>
                  </a:lnTo>
                  <a:lnTo>
                    <a:pt x="48375" y="8276"/>
                  </a:lnTo>
                  <a:lnTo>
                    <a:pt x="47844" y="7246"/>
                  </a:lnTo>
                  <a:lnTo>
                    <a:pt x="47313" y="6278"/>
                  </a:lnTo>
                  <a:lnTo>
                    <a:pt x="46751" y="5372"/>
                  </a:lnTo>
                  <a:lnTo>
                    <a:pt x="46220" y="4529"/>
                  </a:lnTo>
                  <a:lnTo>
                    <a:pt x="45690" y="3779"/>
                  </a:lnTo>
                  <a:lnTo>
                    <a:pt x="45190" y="3155"/>
                  </a:lnTo>
                  <a:lnTo>
                    <a:pt x="44753" y="2593"/>
                  </a:lnTo>
                  <a:lnTo>
                    <a:pt x="44347" y="2155"/>
                  </a:lnTo>
                  <a:lnTo>
                    <a:pt x="44003" y="1812"/>
                  </a:lnTo>
                  <a:lnTo>
                    <a:pt x="43722" y="1625"/>
                  </a:lnTo>
                  <a:lnTo>
                    <a:pt x="43035" y="1312"/>
                  </a:lnTo>
                  <a:lnTo>
                    <a:pt x="42286" y="1000"/>
                  </a:lnTo>
                  <a:lnTo>
                    <a:pt x="41505" y="750"/>
                  </a:lnTo>
                  <a:lnTo>
                    <a:pt x="40724" y="500"/>
                  </a:lnTo>
                  <a:lnTo>
                    <a:pt x="39912" y="313"/>
                  </a:lnTo>
                  <a:lnTo>
                    <a:pt x="39100" y="157"/>
                  </a:lnTo>
                  <a:lnTo>
                    <a:pt x="38288" y="63"/>
                  </a:lnTo>
                  <a:lnTo>
                    <a:pt x="3744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2" name="Google Shape;3573;p61">
              <a:extLst>
                <a:ext uri="{FF2B5EF4-FFF2-40B4-BE49-F238E27FC236}">
                  <a16:creationId xmlns:a16="http://schemas.microsoft.com/office/drawing/2014/main" id="{8C37BE2B-3DBA-C0BC-C03A-1B3105C2CB8C}"/>
                </a:ext>
              </a:extLst>
            </p:cNvPr>
            <p:cNvSpPr/>
            <p:nvPr/>
          </p:nvSpPr>
          <p:spPr>
            <a:xfrm>
              <a:off x="1475575" y="2350775"/>
              <a:ext cx="1436600" cy="1639575"/>
            </a:xfrm>
            <a:custGeom>
              <a:avLst/>
              <a:gdLst/>
              <a:ahLst/>
              <a:cxnLst/>
              <a:rect l="l" t="t" r="r" b="b"/>
              <a:pathLst>
                <a:path w="57464" h="65583" fill="none" extrusionOk="0">
                  <a:moveTo>
                    <a:pt x="57463" y="64271"/>
                  </a:moveTo>
                  <a:lnTo>
                    <a:pt x="1" y="65582"/>
                  </a:lnTo>
                  <a:lnTo>
                    <a:pt x="1" y="65582"/>
                  </a:lnTo>
                  <a:lnTo>
                    <a:pt x="563" y="63552"/>
                  </a:lnTo>
                  <a:lnTo>
                    <a:pt x="1250" y="61148"/>
                  </a:lnTo>
                  <a:lnTo>
                    <a:pt x="2187" y="57994"/>
                  </a:lnTo>
                  <a:lnTo>
                    <a:pt x="3374" y="54215"/>
                  </a:lnTo>
                  <a:lnTo>
                    <a:pt x="4061" y="52091"/>
                  </a:lnTo>
                  <a:lnTo>
                    <a:pt x="4810" y="49874"/>
                  </a:lnTo>
                  <a:lnTo>
                    <a:pt x="5622" y="47532"/>
                  </a:lnTo>
                  <a:lnTo>
                    <a:pt x="6497" y="45096"/>
                  </a:lnTo>
                  <a:lnTo>
                    <a:pt x="7465" y="42598"/>
                  </a:lnTo>
                  <a:lnTo>
                    <a:pt x="8433" y="40037"/>
                  </a:lnTo>
                  <a:lnTo>
                    <a:pt x="9495" y="37413"/>
                  </a:lnTo>
                  <a:lnTo>
                    <a:pt x="10619" y="34759"/>
                  </a:lnTo>
                  <a:lnTo>
                    <a:pt x="11806" y="32073"/>
                  </a:lnTo>
                  <a:lnTo>
                    <a:pt x="13023" y="29356"/>
                  </a:lnTo>
                  <a:lnTo>
                    <a:pt x="14304" y="26671"/>
                  </a:lnTo>
                  <a:lnTo>
                    <a:pt x="15647" y="24016"/>
                  </a:lnTo>
                  <a:lnTo>
                    <a:pt x="17052" y="21362"/>
                  </a:lnTo>
                  <a:lnTo>
                    <a:pt x="18520" y="18769"/>
                  </a:lnTo>
                  <a:lnTo>
                    <a:pt x="19269" y="17489"/>
                  </a:lnTo>
                  <a:lnTo>
                    <a:pt x="20019" y="16240"/>
                  </a:lnTo>
                  <a:lnTo>
                    <a:pt x="20800" y="15022"/>
                  </a:lnTo>
                  <a:lnTo>
                    <a:pt x="21580" y="13773"/>
                  </a:lnTo>
                  <a:lnTo>
                    <a:pt x="22392" y="12586"/>
                  </a:lnTo>
                  <a:lnTo>
                    <a:pt x="23204" y="11431"/>
                  </a:lnTo>
                  <a:lnTo>
                    <a:pt x="24016" y="10275"/>
                  </a:lnTo>
                  <a:lnTo>
                    <a:pt x="24859" y="9151"/>
                  </a:lnTo>
                  <a:lnTo>
                    <a:pt x="25703" y="8058"/>
                  </a:lnTo>
                  <a:lnTo>
                    <a:pt x="26577" y="6996"/>
                  </a:lnTo>
                  <a:lnTo>
                    <a:pt x="27452" y="5965"/>
                  </a:lnTo>
                  <a:lnTo>
                    <a:pt x="28357" y="4966"/>
                  </a:lnTo>
                  <a:lnTo>
                    <a:pt x="29263" y="4029"/>
                  </a:lnTo>
                  <a:lnTo>
                    <a:pt x="30168" y="3092"/>
                  </a:lnTo>
                  <a:lnTo>
                    <a:pt x="31105" y="2218"/>
                  </a:lnTo>
                  <a:lnTo>
                    <a:pt x="32042" y="1375"/>
                  </a:lnTo>
                  <a:lnTo>
                    <a:pt x="32042" y="1375"/>
                  </a:lnTo>
                  <a:lnTo>
                    <a:pt x="32292" y="1187"/>
                  </a:lnTo>
                  <a:lnTo>
                    <a:pt x="32542" y="1000"/>
                  </a:lnTo>
                  <a:lnTo>
                    <a:pt x="32823" y="844"/>
                  </a:lnTo>
                  <a:lnTo>
                    <a:pt x="33104" y="688"/>
                  </a:lnTo>
                  <a:lnTo>
                    <a:pt x="33416" y="563"/>
                  </a:lnTo>
                  <a:lnTo>
                    <a:pt x="33729" y="438"/>
                  </a:lnTo>
                  <a:lnTo>
                    <a:pt x="34416" y="250"/>
                  </a:lnTo>
                  <a:lnTo>
                    <a:pt x="35134" y="94"/>
                  </a:lnTo>
                  <a:lnTo>
                    <a:pt x="35883" y="32"/>
                  </a:lnTo>
                  <a:lnTo>
                    <a:pt x="36664" y="1"/>
                  </a:lnTo>
                  <a:lnTo>
                    <a:pt x="37445" y="1"/>
                  </a:lnTo>
                  <a:lnTo>
                    <a:pt x="38288" y="63"/>
                  </a:lnTo>
                  <a:lnTo>
                    <a:pt x="39100" y="157"/>
                  </a:lnTo>
                  <a:lnTo>
                    <a:pt x="39912" y="313"/>
                  </a:lnTo>
                  <a:lnTo>
                    <a:pt x="40724" y="500"/>
                  </a:lnTo>
                  <a:lnTo>
                    <a:pt x="41505" y="750"/>
                  </a:lnTo>
                  <a:lnTo>
                    <a:pt x="42286" y="1000"/>
                  </a:lnTo>
                  <a:lnTo>
                    <a:pt x="43035" y="1312"/>
                  </a:lnTo>
                  <a:lnTo>
                    <a:pt x="43722" y="1625"/>
                  </a:lnTo>
                  <a:lnTo>
                    <a:pt x="43722" y="1625"/>
                  </a:lnTo>
                  <a:lnTo>
                    <a:pt x="44003" y="1812"/>
                  </a:lnTo>
                  <a:lnTo>
                    <a:pt x="44347" y="2155"/>
                  </a:lnTo>
                  <a:lnTo>
                    <a:pt x="44753" y="2593"/>
                  </a:lnTo>
                  <a:lnTo>
                    <a:pt x="45190" y="3155"/>
                  </a:lnTo>
                  <a:lnTo>
                    <a:pt x="45690" y="3779"/>
                  </a:lnTo>
                  <a:lnTo>
                    <a:pt x="46220" y="4529"/>
                  </a:lnTo>
                  <a:lnTo>
                    <a:pt x="46751" y="5372"/>
                  </a:lnTo>
                  <a:lnTo>
                    <a:pt x="47313" y="6278"/>
                  </a:lnTo>
                  <a:lnTo>
                    <a:pt x="47844" y="7246"/>
                  </a:lnTo>
                  <a:lnTo>
                    <a:pt x="48375" y="8276"/>
                  </a:lnTo>
                  <a:lnTo>
                    <a:pt x="48906" y="9338"/>
                  </a:lnTo>
                  <a:lnTo>
                    <a:pt x="49406" y="10431"/>
                  </a:lnTo>
                  <a:lnTo>
                    <a:pt x="49843" y="11587"/>
                  </a:lnTo>
                  <a:lnTo>
                    <a:pt x="50249" y="12742"/>
                  </a:lnTo>
                  <a:lnTo>
                    <a:pt x="50593" y="13898"/>
                  </a:lnTo>
                  <a:lnTo>
                    <a:pt x="50874" y="15053"/>
                  </a:lnTo>
                  <a:lnTo>
                    <a:pt x="50874" y="15053"/>
                  </a:lnTo>
                  <a:lnTo>
                    <a:pt x="51155" y="16615"/>
                  </a:lnTo>
                  <a:lnTo>
                    <a:pt x="51498" y="18926"/>
                  </a:lnTo>
                  <a:lnTo>
                    <a:pt x="51935" y="21892"/>
                  </a:lnTo>
                  <a:lnTo>
                    <a:pt x="52435" y="25328"/>
                  </a:lnTo>
                  <a:lnTo>
                    <a:pt x="53528" y="33291"/>
                  </a:lnTo>
                  <a:lnTo>
                    <a:pt x="54684" y="41910"/>
                  </a:lnTo>
                  <a:lnTo>
                    <a:pt x="55745" y="50249"/>
                  </a:lnTo>
                  <a:lnTo>
                    <a:pt x="56651" y="57400"/>
                  </a:lnTo>
                  <a:lnTo>
                    <a:pt x="57244" y="62366"/>
                  </a:lnTo>
                  <a:lnTo>
                    <a:pt x="57401" y="63771"/>
                  </a:lnTo>
                  <a:lnTo>
                    <a:pt x="57463" y="642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3" name="Google Shape;3574;p61">
              <a:extLst>
                <a:ext uri="{FF2B5EF4-FFF2-40B4-BE49-F238E27FC236}">
                  <a16:creationId xmlns:a16="http://schemas.microsoft.com/office/drawing/2014/main" id="{FCAC3CF7-EFDB-B10A-34A3-EF52974574BB}"/>
                </a:ext>
              </a:extLst>
            </p:cNvPr>
            <p:cNvSpPr/>
            <p:nvPr/>
          </p:nvSpPr>
          <p:spPr>
            <a:xfrm>
              <a:off x="2745850" y="2715375"/>
              <a:ext cx="98400" cy="691750"/>
            </a:xfrm>
            <a:custGeom>
              <a:avLst/>
              <a:gdLst/>
              <a:ahLst/>
              <a:cxnLst/>
              <a:rect l="l" t="t" r="r" b="b"/>
              <a:pathLst>
                <a:path w="3936" h="27670" extrusionOk="0">
                  <a:moveTo>
                    <a:pt x="0" y="1"/>
                  </a:moveTo>
                  <a:lnTo>
                    <a:pt x="0" y="32"/>
                  </a:lnTo>
                  <a:lnTo>
                    <a:pt x="188" y="1375"/>
                  </a:lnTo>
                  <a:lnTo>
                    <a:pt x="375" y="2749"/>
                  </a:lnTo>
                  <a:lnTo>
                    <a:pt x="781" y="5466"/>
                  </a:lnTo>
                  <a:lnTo>
                    <a:pt x="1124" y="8120"/>
                  </a:lnTo>
                  <a:lnTo>
                    <a:pt x="1530" y="10806"/>
                  </a:lnTo>
                  <a:lnTo>
                    <a:pt x="2280" y="16146"/>
                  </a:lnTo>
                  <a:lnTo>
                    <a:pt x="2998" y="21518"/>
                  </a:lnTo>
                  <a:lnTo>
                    <a:pt x="3467" y="24578"/>
                  </a:lnTo>
                  <a:lnTo>
                    <a:pt x="3654" y="26109"/>
                  </a:lnTo>
                  <a:lnTo>
                    <a:pt x="3873" y="27639"/>
                  </a:lnTo>
                  <a:lnTo>
                    <a:pt x="3873" y="27670"/>
                  </a:lnTo>
                  <a:lnTo>
                    <a:pt x="3935" y="27670"/>
                  </a:lnTo>
                  <a:lnTo>
                    <a:pt x="3935" y="27639"/>
                  </a:lnTo>
                  <a:lnTo>
                    <a:pt x="3685" y="24859"/>
                  </a:lnTo>
                  <a:lnTo>
                    <a:pt x="3435" y="22142"/>
                  </a:lnTo>
                  <a:lnTo>
                    <a:pt x="3154" y="19457"/>
                  </a:lnTo>
                  <a:lnTo>
                    <a:pt x="2842" y="16771"/>
                  </a:lnTo>
                  <a:lnTo>
                    <a:pt x="2530" y="14366"/>
                  </a:lnTo>
                  <a:lnTo>
                    <a:pt x="2186" y="11962"/>
                  </a:lnTo>
                  <a:lnTo>
                    <a:pt x="1843" y="9557"/>
                  </a:lnTo>
                  <a:lnTo>
                    <a:pt x="1437" y="7184"/>
                  </a:lnTo>
                  <a:lnTo>
                    <a:pt x="1437" y="5997"/>
                  </a:lnTo>
                  <a:lnTo>
                    <a:pt x="1406" y="4841"/>
                  </a:lnTo>
                  <a:lnTo>
                    <a:pt x="1343" y="3655"/>
                  </a:lnTo>
                  <a:lnTo>
                    <a:pt x="1249" y="2499"/>
                  </a:lnTo>
                  <a:lnTo>
                    <a:pt x="1281" y="4498"/>
                  </a:lnTo>
                  <a:lnTo>
                    <a:pt x="1343" y="6465"/>
                  </a:lnTo>
                  <a:lnTo>
                    <a:pt x="1281" y="6059"/>
                  </a:lnTo>
                  <a:lnTo>
                    <a:pt x="687" y="3030"/>
                  </a:lnTo>
                  <a:lnTo>
                    <a:pt x="375" y="1531"/>
                  </a:lnTo>
                  <a:lnTo>
                    <a:pt x="219" y="781"/>
                  </a:lnTo>
                  <a:lnTo>
                    <a:pt x="63"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4" name="Google Shape;3575;p61">
              <a:extLst>
                <a:ext uri="{FF2B5EF4-FFF2-40B4-BE49-F238E27FC236}">
                  <a16:creationId xmlns:a16="http://schemas.microsoft.com/office/drawing/2014/main" id="{F2801D49-D393-33D5-12F5-C3C808B06927}"/>
                </a:ext>
              </a:extLst>
            </p:cNvPr>
            <p:cNvSpPr/>
            <p:nvPr/>
          </p:nvSpPr>
          <p:spPr>
            <a:xfrm>
              <a:off x="2291450" y="2076750"/>
              <a:ext cx="384925" cy="549650"/>
            </a:xfrm>
            <a:custGeom>
              <a:avLst/>
              <a:gdLst/>
              <a:ahLst/>
              <a:cxnLst/>
              <a:rect l="l" t="t" r="r" b="b"/>
              <a:pathLst>
                <a:path w="15397" h="21986" extrusionOk="0">
                  <a:moveTo>
                    <a:pt x="2530" y="0"/>
                  </a:moveTo>
                  <a:lnTo>
                    <a:pt x="2312" y="1624"/>
                  </a:lnTo>
                  <a:lnTo>
                    <a:pt x="2031" y="3248"/>
                  </a:lnTo>
                  <a:lnTo>
                    <a:pt x="1718" y="4872"/>
                  </a:lnTo>
                  <a:lnTo>
                    <a:pt x="1406" y="6433"/>
                  </a:lnTo>
                  <a:lnTo>
                    <a:pt x="844" y="8807"/>
                  </a:lnTo>
                  <a:lnTo>
                    <a:pt x="375" y="10774"/>
                  </a:lnTo>
                  <a:lnTo>
                    <a:pt x="94" y="12180"/>
                  </a:lnTo>
                  <a:lnTo>
                    <a:pt x="1" y="12586"/>
                  </a:lnTo>
                  <a:lnTo>
                    <a:pt x="1" y="12742"/>
                  </a:lnTo>
                  <a:lnTo>
                    <a:pt x="32" y="12804"/>
                  </a:lnTo>
                  <a:lnTo>
                    <a:pt x="375" y="13585"/>
                  </a:lnTo>
                  <a:lnTo>
                    <a:pt x="781" y="14397"/>
                  </a:lnTo>
                  <a:lnTo>
                    <a:pt x="1250" y="15209"/>
                  </a:lnTo>
                  <a:lnTo>
                    <a:pt x="1749" y="16021"/>
                  </a:lnTo>
                  <a:lnTo>
                    <a:pt x="2312" y="16833"/>
                  </a:lnTo>
                  <a:lnTo>
                    <a:pt x="2936" y="17613"/>
                  </a:lnTo>
                  <a:lnTo>
                    <a:pt x="3561" y="18363"/>
                  </a:lnTo>
                  <a:lnTo>
                    <a:pt x="4217" y="19050"/>
                  </a:lnTo>
                  <a:lnTo>
                    <a:pt x="4904" y="19706"/>
                  </a:lnTo>
                  <a:lnTo>
                    <a:pt x="5591" y="20299"/>
                  </a:lnTo>
                  <a:lnTo>
                    <a:pt x="6309" y="20830"/>
                  </a:lnTo>
                  <a:lnTo>
                    <a:pt x="6996" y="21267"/>
                  </a:lnTo>
                  <a:lnTo>
                    <a:pt x="7340" y="21455"/>
                  </a:lnTo>
                  <a:lnTo>
                    <a:pt x="7683" y="21611"/>
                  </a:lnTo>
                  <a:lnTo>
                    <a:pt x="8027" y="21736"/>
                  </a:lnTo>
                  <a:lnTo>
                    <a:pt x="8339" y="21829"/>
                  </a:lnTo>
                  <a:lnTo>
                    <a:pt x="8682" y="21923"/>
                  </a:lnTo>
                  <a:lnTo>
                    <a:pt x="8995" y="21954"/>
                  </a:lnTo>
                  <a:lnTo>
                    <a:pt x="9307" y="21986"/>
                  </a:lnTo>
                  <a:lnTo>
                    <a:pt x="9619" y="21954"/>
                  </a:lnTo>
                  <a:lnTo>
                    <a:pt x="9900" y="21923"/>
                  </a:lnTo>
                  <a:lnTo>
                    <a:pt x="10150" y="21829"/>
                  </a:lnTo>
                  <a:lnTo>
                    <a:pt x="10400" y="21705"/>
                  </a:lnTo>
                  <a:lnTo>
                    <a:pt x="10650" y="21580"/>
                  </a:lnTo>
                  <a:lnTo>
                    <a:pt x="10868" y="21423"/>
                  </a:lnTo>
                  <a:lnTo>
                    <a:pt x="11087" y="21236"/>
                  </a:lnTo>
                  <a:lnTo>
                    <a:pt x="11274" y="21017"/>
                  </a:lnTo>
                  <a:lnTo>
                    <a:pt x="11462" y="20768"/>
                  </a:lnTo>
                  <a:lnTo>
                    <a:pt x="11649" y="20518"/>
                  </a:lnTo>
                  <a:lnTo>
                    <a:pt x="11805" y="20268"/>
                  </a:lnTo>
                  <a:lnTo>
                    <a:pt x="12086" y="19675"/>
                  </a:lnTo>
                  <a:lnTo>
                    <a:pt x="12336" y="19050"/>
                  </a:lnTo>
                  <a:lnTo>
                    <a:pt x="12555" y="18394"/>
                  </a:lnTo>
                  <a:lnTo>
                    <a:pt x="12711" y="17707"/>
                  </a:lnTo>
                  <a:lnTo>
                    <a:pt x="12867" y="17051"/>
                  </a:lnTo>
                  <a:lnTo>
                    <a:pt x="12961" y="16396"/>
                  </a:lnTo>
                  <a:lnTo>
                    <a:pt x="13055" y="15771"/>
                  </a:lnTo>
                  <a:lnTo>
                    <a:pt x="13117" y="14647"/>
                  </a:lnTo>
                  <a:lnTo>
                    <a:pt x="13148" y="13835"/>
                  </a:lnTo>
                  <a:lnTo>
                    <a:pt x="13148" y="13710"/>
                  </a:lnTo>
                  <a:lnTo>
                    <a:pt x="13117" y="13241"/>
                  </a:lnTo>
                  <a:lnTo>
                    <a:pt x="13148" y="12804"/>
                  </a:lnTo>
                  <a:lnTo>
                    <a:pt x="13242" y="12117"/>
                  </a:lnTo>
                  <a:lnTo>
                    <a:pt x="13367" y="11399"/>
                  </a:lnTo>
                  <a:lnTo>
                    <a:pt x="13492" y="10712"/>
                  </a:lnTo>
                  <a:lnTo>
                    <a:pt x="13679" y="10025"/>
                  </a:lnTo>
                  <a:lnTo>
                    <a:pt x="14054" y="8682"/>
                  </a:lnTo>
                  <a:lnTo>
                    <a:pt x="14429" y="7433"/>
                  </a:lnTo>
                  <a:lnTo>
                    <a:pt x="14803" y="6402"/>
                  </a:lnTo>
                  <a:lnTo>
                    <a:pt x="15116" y="5590"/>
                  </a:lnTo>
                  <a:lnTo>
                    <a:pt x="15397" y="4841"/>
                  </a:lnTo>
                  <a:lnTo>
                    <a:pt x="253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5" name="Google Shape;3576;p61">
              <a:extLst>
                <a:ext uri="{FF2B5EF4-FFF2-40B4-BE49-F238E27FC236}">
                  <a16:creationId xmlns:a16="http://schemas.microsoft.com/office/drawing/2014/main" id="{F8DFA65C-FB83-76E5-50F4-834225BECD0E}"/>
                </a:ext>
              </a:extLst>
            </p:cNvPr>
            <p:cNvSpPr/>
            <p:nvPr/>
          </p:nvSpPr>
          <p:spPr>
            <a:xfrm>
              <a:off x="2367975" y="2082200"/>
              <a:ext cx="308400" cy="340425"/>
            </a:xfrm>
            <a:custGeom>
              <a:avLst/>
              <a:gdLst/>
              <a:ahLst/>
              <a:cxnLst/>
              <a:rect l="l" t="t" r="r" b="b"/>
              <a:pathLst>
                <a:path w="12336" h="13617" extrusionOk="0">
                  <a:moveTo>
                    <a:pt x="0" y="1"/>
                  </a:moveTo>
                  <a:lnTo>
                    <a:pt x="31" y="625"/>
                  </a:lnTo>
                  <a:lnTo>
                    <a:pt x="63" y="1375"/>
                  </a:lnTo>
                  <a:lnTo>
                    <a:pt x="125" y="2218"/>
                  </a:lnTo>
                  <a:lnTo>
                    <a:pt x="250" y="3186"/>
                  </a:lnTo>
                  <a:lnTo>
                    <a:pt x="437" y="4185"/>
                  </a:lnTo>
                  <a:lnTo>
                    <a:pt x="656" y="5247"/>
                  </a:lnTo>
                  <a:lnTo>
                    <a:pt x="968" y="6340"/>
                  </a:lnTo>
                  <a:lnTo>
                    <a:pt x="1156" y="6902"/>
                  </a:lnTo>
                  <a:lnTo>
                    <a:pt x="1374" y="7433"/>
                  </a:lnTo>
                  <a:lnTo>
                    <a:pt x="1593" y="7964"/>
                  </a:lnTo>
                  <a:lnTo>
                    <a:pt x="1874" y="8495"/>
                  </a:lnTo>
                  <a:lnTo>
                    <a:pt x="2155" y="9026"/>
                  </a:lnTo>
                  <a:lnTo>
                    <a:pt x="2467" y="9526"/>
                  </a:lnTo>
                  <a:lnTo>
                    <a:pt x="2780" y="10025"/>
                  </a:lnTo>
                  <a:lnTo>
                    <a:pt x="3154" y="10494"/>
                  </a:lnTo>
                  <a:lnTo>
                    <a:pt x="3560" y="10931"/>
                  </a:lnTo>
                  <a:lnTo>
                    <a:pt x="3966" y="11368"/>
                  </a:lnTo>
                  <a:lnTo>
                    <a:pt x="4435" y="11743"/>
                  </a:lnTo>
                  <a:lnTo>
                    <a:pt x="4934" y="12118"/>
                  </a:lnTo>
                  <a:lnTo>
                    <a:pt x="5465" y="12461"/>
                  </a:lnTo>
                  <a:lnTo>
                    <a:pt x="6027" y="12742"/>
                  </a:lnTo>
                  <a:lnTo>
                    <a:pt x="6652" y="12992"/>
                  </a:lnTo>
                  <a:lnTo>
                    <a:pt x="7277" y="13211"/>
                  </a:lnTo>
                  <a:lnTo>
                    <a:pt x="7964" y="13398"/>
                  </a:lnTo>
                  <a:lnTo>
                    <a:pt x="8713" y="13523"/>
                  </a:lnTo>
                  <a:lnTo>
                    <a:pt x="9400" y="13586"/>
                  </a:lnTo>
                  <a:lnTo>
                    <a:pt x="10087" y="13617"/>
                  </a:lnTo>
                  <a:lnTo>
                    <a:pt x="10087" y="13461"/>
                  </a:lnTo>
                  <a:lnTo>
                    <a:pt x="10056" y="13023"/>
                  </a:lnTo>
                  <a:lnTo>
                    <a:pt x="10087" y="12586"/>
                  </a:lnTo>
                  <a:lnTo>
                    <a:pt x="10181" y="11868"/>
                  </a:lnTo>
                  <a:lnTo>
                    <a:pt x="10306" y="11181"/>
                  </a:lnTo>
                  <a:lnTo>
                    <a:pt x="10431" y="10463"/>
                  </a:lnTo>
                  <a:lnTo>
                    <a:pt x="10618" y="9776"/>
                  </a:lnTo>
                  <a:lnTo>
                    <a:pt x="10993" y="8433"/>
                  </a:lnTo>
                  <a:lnTo>
                    <a:pt x="11368" y="7215"/>
                  </a:lnTo>
                  <a:lnTo>
                    <a:pt x="11742" y="6184"/>
                  </a:lnTo>
                  <a:lnTo>
                    <a:pt x="12055" y="5341"/>
                  </a:lnTo>
                  <a:lnTo>
                    <a:pt x="12336" y="4623"/>
                  </a:lnTo>
                  <a:lnTo>
                    <a:pt x="3591" y="134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6" name="Google Shape;3577;p61">
              <a:extLst>
                <a:ext uri="{FF2B5EF4-FFF2-40B4-BE49-F238E27FC236}">
                  <a16:creationId xmlns:a16="http://schemas.microsoft.com/office/drawing/2014/main" id="{69149D57-1FA8-8467-973D-8C56C2D29769}"/>
                </a:ext>
              </a:extLst>
            </p:cNvPr>
            <p:cNvSpPr/>
            <p:nvPr/>
          </p:nvSpPr>
          <p:spPr>
            <a:xfrm>
              <a:off x="2310200" y="1497425"/>
              <a:ext cx="571525" cy="812000"/>
            </a:xfrm>
            <a:custGeom>
              <a:avLst/>
              <a:gdLst/>
              <a:ahLst/>
              <a:cxnLst/>
              <a:rect l="l" t="t" r="r" b="b"/>
              <a:pathLst>
                <a:path w="22861" h="32480" extrusionOk="0">
                  <a:moveTo>
                    <a:pt x="11212" y="1"/>
                  </a:moveTo>
                  <a:lnTo>
                    <a:pt x="10556" y="32"/>
                  </a:lnTo>
                  <a:lnTo>
                    <a:pt x="9900" y="126"/>
                  </a:lnTo>
                  <a:lnTo>
                    <a:pt x="9244" y="220"/>
                  </a:lnTo>
                  <a:lnTo>
                    <a:pt x="8588" y="376"/>
                  </a:lnTo>
                  <a:lnTo>
                    <a:pt x="7964" y="563"/>
                  </a:lnTo>
                  <a:lnTo>
                    <a:pt x="7308" y="750"/>
                  </a:lnTo>
                  <a:lnTo>
                    <a:pt x="6714" y="1000"/>
                  </a:lnTo>
                  <a:lnTo>
                    <a:pt x="6090" y="1281"/>
                  </a:lnTo>
                  <a:lnTo>
                    <a:pt x="5497" y="1594"/>
                  </a:lnTo>
                  <a:lnTo>
                    <a:pt x="4934" y="1906"/>
                  </a:lnTo>
                  <a:lnTo>
                    <a:pt x="4372" y="2281"/>
                  </a:lnTo>
                  <a:lnTo>
                    <a:pt x="3841" y="2687"/>
                  </a:lnTo>
                  <a:lnTo>
                    <a:pt x="3342" y="3124"/>
                  </a:lnTo>
                  <a:lnTo>
                    <a:pt x="2873" y="3561"/>
                  </a:lnTo>
                  <a:lnTo>
                    <a:pt x="2436" y="4030"/>
                  </a:lnTo>
                  <a:lnTo>
                    <a:pt x="1999" y="4560"/>
                  </a:lnTo>
                  <a:lnTo>
                    <a:pt x="1624" y="5091"/>
                  </a:lnTo>
                  <a:lnTo>
                    <a:pt x="1281" y="5653"/>
                  </a:lnTo>
                  <a:lnTo>
                    <a:pt x="968" y="6247"/>
                  </a:lnTo>
                  <a:lnTo>
                    <a:pt x="687" y="6871"/>
                  </a:lnTo>
                  <a:lnTo>
                    <a:pt x="469" y="7496"/>
                  </a:lnTo>
                  <a:lnTo>
                    <a:pt x="312" y="7964"/>
                  </a:lnTo>
                  <a:lnTo>
                    <a:pt x="219" y="8495"/>
                  </a:lnTo>
                  <a:lnTo>
                    <a:pt x="125" y="9057"/>
                  </a:lnTo>
                  <a:lnTo>
                    <a:pt x="63" y="9651"/>
                  </a:lnTo>
                  <a:lnTo>
                    <a:pt x="31" y="10307"/>
                  </a:lnTo>
                  <a:lnTo>
                    <a:pt x="0" y="10962"/>
                  </a:lnTo>
                  <a:lnTo>
                    <a:pt x="0" y="11681"/>
                  </a:lnTo>
                  <a:lnTo>
                    <a:pt x="0" y="12430"/>
                  </a:lnTo>
                  <a:lnTo>
                    <a:pt x="63" y="13960"/>
                  </a:lnTo>
                  <a:lnTo>
                    <a:pt x="219" y="15553"/>
                  </a:lnTo>
                  <a:lnTo>
                    <a:pt x="437" y="17208"/>
                  </a:lnTo>
                  <a:lnTo>
                    <a:pt x="718" y="18863"/>
                  </a:lnTo>
                  <a:lnTo>
                    <a:pt x="1031" y="20519"/>
                  </a:lnTo>
                  <a:lnTo>
                    <a:pt x="1437" y="22111"/>
                  </a:lnTo>
                  <a:lnTo>
                    <a:pt x="1843" y="23610"/>
                  </a:lnTo>
                  <a:lnTo>
                    <a:pt x="2092" y="24329"/>
                  </a:lnTo>
                  <a:lnTo>
                    <a:pt x="2342" y="25016"/>
                  </a:lnTo>
                  <a:lnTo>
                    <a:pt x="2592" y="25671"/>
                  </a:lnTo>
                  <a:lnTo>
                    <a:pt x="2842" y="26296"/>
                  </a:lnTo>
                  <a:lnTo>
                    <a:pt x="3123" y="26858"/>
                  </a:lnTo>
                  <a:lnTo>
                    <a:pt x="3404" y="27389"/>
                  </a:lnTo>
                  <a:lnTo>
                    <a:pt x="3685" y="27889"/>
                  </a:lnTo>
                  <a:lnTo>
                    <a:pt x="3966" y="28326"/>
                  </a:lnTo>
                  <a:lnTo>
                    <a:pt x="4279" y="28701"/>
                  </a:lnTo>
                  <a:lnTo>
                    <a:pt x="4591" y="29013"/>
                  </a:lnTo>
                  <a:lnTo>
                    <a:pt x="5059" y="29419"/>
                  </a:lnTo>
                  <a:lnTo>
                    <a:pt x="5528" y="29825"/>
                  </a:lnTo>
                  <a:lnTo>
                    <a:pt x="6027" y="30169"/>
                  </a:lnTo>
                  <a:lnTo>
                    <a:pt x="6527" y="30512"/>
                  </a:lnTo>
                  <a:lnTo>
                    <a:pt x="7058" y="30824"/>
                  </a:lnTo>
                  <a:lnTo>
                    <a:pt x="7589" y="31105"/>
                  </a:lnTo>
                  <a:lnTo>
                    <a:pt x="8120" y="31386"/>
                  </a:lnTo>
                  <a:lnTo>
                    <a:pt x="8682" y="31605"/>
                  </a:lnTo>
                  <a:lnTo>
                    <a:pt x="9244" y="31824"/>
                  </a:lnTo>
                  <a:lnTo>
                    <a:pt x="9806" y="32011"/>
                  </a:lnTo>
                  <a:lnTo>
                    <a:pt x="10400" y="32136"/>
                  </a:lnTo>
                  <a:lnTo>
                    <a:pt x="10962" y="32261"/>
                  </a:lnTo>
                  <a:lnTo>
                    <a:pt x="11555" y="32386"/>
                  </a:lnTo>
                  <a:lnTo>
                    <a:pt x="12117" y="32448"/>
                  </a:lnTo>
                  <a:lnTo>
                    <a:pt x="12711" y="32479"/>
                  </a:lnTo>
                  <a:lnTo>
                    <a:pt x="13866" y="32479"/>
                  </a:lnTo>
                  <a:lnTo>
                    <a:pt x="14428" y="32417"/>
                  </a:lnTo>
                  <a:lnTo>
                    <a:pt x="14990" y="32323"/>
                  </a:lnTo>
                  <a:lnTo>
                    <a:pt x="15552" y="32230"/>
                  </a:lnTo>
                  <a:lnTo>
                    <a:pt x="16115" y="32074"/>
                  </a:lnTo>
                  <a:lnTo>
                    <a:pt x="16645" y="31886"/>
                  </a:lnTo>
                  <a:lnTo>
                    <a:pt x="17176" y="31668"/>
                  </a:lnTo>
                  <a:lnTo>
                    <a:pt x="17707" y="31449"/>
                  </a:lnTo>
                  <a:lnTo>
                    <a:pt x="18207" y="31168"/>
                  </a:lnTo>
                  <a:lnTo>
                    <a:pt x="18675" y="30856"/>
                  </a:lnTo>
                  <a:lnTo>
                    <a:pt x="19144" y="30481"/>
                  </a:lnTo>
                  <a:lnTo>
                    <a:pt x="19612" y="30106"/>
                  </a:lnTo>
                  <a:lnTo>
                    <a:pt x="20049" y="29700"/>
                  </a:lnTo>
                  <a:lnTo>
                    <a:pt x="20455" y="29232"/>
                  </a:lnTo>
                  <a:lnTo>
                    <a:pt x="20861" y="28763"/>
                  </a:lnTo>
                  <a:lnTo>
                    <a:pt x="21236" y="28232"/>
                  </a:lnTo>
                  <a:lnTo>
                    <a:pt x="21548" y="27670"/>
                  </a:lnTo>
                  <a:lnTo>
                    <a:pt x="21861" y="27046"/>
                  </a:lnTo>
                  <a:lnTo>
                    <a:pt x="22111" y="26327"/>
                  </a:lnTo>
                  <a:lnTo>
                    <a:pt x="22298" y="25578"/>
                  </a:lnTo>
                  <a:lnTo>
                    <a:pt x="22485" y="24797"/>
                  </a:lnTo>
                  <a:lnTo>
                    <a:pt x="22610" y="23954"/>
                  </a:lnTo>
                  <a:lnTo>
                    <a:pt x="22735" y="23048"/>
                  </a:lnTo>
                  <a:lnTo>
                    <a:pt x="22798" y="22143"/>
                  </a:lnTo>
                  <a:lnTo>
                    <a:pt x="22829" y="21174"/>
                  </a:lnTo>
                  <a:lnTo>
                    <a:pt x="22860" y="20206"/>
                  </a:lnTo>
                  <a:lnTo>
                    <a:pt x="22829" y="19207"/>
                  </a:lnTo>
                  <a:lnTo>
                    <a:pt x="22798" y="18176"/>
                  </a:lnTo>
                  <a:lnTo>
                    <a:pt x="22704" y="17146"/>
                  </a:lnTo>
                  <a:lnTo>
                    <a:pt x="22610" y="16115"/>
                  </a:lnTo>
                  <a:lnTo>
                    <a:pt x="22485" y="15053"/>
                  </a:lnTo>
                  <a:lnTo>
                    <a:pt x="22360" y="14023"/>
                  </a:lnTo>
                  <a:lnTo>
                    <a:pt x="22173" y="12992"/>
                  </a:lnTo>
                  <a:lnTo>
                    <a:pt x="21986" y="11993"/>
                  </a:lnTo>
                  <a:lnTo>
                    <a:pt x="21798" y="10994"/>
                  </a:lnTo>
                  <a:lnTo>
                    <a:pt x="21580" y="10026"/>
                  </a:lnTo>
                  <a:lnTo>
                    <a:pt x="21330" y="9057"/>
                  </a:lnTo>
                  <a:lnTo>
                    <a:pt x="21080" y="8152"/>
                  </a:lnTo>
                  <a:lnTo>
                    <a:pt x="20799" y="7277"/>
                  </a:lnTo>
                  <a:lnTo>
                    <a:pt x="20518" y="6465"/>
                  </a:lnTo>
                  <a:lnTo>
                    <a:pt x="20206" y="5685"/>
                  </a:lnTo>
                  <a:lnTo>
                    <a:pt x="19893" y="4935"/>
                  </a:lnTo>
                  <a:lnTo>
                    <a:pt x="19581" y="4279"/>
                  </a:lnTo>
                  <a:lnTo>
                    <a:pt x="19269" y="3655"/>
                  </a:lnTo>
                  <a:lnTo>
                    <a:pt x="18925" y="3124"/>
                  </a:lnTo>
                  <a:lnTo>
                    <a:pt x="18582" y="2655"/>
                  </a:lnTo>
                  <a:lnTo>
                    <a:pt x="18238" y="2249"/>
                  </a:lnTo>
                  <a:lnTo>
                    <a:pt x="17895" y="1937"/>
                  </a:lnTo>
                  <a:lnTo>
                    <a:pt x="17364" y="1594"/>
                  </a:lnTo>
                  <a:lnTo>
                    <a:pt x="16833" y="1250"/>
                  </a:lnTo>
                  <a:lnTo>
                    <a:pt x="16239" y="969"/>
                  </a:lnTo>
                  <a:lnTo>
                    <a:pt x="15646" y="719"/>
                  </a:lnTo>
                  <a:lnTo>
                    <a:pt x="15053" y="501"/>
                  </a:lnTo>
                  <a:lnTo>
                    <a:pt x="14428" y="313"/>
                  </a:lnTo>
                  <a:lnTo>
                    <a:pt x="13804" y="188"/>
                  </a:lnTo>
                  <a:lnTo>
                    <a:pt x="13179" y="95"/>
                  </a:lnTo>
                  <a:lnTo>
                    <a:pt x="12523"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7" name="Google Shape;3578;p61">
              <a:extLst>
                <a:ext uri="{FF2B5EF4-FFF2-40B4-BE49-F238E27FC236}">
                  <a16:creationId xmlns:a16="http://schemas.microsoft.com/office/drawing/2014/main" id="{0E6159FE-A07C-0C95-7D40-3B40107CAF62}"/>
                </a:ext>
              </a:extLst>
            </p:cNvPr>
            <p:cNvSpPr/>
            <p:nvPr/>
          </p:nvSpPr>
          <p:spPr>
            <a:xfrm>
              <a:off x="2660750" y="2048625"/>
              <a:ext cx="79650" cy="57800"/>
            </a:xfrm>
            <a:custGeom>
              <a:avLst/>
              <a:gdLst/>
              <a:ahLst/>
              <a:cxnLst/>
              <a:rect l="l" t="t" r="r" b="b"/>
              <a:pathLst>
                <a:path w="3186" h="2312" extrusionOk="0">
                  <a:moveTo>
                    <a:pt x="250" y="1"/>
                  </a:moveTo>
                  <a:lnTo>
                    <a:pt x="94" y="438"/>
                  </a:lnTo>
                  <a:lnTo>
                    <a:pt x="31" y="907"/>
                  </a:lnTo>
                  <a:lnTo>
                    <a:pt x="0" y="1156"/>
                  </a:lnTo>
                  <a:lnTo>
                    <a:pt x="0" y="1375"/>
                  </a:lnTo>
                  <a:lnTo>
                    <a:pt x="31" y="1594"/>
                  </a:lnTo>
                  <a:lnTo>
                    <a:pt x="94" y="1812"/>
                  </a:lnTo>
                  <a:lnTo>
                    <a:pt x="219" y="1968"/>
                  </a:lnTo>
                  <a:lnTo>
                    <a:pt x="375" y="2124"/>
                  </a:lnTo>
                  <a:lnTo>
                    <a:pt x="562" y="2249"/>
                  </a:lnTo>
                  <a:lnTo>
                    <a:pt x="843" y="2312"/>
                  </a:lnTo>
                  <a:lnTo>
                    <a:pt x="1093" y="2312"/>
                  </a:lnTo>
                  <a:lnTo>
                    <a:pt x="1343" y="2281"/>
                  </a:lnTo>
                  <a:lnTo>
                    <a:pt x="1593" y="2218"/>
                  </a:lnTo>
                  <a:lnTo>
                    <a:pt x="1843" y="2124"/>
                  </a:lnTo>
                  <a:lnTo>
                    <a:pt x="2249" y="1843"/>
                  </a:lnTo>
                  <a:lnTo>
                    <a:pt x="2592" y="1531"/>
                  </a:lnTo>
                  <a:lnTo>
                    <a:pt x="2905" y="1156"/>
                  </a:lnTo>
                  <a:lnTo>
                    <a:pt x="3186" y="782"/>
                  </a:lnTo>
                  <a:lnTo>
                    <a:pt x="2811" y="782"/>
                  </a:lnTo>
                  <a:lnTo>
                    <a:pt x="2405" y="750"/>
                  </a:lnTo>
                  <a:lnTo>
                    <a:pt x="2030" y="688"/>
                  </a:lnTo>
                  <a:lnTo>
                    <a:pt x="1655" y="625"/>
                  </a:lnTo>
                  <a:lnTo>
                    <a:pt x="1281" y="501"/>
                  </a:lnTo>
                  <a:lnTo>
                    <a:pt x="937" y="344"/>
                  </a:lnTo>
                  <a:lnTo>
                    <a:pt x="594" y="188"/>
                  </a:lnTo>
                  <a:lnTo>
                    <a:pt x="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8" name="Google Shape;3579;p61">
              <a:extLst>
                <a:ext uri="{FF2B5EF4-FFF2-40B4-BE49-F238E27FC236}">
                  <a16:creationId xmlns:a16="http://schemas.microsoft.com/office/drawing/2014/main" id="{E48B1E76-2637-E207-D78B-A0926C4CEE4E}"/>
                </a:ext>
              </a:extLst>
            </p:cNvPr>
            <p:cNvSpPr/>
            <p:nvPr/>
          </p:nvSpPr>
          <p:spPr>
            <a:xfrm>
              <a:off x="2699000" y="2092350"/>
              <a:ext cx="17975" cy="4725"/>
            </a:xfrm>
            <a:custGeom>
              <a:avLst/>
              <a:gdLst/>
              <a:ahLst/>
              <a:cxnLst/>
              <a:rect l="l" t="t" r="r" b="b"/>
              <a:pathLst>
                <a:path w="719" h="189" extrusionOk="0">
                  <a:moveTo>
                    <a:pt x="0" y="1"/>
                  </a:moveTo>
                  <a:lnTo>
                    <a:pt x="313" y="94"/>
                  </a:lnTo>
                  <a:lnTo>
                    <a:pt x="625" y="188"/>
                  </a:lnTo>
                  <a:lnTo>
                    <a:pt x="719" y="94"/>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9" name="Google Shape;3580;p61">
              <a:extLst>
                <a:ext uri="{FF2B5EF4-FFF2-40B4-BE49-F238E27FC236}">
                  <a16:creationId xmlns:a16="http://schemas.microsoft.com/office/drawing/2014/main" id="{B5CF1DD2-6F47-3CC1-2ED7-728B34F101A0}"/>
                </a:ext>
              </a:extLst>
            </p:cNvPr>
            <p:cNvSpPr/>
            <p:nvPr/>
          </p:nvSpPr>
          <p:spPr>
            <a:xfrm>
              <a:off x="2660750" y="2068150"/>
              <a:ext cx="18750" cy="15650"/>
            </a:xfrm>
            <a:custGeom>
              <a:avLst/>
              <a:gdLst/>
              <a:ahLst/>
              <a:cxnLst/>
              <a:rect l="l" t="t" r="r" b="b"/>
              <a:pathLst>
                <a:path w="750" h="626" extrusionOk="0">
                  <a:moveTo>
                    <a:pt x="0" y="1"/>
                  </a:moveTo>
                  <a:lnTo>
                    <a:pt x="0" y="126"/>
                  </a:lnTo>
                  <a:lnTo>
                    <a:pt x="125" y="250"/>
                  </a:lnTo>
                  <a:lnTo>
                    <a:pt x="437" y="469"/>
                  </a:lnTo>
                  <a:lnTo>
                    <a:pt x="750" y="625"/>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0" name="Google Shape;3581;p61">
              <a:extLst>
                <a:ext uri="{FF2B5EF4-FFF2-40B4-BE49-F238E27FC236}">
                  <a16:creationId xmlns:a16="http://schemas.microsoft.com/office/drawing/2014/main" id="{CA5EA09A-ABD3-2677-F345-DC5FBEFB50D6}"/>
                </a:ext>
              </a:extLst>
            </p:cNvPr>
            <p:cNvSpPr/>
            <p:nvPr/>
          </p:nvSpPr>
          <p:spPr>
            <a:xfrm>
              <a:off x="2570175" y="1808175"/>
              <a:ext cx="82775" cy="45300"/>
            </a:xfrm>
            <a:custGeom>
              <a:avLst/>
              <a:gdLst/>
              <a:ahLst/>
              <a:cxnLst/>
              <a:rect l="l" t="t" r="r" b="b"/>
              <a:pathLst>
                <a:path w="3311" h="1812" extrusionOk="0">
                  <a:moveTo>
                    <a:pt x="1718" y="0"/>
                  </a:moveTo>
                  <a:lnTo>
                    <a:pt x="1500" y="31"/>
                  </a:lnTo>
                  <a:lnTo>
                    <a:pt x="1312" y="63"/>
                  </a:lnTo>
                  <a:lnTo>
                    <a:pt x="1094" y="125"/>
                  </a:lnTo>
                  <a:lnTo>
                    <a:pt x="906" y="188"/>
                  </a:lnTo>
                  <a:lnTo>
                    <a:pt x="688" y="281"/>
                  </a:lnTo>
                  <a:lnTo>
                    <a:pt x="500" y="375"/>
                  </a:lnTo>
                  <a:lnTo>
                    <a:pt x="344" y="500"/>
                  </a:lnTo>
                  <a:lnTo>
                    <a:pt x="188" y="656"/>
                  </a:lnTo>
                  <a:lnTo>
                    <a:pt x="94" y="750"/>
                  </a:lnTo>
                  <a:lnTo>
                    <a:pt x="32" y="875"/>
                  </a:lnTo>
                  <a:lnTo>
                    <a:pt x="1" y="1000"/>
                  </a:lnTo>
                  <a:lnTo>
                    <a:pt x="1" y="1124"/>
                  </a:lnTo>
                  <a:lnTo>
                    <a:pt x="1" y="1281"/>
                  </a:lnTo>
                  <a:lnTo>
                    <a:pt x="32" y="1406"/>
                  </a:lnTo>
                  <a:lnTo>
                    <a:pt x="125" y="1499"/>
                  </a:lnTo>
                  <a:lnTo>
                    <a:pt x="188" y="1624"/>
                  </a:lnTo>
                  <a:lnTo>
                    <a:pt x="313" y="1687"/>
                  </a:lnTo>
                  <a:lnTo>
                    <a:pt x="407" y="1749"/>
                  </a:lnTo>
                  <a:lnTo>
                    <a:pt x="531" y="1780"/>
                  </a:lnTo>
                  <a:lnTo>
                    <a:pt x="656" y="1812"/>
                  </a:lnTo>
                  <a:lnTo>
                    <a:pt x="969" y="1780"/>
                  </a:lnTo>
                  <a:lnTo>
                    <a:pt x="1281" y="1749"/>
                  </a:lnTo>
                  <a:lnTo>
                    <a:pt x="1906" y="1687"/>
                  </a:lnTo>
                  <a:lnTo>
                    <a:pt x="2218" y="1687"/>
                  </a:lnTo>
                  <a:lnTo>
                    <a:pt x="2530" y="1624"/>
                  </a:lnTo>
                  <a:lnTo>
                    <a:pt x="2842" y="1499"/>
                  </a:lnTo>
                  <a:lnTo>
                    <a:pt x="3123" y="1343"/>
                  </a:lnTo>
                  <a:lnTo>
                    <a:pt x="3248" y="1187"/>
                  </a:lnTo>
                  <a:lnTo>
                    <a:pt x="3311" y="968"/>
                  </a:lnTo>
                  <a:lnTo>
                    <a:pt x="3311" y="781"/>
                  </a:lnTo>
                  <a:lnTo>
                    <a:pt x="3217" y="562"/>
                  </a:lnTo>
                  <a:lnTo>
                    <a:pt x="3092" y="406"/>
                  </a:lnTo>
                  <a:lnTo>
                    <a:pt x="2936" y="281"/>
                  </a:lnTo>
                  <a:lnTo>
                    <a:pt x="2749" y="156"/>
                  </a:lnTo>
                  <a:lnTo>
                    <a:pt x="2561" y="94"/>
                  </a:lnTo>
                  <a:lnTo>
                    <a:pt x="2343" y="31"/>
                  </a:lnTo>
                  <a:lnTo>
                    <a:pt x="21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1" name="Google Shape;3582;p61">
              <a:extLst>
                <a:ext uri="{FF2B5EF4-FFF2-40B4-BE49-F238E27FC236}">
                  <a16:creationId xmlns:a16="http://schemas.microsoft.com/office/drawing/2014/main" id="{62639542-DB88-60EB-BBA5-90D90A79EC8A}"/>
                </a:ext>
              </a:extLst>
            </p:cNvPr>
            <p:cNvSpPr/>
            <p:nvPr/>
          </p:nvSpPr>
          <p:spPr>
            <a:xfrm>
              <a:off x="2763025" y="1775375"/>
              <a:ext cx="82775" cy="46875"/>
            </a:xfrm>
            <a:custGeom>
              <a:avLst/>
              <a:gdLst/>
              <a:ahLst/>
              <a:cxnLst/>
              <a:rect l="l" t="t" r="r" b="b"/>
              <a:pathLst>
                <a:path w="3311" h="1875" extrusionOk="0">
                  <a:moveTo>
                    <a:pt x="1218" y="1"/>
                  </a:moveTo>
                  <a:lnTo>
                    <a:pt x="1000" y="32"/>
                  </a:lnTo>
                  <a:lnTo>
                    <a:pt x="812" y="94"/>
                  </a:lnTo>
                  <a:lnTo>
                    <a:pt x="594" y="157"/>
                  </a:lnTo>
                  <a:lnTo>
                    <a:pt x="437" y="250"/>
                  </a:lnTo>
                  <a:lnTo>
                    <a:pt x="250" y="375"/>
                  </a:lnTo>
                  <a:lnTo>
                    <a:pt x="94" y="531"/>
                  </a:lnTo>
                  <a:lnTo>
                    <a:pt x="0" y="719"/>
                  </a:lnTo>
                  <a:lnTo>
                    <a:pt x="0" y="937"/>
                  </a:lnTo>
                  <a:lnTo>
                    <a:pt x="31" y="1125"/>
                  </a:lnTo>
                  <a:lnTo>
                    <a:pt x="156" y="1312"/>
                  </a:lnTo>
                  <a:lnTo>
                    <a:pt x="437" y="1500"/>
                  </a:lnTo>
                  <a:lnTo>
                    <a:pt x="750" y="1625"/>
                  </a:lnTo>
                  <a:lnTo>
                    <a:pt x="1062" y="1687"/>
                  </a:lnTo>
                  <a:lnTo>
                    <a:pt x="1374" y="1718"/>
                  </a:lnTo>
                  <a:lnTo>
                    <a:pt x="1999" y="1812"/>
                  </a:lnTo>
                  <a:lnTo>
                    <a:pt x="2311" y="1874"/>
                  </a:lnTo>
                  <a:lnTo>
                    <a:pt x="2748" y="1874"/>
                  </a:lnTo>
                  <a:lnTo>
                    <a:pt x="2873" y="1843"/>
                  </a:lnTo>
                  <a:lnTo>
                    <a:pt x="2967" y="1781"/>
                  </a:lnTo>
                  <a:lnTo>
                    <a:pt x="3061" y="1718"/>
                  </a:lnTo>
                  <a:lnTo>
                    <a:pt x="3186" y="1625"/>
                  </a:lnTo>
                  <a:lnTo>
                    <a:pt x="3248" y="1500"/>
                  </a:lnTo>
                  <a:lnTo>
                    <a:pt x="3279" y="1375"/>
                  </a:lnTo>
                  <a:lnTo>
                    <a:pt x="3311" y="1250"/>
                  </a:lnTo>
                  <a:lnTo>
                    <a:pt x="3311" y="1125"/>
                  </a:lnTo>
                  <a:lnTo>
                    <a:pt x="3279" y="1000"/>
                  </a:lnTo>
                  <a:lnTo>
                    <a:pt x="3217" y="875"/>
                  </a:lnTo>
                  <a:lnTo>
                    <a:pt x="3154" y="750"/>
                  </a:lnTo>
                  <a:lnTo>
                    <a:pt x="2998" y="594"/>
                  </a:lnTo>
                  <a:lnTo>
                    <a:pt x="2842" y="469"/>
                  </a:lnTo>
                  <a:lnTo>
                    <a:pt x="2655" y="375"/>
                  </a:lnTo>
                  <a:lnTo>
                    <a:pt x="2467" y="250"/>
                  </a:lnTo>
                  <a:lnTo>
                    <a:pt x="2249" y="188"/>
                  </a:lnTo>
                  <a:lnTo>
                    <a:pt x="2061" y="126"/>
                  </a:lnTo>
                  <a:lnTo>
                    <a:pt x="1843" y="63"/>
                  </a:lnTo>
                  <a:lnTo>
                    <a:pt x="1624" y="63"/>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2" name="Google Shape;3583;p61">
              <a:extLst>
                <a:ext uri="{FF2B5EF4-FFF2-40B4-BE49-F238E27FC236}">
                  <a16:creationId xmlns:a16="http://schemas.microsoft.com/office/drawing/2014/main" id="{2B7052EC-3313-2C12-A183-EC9403CDCD35}"/>
                </a:ext>
              </a:extLst>
            </p:cNvPr>
            <p:cNvSpPr/>
            <p:nvPr/>
          </p:nvSpPr>
          <p:spPr>
            <a:xfrm>
              <a:off x="2641225" y="2112650"/>
              <a:ext cx="45300" cy="27350"/>
            </a:xfrm>
            <a:custGeom>
              <a:avLst/>
              <a:gdLst/>
              <a:ahLst/>
              <a:cxnLst/>
              <a:rect l="l" t="t" r="r" b="b"/>
              <a:pathLst>
                <a:path w="1812" h="1094" extrusionOk="0">
                  <a:moveTo>
                    <a:pt x="0" y="1"/>
                  </a:moveTo>
                  <a:lnTo>
                    <a:pt x="0" y="63"/>
                  </a:lnTo>
                  <a:lnTo>
                    <a:pt x="0" y="188"/>
                  </a:lnTo>
                  <a:lnTo>
                    <a:pt x="32" y="344"/>
                  </a:lnTo>
                  <a:lnTo>
                    <a:pt x="63" y="500"/>
                  </a:lnTo>
                  <a:lnTo>
                    <a:pt x="125" y="625"/>
                  </a:lnTo>
                  <a:lnTo>
                    <a:pt x="188" y="750"/>
                  </a:lnTo>
                  <a:lnTo>
                    <a:pt x="281" y="844"/>
                  </a:lnTo>
                  <a:lnTo>
                    <a:pt x="406" y="938"/>
                  </a:lnTo>
                  <a:lnTo>
                    <a:pt x="531" y="1031"/>
                  </a:lnTo>
                  <a:lnTo>
                    <a:pt x="687" y="1062"/>
                  </a:lnTo>
                  <a:lnTo>
                    <a:pt x="875" y="1094"/>
                  </a:lnTo>
                  <a:lnTo>
                    <a:pt x="1187" y="1094"/>
                  </a:lnTo>
                  <a:lnTo>
                    <a:pt x="1375" y="1031"/>
                  </a:lnTo>
                  <a:lnTo>
                    <a:pt x="1531" y="969"/>
                  </a:lnTo>
                  <a:lnTo>
                    <a:pt x="1656" y="906"/>
                  </a:lnTo>
                  <a:lnTo>
                    <a:pt x="1812" y="781"/>
                  </a:lnTo>
                  <a:lnTo>
                    <a:pt x="1812" y="750"/>
                  </a:lnTo>
                  <a:lnTo>
                    <a:pt x="1781" y="750"/>
                  </a:lnTo>
                  <a:lnTo>
                    <a:pt x="1531" y="781"/>
                  </a:lnTo>
                  <a:lnTo>
                    <a:pt x="1000" y="781"/>
                  </a:lnTo>
                  <a:lnTo>
                    <a:pt x="750" y="750"/>
                  </a:lnTo>
                  <a:lnTo>
                    <a:pt x="625" y="688"/>
                  </a:lnTo>
                  <a:lnTo>
                    <a:pt x="531" y="625"/>
                  </a:lnTo>
                  <a:lnTo>
                    <a:pt x="375" y="438"/>
                  </a:lnTo>
                  <a:lnTo>
                    <a:pt x="219" y="219"/>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3" name="Google Shape;3584;p61">
              <a:extLst>
                <a:ext uri="{FF2B5EF4-FFF2-40B4-BE49-F238E27FC236}">
                  <a16:creationId xmlns:a16="http://schemas.microsoft.com/office/drawing/2014/main" id="{FEBDD298-F63A-B232-B917-1FA2264EF05E}"/>
                </a:ext>
              </a:extLst>
            </p:cNvPr>
            <p:cNvSpPr/>
            <p:nvPr/>
          </p:nvSpPr>
          <p:spPr>
            <a:xfrm>
              <a:off x="2665425" y="1784750"/>
              <a:ext cx="134325" cy="293575"/>
            </a:xfrm>
            <a:custGeom>
              <a:avLst/>
              <a:gdLst/>
              <a:ahLst/>
              <a:cxnLst/>
              <a:rect l="l" t="t" r="r" b="b"/>
              <a:pathLst>
                <a:path w="5373" h="11743" extrusionOk="0">
                  <a:moveTo>
                    <a:pt x="2842" y="0"/>
                  </a:moveTo>
                  <a:lnTo>
                    <a:pt x="2780" y="63"/>
                  </a:lnTo>
                  <a:lnTo>
                    <a:pt x="2780" y="125"/>
                  </a:lnTo>
                  <a:lnTo>
                    <a:pt x="2967" y="1218"/>
                  </a:lnTo>
                  <a:lnTo>
                    <a:pt x="3186" y="2343"/>
                  </a:lnTo>
                  <a:lnTo>
                    <a:pt x="3686" y="4529"/>
                  </a:lnTo>
                  <a:lnTo>
                    <a:pt x="4217" y="6746"/>
                  </a:lnTo>
                  <a:lnTo>
                    <a:pt x="4435" y="7839"/>
                  </a:lnTo>
                  <a:lnTo>
                    <a:pt x="4654" y="8963"/>
                  </a:lnTo>
                  <a:lnTo>
                    <a:pt x="4248" y="8838"/>
                  </a:lnTo>
                  <a:lnTo>
                    <a:pt x="3873" y="8776"/>
                  </a:lnTo>
                  <a:lnTo>
                    <a:pt x="3498" y="8713"/>
                  </a:lnTo>
                  <a:lnTo>
                    <a:pt x="3092" y="8682"/>
                  </a:lnTo>
                  <a:lnTo>
                    <a:pt x="3092" y="8776"/>
                  </a:lnTo>
                  <a:lnTo>
                    <a:pt x="3123" y="9026"/>
                  </a:lnTo>
                  <a:lnTo>
                    <a:pt x="3280" y="9775"/>
                  </a:lnTo>
                  <a:lnTo>
                    <a:pt x="3467" y="10587"/>
                  </a:lnTo>
                  <a:lnTo>
                    <a:pt x="3529" y="10899"/>
                  </a:lnTo>
                  <a:lnTo>
                    <a:pt x="3529" y="11087"/>
                  </a:lnTo>
                  <a:lnTo>
                    <a:pt x="3529" y="11118"/>
                  </a:lnTo>
                  <a:lnTo>
                    <a:pt x="3092" y="11212"/>
                  </a:lnTo>
                  <a:lnTo>
                    <a:pt x="2686" y="11243"/>
                  </a:lnTo>
                  <a:lnTo>
                    <a:pt x="2280" y="11243"/>
                  </a:lnTo>
                  <a:lnTo>
                    <a:pt x="1874" y="11180"/>
                  </a:lnTo>
                  <a:lnTo>
                    <a:pt x="1468" y="11087"/>
                  </a:lnTo>
                  <a:lnTo>
                    <a:pt x="1031" y="10931"/>
                  </a:lnTo>
                  <a:lnTo>
                    <a:pt x="594" y="10743"/>
                  </a:lnTo>
                  <a:lnTo>
                    <a:pt x="125" y="10525"/>
                  </a:lnTo>
                  <a:lnTo>
                    <a:pt x="63" y="10493"/>
                  </a:lnTo>
                  <a:lnTo>
                    <a:pt x="32" y="10493"/>
                  </a:lnTo>
                  <a:lnTo>
                    <a:pt x="1" y="10525"/>
                  </a:lnTo>
                  <a:lnTo>
                    <a:pt x="32" y="10587"/>
                  </a:lnTo>
                  <a:lnTo>
                    <a:pt x="250" y="10837"/>
                  </a:lnTo>
                  <a:lnTo>
                    <a:pt x="500" y="11056"/>
                  </a:lnTo>
                  <a:lnTo>
                    <a:pt x="781" y="11243"/>
                  </a:lnTo>
                  <a:lnTo>
                    <a:pt x="1062" y="11399"/>
                  </a:lnTo>
                  <a:lnTo>
                    <a:pt x="1343" y="11524"/>
                  </a:lnTo>
                  <a:lnTo>
                    <a:pt x="1656" y="11618"/>
                  </a:lnTo>
                  <a:lnTo>
                    <a:pt x="1999" y="11680"/>
                  </a:lnTo>
                  <a:lnTo>
                    <a:pt x="2312" y="11711"/>
                  </a:lnTo>
                  <a:lnTo>
                    <a:pt x="2593" y="11743"/>
                  </a:lnTo>
                  <a:lnTo>
                    <a:pt x="2905" y="11711"/>
                  </a:lnTo>
                  <a:lnTo>
                    <a:pt x="3186" y="11680"/>
                  </a:lnTo>
                  <a:lnTo>
                    <a:pt x="3467" y="11649"/>
                  </a:lnTo>
                  <a:lnTo>
                    <a:pt x="3686" y="11586"/>
                  </a:lnTo>
                  <a:lnTo>
                    <a:pt x="3873" y="11524"/>
                  </a:lnTo>
                  <a:lnTo>
                    <a:pt x="3935" y="11493"/>
                  </a:lnTo>
                  <a:lnTo>
                    <a:pt x="3998" y="11430"/>
                  </a:lnTo>
                  <a:lnTo>
                    <a:pt x="4029" y="11368"/>
                  </a:lnTo>
                  <a:lnTo>
                    <a:pt x="4029" y="11305"/>
                  </a:lnTo>
                  <a:lnTo>
                    <a:pt x="4029" y="11212"/>
                  </a:lnTo>
                  <a:lnTo>
                    <a:pt x="4029" y="11118"/>
                  </a:lnTo>
                  <a:lnTo>
                    <a:pt x="3935" y="10556"/>
                  </a:lnTo>
                  <a:lnTo>
                    <a:pt x="3873" y="9963"/>
                  </a:lnTo>
                  <a:lnTo>
                    <a:pt x="3748" y="9338"/>
                  </a:lnTo>
                  <a:lnTo>
                    <a:pt x="4123" y="9463"/>
                  </a:lnTo>
                  <a:lnTo>
                    <a:pt x="4685" y="9588"/>
                  </a:lnTo>
                  <a:lnTo>
                    <a:pt x="4966" y="9650"/>
                  </a:lnTo>
                  <a:lnTo>
                    <a:pt x="5185" y="9650"/>
                  </a:lnTo>
                  <a:lnTo>
                    <a:pt x="5278" y="9619"/>
                  </a:lnTo>
                  <a:lnTo>
                    <a:pt x="5310" y="9619"/>
                  </a:lnTo>
                  <a:lnTo>
                    <a:pt x="5372" y="9557"/>
                  </a:lnTo>
                  <a:lnTo>
                    <a:pt x="5372" y="9494"/>
                  </a:lnTo>
                  <a:lnTo>
                    <a:pt x="4904" y="7152"/>
                  </a:lnTo>
                  <a:lnTo>
                    <a:pt x="4654" y="5934"/>
                  </a:lnTo>
                  <a:lnTo>
                    <a:pt x="4404" y="4747"/>
                  </a:lnTo>
                  <a:lnTo>
                    <a:pt x="4092" y="3529"/>
                  </a:lnTo>
                  <a:lnTo>
                    <a:pt x="3748" y="2343"/>
                  </a:lnTo>
                  <a:lnTo>
                    <a:pt x="3373" y="1187"/>
                  </a:lnTo>
                  <a:lnTo>
                    <a:pt x="2936" y="63"/>
                  </a:lnTo>
                  <a:lnTo>
                    <a:pt x="2905" y="32"/>
                  </a:lnTo>
                  <a:lnTo>
                    <a:pt x="2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4" name="Google Shape;3585;p61">
              <a:extLst>
                <a:ext uri="{FF2B5EF4-FFF2-40B4-BE49-F238E27FC236}">
                  <a16:creationId xmlns:a16="http://schemas.microsoft.com/office/drawing/2014/main" id="{A214506C-ACC6-B9A9-454C-1E2D7AFE4160}"/>
                </a:ext>
              </a:extLst>
            </p:cNvPr>
            <p:cNvSpPr/>
            <p:nvPr/>
          </p:nvSpPr>
          <p:spPr>
            <a:xfrm>
              <a:off x="2639650" y="1925275"/>
              <a:ext cx="33600" cy="33600"/>
            </a:xfrm>
            <a:custGeom>
              <a:avLst/>
              <a:gdLst/>
              <a:ahLst/>
              <a:cxnLst/>
              <a:rect l="l" t="t" r="r" b="b"/>
              <a:pathLst>
                <a:path w="1344" h="1344" extrusionOk="0">
                  <a:moveTo>
                    <a:pt x="1063" y="1"/>
                  </a:moveTo>
                  <a:lnTo>
                    <a:pt x="1032" y="63"/>
                  </a:lnTo>
                  <a:lnTo>
                    <a:pt x="1094" y="250"/>
                  </a:lnTo>
                  <a:lnTo>
                    <a:pt x="1125" y="469"/>
                  </a:lnTo>
                  <a:lnTo>
                    <a:pt x="1094" y="656"/>
                  </a:lnTo>
                  <a:lnTo>
                    <a:pt x="1032" y="844"/>
                  </a:lnTo>
                  <a:lnTo>
                    <a:pt x="907" y="1031"/>
                  </a:lnTo>
                  <a:lnTo>
                    <a:pt x="688" y="1156"/>
                  </a:lnTo>
                  <a:lnTo>
                    <a:pt x="407" y="1250"/>
                  </a:lnTo>
                  <a:lnTo>
                    <a:pt x="32" y="1312"/>
                  </a:lnTo>
                  <a:lnTo>
                    <a:pt x="1" y="1343"/>
                  </a:lnTo>
                  <a:lnTo>
                    <a:pt x="282" y="1343"/>
                  </a:lnTo>
                  <a:lnTo>
                    <a:pt x="501" y="1312"/>
                  </a:lnTo>
                  <a:lnTo>
                    <a:pt x="688" y="1281"/>
                  </a:lnTo>
                  <a:lnTo>
                    <a:pt x="875" y="1219"/>
                  </a:lnTo>
                  <a:lnTo>
                    <a:pt x="1000" y="1156"/>
                  </a:lnTo>
                  <a:lnTo>
                    <a:pt x="1125" y="1062"/>
                  </a:lnTo>
                  <a:lnTo>
                    <a:pt x="1188" y="969"/>
                  </a:lnTo>
                  <a:lnTo>
                    <a:pt x="1250" y="875"/>
                  </a:lnTo>
                  <a:lnTo>
                    <a:pt x="1313" y="781"/>
                  </a:lnTo>
                  <a:lnTo>
                    <a:pt x="1344" y="656"/>
                  </a:lnTo>
                  <a:lnTo>
                    <a:pt x="1313" y="438"/>
                  </a:lnTo>
                  <a:lnTo>
                    <a:pt x="1250" y="219"/>
                  </a:lnTo>
                  <a:lnTo>
                    <a:pt x="1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5" name="Google Shape;3586;p61">
              <a:extLst>
                <a:ext uri="{FF2B5EF4-FFF2-40B4-BE49-F238E27FC236}">
                  <a16:creationId xmlns:a16="http://schemas.microsoft.com/office/drawing/2014/main" id="{D376E9E3-3E2D-0873-621F-F968F487F62D}"/>
                </a:ext>
              </a:extLst>
            </p:cNvPr>
            <p:cNvSpPr/>
            <p:nvPr/>
          </p:nvSpPr>
          <p:spPr>
            <a:xfrm>
              <a:off x="2599850" y="1909675"/>
              <a:ext cx="70275" cy="38275"/>
            </a:xfrm>
            <a:custGeom>
              <a:avLst/>
              <a:gdLst/>
              <a:ahLst/>
              <a:cxnLst/>
              <a:rect l="l" t="t" r="r" b="b"/>
              <a:pathLst>
                <a:path w="2811" h="1531" extrusionOk="0">
                  <a:moveTo>
                    <a:pt x="875" y="0"/>
                  </a:moveTo>
                  <a:lnTo>
                    <a:pt x="656" y="63"/>
                  </a:lnTo>
                  <a:lnTo>
                    <a:pt x="437" y="125"/>
                  </a:lnTo>
                  <a:lnTo>
                    <a:pt x="281" y="219"/>
                  </a:lnTo>
                  <a:lnTo>
                    <a:pt x="125" y="344"/>
                  </a:lnTo>
                  <a:lnTo>
                    <a:pt x="63" y="468"/>
                  </a:lnTo>
                  <a:lnTo>
                    <a:pt x="0" y="625"/>
                  </a:lnTo>
                  <a:lnTo>
                    <a:pt x="0" y="812"/>
                  </a:lnTo>
                  <a:lnTo>
                    <a:pt x="63" y="968"/>
                  </a:lnTo>
                  <a:lnTo>
                    <a:pt x="156" y="1093"/>
                  </a:lnTo>
                  <a:lnTo>
                    <a:pt x="313" y="1249"/>
                  </a:lnTo>
                  <a:lnTo>
                    <a:pt x="500" y="1343"/>
                  </a:lnTo>
                  <a:lnTo>
                    <a:pt x="750" y="1437"/>
                  </a:lnTo>
                  <a:lnTo>
                    <a:pt x="1031" y="1499"/>
                  </a:lnTo>
                  <a:lnTo>
                    <a:pt x="1343" y="1530"/>
                  </a:lnTo>
                  <a:lnTo>
                    <a:pt x="1687" y="1530"/>
                  </a:lnTo>
                  <a:lnTo>
                    <a:pt x="1999" y="1499"/>
                  </a:lnTo>
                  <a:lnTo>
                    <a:pt x="2249" y="1437"/>
                  </a:lnTo>
                  <a:lnTo>
                    <a:pt x="2436" y="1374"/>
                  </a:lnTo>
                  <a:lnTo>
                    <a:pt x="2592" y="1280"/>
                  </a:lnTo>
                  <a:lnTo>
                    <a:pt x="2717" y="1156"/>
                  </a:lnTo>
                  <a:lnTo>
                    <a:pt x="2780" y="1031"/>
                  </a:lnTo>
                  <a:lnTo>
                    <a:pt x="2811" y="874"/>
                  </a:lnTo>
                  <a:lnTo>
                    <a:pt x="2780" y="718"/>
                  </a:lnTo>
                  <a:lnTo>
                    <a:pt x="2717" y="593"/>
                  </a:lnTo>
                  <a:lnTo>
                    <a:pt x="2592" y="468"/>
                  </a:lnTo>
                  <a:lnTo>
                    <a:pt x="2436" y="312"/>
                  </a:lnTo>
                  <a:lnTo>
                    <a:pt x="2249" y="219"/>
                  </a:lnTo>
                  <a:lnTo>
                    <a:pt x="1999" y="125"/>
                  </a:lnTo>
                  <a:lnTo>
                    <a:pt x="1718" y="31"/>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6" name="Google Shape;3587;p61">
              <a:extLst>
                <a:ext uri="{FF2B5EF4-FFF2-40B4-BE49-F238E27FC236}">
                  <a16:creationId xmlns:a16="http://schemas.microsoft.com/office/drawing/2014/main" id="{C98E496B-74E9-2EE6-C4C1-CB9CBEE81502}"/>
                </a:ext>
              </a:extLst>
            </p:cNvPr>
            <p:cNvSpPr/>
            <p:nvPr/>
          </p:nvSpPr>
          <p:spPr>
            <a:xfrm>
              <a:off x="2571750" y="1904975"/>
              <a:ext cx="100725" cy="32050"/>
            </a:xfrm>
            <a:custGeom>
              <a:avLst/>
              <a:gdLst/>
              <a:ahLst/>
              <a:cxnLst/>
              <a:rect l="l" t="t" r="r" b="b"/>
              <a:pathLst>
                <a:path w="4029" h="1282" extrusionOk="0">
                  <a:moveTo>
                    <a:pt x="2155" y="1"/>
                  </a:moveTo>
                  <a:lnTo>
                    <a:pt x="1655" y="32"/>
                  </a:lnTo>
                  <a:lnTo>
                    <a:pt x="1218" y="126"/>
                  </a:lnTo>
                  <a:lnTo>
                    <a:pt x="812" y="251"/>
                  </a:lnTo>
                  <a:lnTo>
                    <a:pt x="468" y="375"/>
                  </a:lnTo>
                  <a:lnTo>
                    <a:pt x="219" y="500"/>
                  </a:lnTo>
                  <a:lnTo>
                    <a:pt x="62" y="625"/>
                  </a:lnTo>
                  <a:lnTo>
                    <a:pt x="0" y="656"/>
                  </a:lnTo>
                  <a:lnTo>
                    <a:pt x="187" y="719"/>
                  </a:lnTo>
                  <a:lnTo>
                    <a:pt x="656" y="813"/>
                  </a:lnTo>
                  <a:lnTo>
                    <a:pt x="2030" y="1031"/>
                  </a:lnTo>
                  <a:lnTo>
                    <a:pt x="3404" y="1250"/>
                  </a:lnTo>
                  <a:lnTo>
                    <a:pt x="3841" y="1281"/>
                  </a:lnTo>
                  <a:lnTo>
                    <a:pt x="4029" y="1281"/>
                  </a:lnTo>
                  <a:lnTo>
                    <a:pt x="3935" y="1031"/>
                  </a:lnTo>
                  <a:lnTo>
                    <a:pt x="3841" y="813"/>
                  </a:lnTo>
                  <a:lnTo>
                    <a:pt x="3685" y="625"/>
                  </a:lnTo>
                  <a:lnTo>
                    <a:pt x="3529" y="469"/>
                  </a:lnTo>
                  <a:lnTo>
                    <a:pt x="3342" y="313"/>
                  </a:lnTo>
                  <a:lnTo>
                    <a:pt x="3154" y="188"/>
                  </a:lnTo>
                  <a:lnTo>
                    <a:pt x="2904" y="94"/>
                  </a:lnTo>
                  <a:lnTo>
                    <a:pt x="2686" y="32"/>
                  </a:lnTo>
                  <a:lnTo>
                    <a:pt x="24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7" name="Google Shape;3588;p61">
              <a:extLst>
                <a:ext uri="{FF2B5EF4-FFF2-40B4-BE49-F238E27FC236}">
                  <a16:creationId xmlns:a16="http://schemas.microsoft.com/office/drawing/2014/main" id="{823ED269-3D66-A651-C04A-167960271E9F}"/>
                </a:ext>
              </a:extLst>
            </p:cNvPr>
            <p:cNvSpPr/>
            <p:nvPr/>
          </p:nvSpPr>
          <p:spPr>
            <a:xfrm>
              <a:off x="2795025" y="1909675"/>
              <a:ext cx="31250" cy="29675"/>
            </a:xfrm>
            <a:custGeom>
              <a:avLst/>
              <a:gdLst/>
              <a:ahLst/>
              <a:cxnLst/>
              <a:rect l="l" t="t" r="r" b="b"/>
              <a:pathLst>
                <a:path w="1250" h="1187" extrusionOk="0">
                  <a:moveTo>
                    <a:pt x="32" y="0"/>
                  </a:moveTo>
                  <a:lnTo>
                    <a:pt x="1" y="250"/>
                  </a:lnTo>
                  <a:lnTo>
                    <a:pt x="1" y="468"/>
                  </a:lnTo>
                  <a:lnTo>
                    <a:pt x="32" y="687"/>
                  </a:lnTo>
                  <a:lnTo>
                    <a:pt x="157" y="906"/>
                  </a:lnTo>
                  <a:lnTo>
                    <a:pt x="219" y="968"/>
                  </a:lnTo>
                  <a:lnTo>
                    <a:pt x="313" y="1062"/>
                  </a:lnTo>
                  <a:lnTo>
                    <a:pt x="438" y="1124"/>
                  </a:lnTo>
                  <a:lnTo>
                    <a:pt x="563" y="1156"/>
                  </a:lnTo>
                  <a:lnTo>
                    <a:pt x="688" y="1187"/>
                  </a:lnTo>
                  <a:lnTo>
                    <a:pt x="844" y="1187"/>
                  </a:lnTo>
                  <a:lnTo>
                    <a:pt x="1031" y="1156"/>
                  </a:lnTo>
                  <a:lnTo>
                    <a:pt x="1250" y="1124"/>
                  </a:lnTo>
                  <a:lnTo>
                    <a:pt x="1250" y="1093"/>
                  </a:lnTo>
                  <a:lnTo>
                    <a:pt x="938" y="1093"/>
                  </a:lnTo>
                  <a:lnTo>
                    <a:pt x="656" y="1062"/>
                  </a:lnTo>
                  <a:lnTo>
                    <a:pt x="469" y="968"/>
                  </a:lnTo>
                  <a:lnTo>
                    <a:pt x="313" y="812"/>
                  </a:lnTo>
                  <a:lnTo>
                    <a:pt x="219" y="656"/>
                  </a:lnTo>
                  <a:lnTo>
                    <a:pt x="157" y="468"/>
                  </a:lnTo>
                  <a:lnTo>
                    <a:pt x="126" y="250"/>
                  </a:lnTo>
                  <a:lnTo>
                    <a:pt x="126"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8" name="Google Shape;3589;p61">
              <a:extLst>
                <a:ext uri="{FF2B5EF4-FFF2-40B4-BE49-F238E27FC236}">
                  <a16:creationId xmlns:a16="http://schemas.microsoft.com/office/drawing/2014/main" id="{1289F1B5-FD8E-57E2-A208-711222F60E94}"/>
                </a:ext>
              </a:extLst>
            </p:cNvPr>
            <p:cNvSpPr/>
            <p:nvPr/>
          </p:nvSpPr>
          <p:spPr>
            <a:xfrm>
              <a:off x="2795025" y="1883900"/>
              <a:ext cx="57025" cy="45300"/>
            </a:xfrm>
            <a:custGeom>
              <a:avLst/>
              <a:gdLst/>
              <a:ahLst/>
              <a:cxnLst/>
              <a:rect l="l" t="t" r="r" b="b"/>
              <a:pathLst>
                <a:path w="2281" h="1812" extrusionOk="0">
                  <a:moveTo>
                    <a:pt x="1437" y="0"/>
                  </a:moveTo>
                  <a:lnTo>
                    <a:pt x="1187" y="63"/>
                  </a:lnTo>
                  <a:lnTo>
                    <a:pt x="875" y="157"/>
                  </a:lnTo>
                  <a:lnTo>
                    <a:pt x="656" y="250"/>
                  </a:lnTo>
                  <a:lnTo>
                    <a:pt x="438" y="375"/>
                  </a:lnTo>
                  <a:lnTo>
                    <a:pt x="282" y="531"/>
                  </a:lnTo>
                  <a:lnTo>
                    <a:pt x="157" y="688"/>
                  </a:lnTo>
                  <a:lnTo>
                    <a:pt x="63" y="844"/>
                  </a:lnTo>
                  <a:lnTo>
                    <a:pt x="32" y="1000"/>
                  </a:lnTo>
                  <a:lnTo>
                    <a:pt x="1" y="1156"/>
                  </a:lnTo>
                  <a:lnTo>
                    <a:pt x="32" y="1312"/>
                  </a:lnTo>
                  <a:lnTo>
                    <a:pt x="94" y="1468"/>
                  </a:lnTo>
                  <a:lnTo>
                    <a:pt x="157" y="1593"/>
                  </a:lnTo>
                  <a:lnTo>
                    <a:pt x="282" y="1687"/>
                  </a:lnTo>
                  <a:lnTo>
                    <a:pt x="438" y="1749"/>
                  </a:lnTo>
                  <a:lnTo>
                    <a:pt x="625" y="1781"/>
                  </a:lnTo>
                  <a:lnTo>
                    <a:pt x="813" y="1812"/>
                  </a:lnTo>
                  <a:lnTo>
                    <a:pt x="1062" y="1749"/>
                  </a:lnTo>
                  <a:lnTo>
                    <a:pt x="1312" y="1656"/>
                  </a:lnTo>
                  <a:lnTo>
                    <a:pt x="1625" y="1531"/>
                  </a:lnTo>
                  <a:lnTo>
                    <a:pt x="1843" y="1375"/>
                  </a:lnTo>
                  <a:lnTo>
                    <a:pt x="2031" y="1187"/>
                  </a:lnTo>
                  <a:lnTo>
                    <a:pt x="2155" y="1000"/>
                  </a:lnTo>
                  <a:lnTo>
                    <a:pt x="2249" y="812"/>
                  </a:lnTo>
                  <a:lnTo>
                    <a:pt x="2280" y="656"/>
                  </a:lnTo>
                  <a:lnTo>
                    <a:pt x="2280" y="500"/>
                  </a:lnTo>
                  <a:lnTo>
                    <a:pt x="2249" y="375"/>
                  </a:lnTo>
                  <a:lnTo>
                    <a:pt x="2187" y="250"/>
                  </a:lnTo>
                  <a:lnTo>
                    <a:pt x="2093" y="157"/>
                  </a:lnTo>
                  <a:lnTo>
                    <a:pt x="1968" y="94"/>
                  </a:lnTo>
                  <a:lnTo>
                    <a:pt x="1812" y="32"/>
                  </a:lnTo>
                  <a:lnTo>
                    <a:pt x="1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9" name="Google Shape;3590;p61">
              <a:extLst>
                <a:ext uri="{FF2B5EF4-FFF2-40B4-BE49-F238E27FC236}">
                  <a16:creationId xmlns:a16="http://schemas.microsoft.com/office/drawing/2014/main" id="{AD00E3B3-A771-F709-18F1-3C4E2FF9D5EF}"/>
                </a:ext>
              </a:extLst>
            </p:cNvPr>
            <p:cNvSpPr/>
            <p:nvPr/>
          </p:nvSpPr>
          <p:spPr>
            <a:xfrm>
              <a:off x="2794250" y="1878425"/>
              <a:ext cx="74200" cy="43750"/>
            </a:xfrm>
            <a:custGeom>
              <a:avLst/>
              <a:gdLst/>
              <a:ahLst/>
              <a:cxnLst/>
              <a:rect l="l" t="t" r="r" b="b"/>
              <a:pathLst>
                <a:path w="2968" h="1750" extrusionOk="0">
                  <a:moveTo>
                    <a:pt x="1843" y="1"/>
                  </a:moveTo>
                  <a:lnTo>
                    <a:pt x="1562" y="32"/>
                  </a:lnTo>
                  <a:lnTo>
                    <a:pt x="1281" y="63"/>
                  </a:lnTo>
                  <a:lnTo>
                    <a:pt x="1000" y="157"/>
                  </a:lnTo>
                  <a:lnTo>
                    <a:pt x="750" y="282"/>
                  </a:lnTo>
                  <a:lnTo>
                    <a:pt x="563" y="407"/>
                  </a:lnTo>
                  <a:lnTo>
                    <a:pt x="406" y="532"/>
                  </a:lnTo>
                  <a:lnTo>
                    <a:pt x="281" y="719"/>
                  </a:lnTo>
                  <a:lnTo>
                    <a:pt x="157" y="907"/>
                  </a:lnTo>
                  <a:lnTo>
                    <a:pt x="94" y="1094"/>
                  </a:lnTo>
                  <a:lnTo>
                    <a:pt x="32" y="1313"/>
                  </a:lnTo>
                  <a:lnTo>
                    <a:pt x="0" y="1531"/>
                  </a:lnTo>
                  <a:lnTo>
                    <a:pt x="32" y="1750"/>
                  </a:lnTo>
                  <a:lnTo>
                    <a:pt x="63" y="1750"/>
                  </a:lnTo>
                  <a:lnTo>
                    <a:pt x="157" y="1718"/>
                  </a:lnTo>
                  <a:lnTo>
                    <a:pt x="500" y="1562"/>
                  </a:lnTo>
                  <a:lnTo>
                    <a:pt x="1499" y="1094"/>
                  </a:lnTo>
                  <a:lnTo>
                    <a:pt x="2530" y="563"/>
                  </a:lnTo>
                  <a:lnTo>
                    <a:pt x="2842" y="376"/>
                  </a:lnTo>
                  <a:lnTo>
                    <a:pt x="2967" y="282"/>
                  </a:lnTo>
                  <a:lnTo>
                    <a:pt x="2717" y="157"/>
                  </a:lnTo>
                  <a:lnTo>
                    <a:pt x="2436" y="95"/>
                  </a:lnTo>
                  <a:lnTo>
                    <a:pt x="2155" y="32"/>
                  </a:lnTo>
                  <a:lnTo>
                    <a:pt x="1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0" name="Google Shape;3591;p61">
              <a:extLst>
                <a:ext uri="{FF2B5EF4-FFF2-40B4-BE49-F238E27FC236}">
                  <a16:creationId xmlns:a16="http://schemas.microsoft.com/office/drawing/2014/main" id="{5BF851A9-5C79-19CC-6DC3-BAC7B37DEA5A}"/>
                </a:ext>
              </a:extLst>
            </p:cNvPr>
            <p:cNvSpPr/>
            <p:nvPr/>
          </p:nvSpPr>
          <p:spPr>
            <a:xfrm>
              <a:off x="2268800" y="1381875"/>
              <a:ext cx="637900" cy="569975"/>
            </a:xfrm>
            <a:custGeom>
              <a:avLst/>
              <a:gdLst/>
              <a:ahLst/>
              <a:cxnLst/>
              <a:rect l="l" t="t" r="r" b="b"/>
              <a:pathLst>
                <a:path w="25516" h="22799" extrusionOk="0">
                  <a:moveTo>
                    <a:pt x="22611" y="1"/>
                  </a:moveTo>
                  <a:lnTo>
                    <a:pt x="22361" y="63"/>
                  </a:lnTo>
                  <a:lnTo>
                    <a:pt x="22143" y="126"/>
                  </a:lnTo>
                  <a:lnTo>
                    <a:pt x="21924" y="220"/>
                  </a:lnTo>
                  <a:lnTo>
                    <a:pt x="21674" y="345"/>
                  </a:lnTo>
                  <a:lnTo>
                    <a:pt x="21456" y="469"/>
                  </a:lnTo>
                  <a:lnTo>
                    <a:pt x="21237" y="626"/>
                  </a:lnTo>
                  <a:lnTo>
                    <a:pt x="21050" y="813"/>
                  </a:lnTo>
                  <a:lnTo>
                    <a:pt x="20831" y="1032"/>
                  </a:lnTo>
                  <a:lnTo>
                    <a:pt x="20644" y="1281"/>
                  </a:lnTo>
                  <a:lnTo>
                    <a:pt x="20488" y="1531"/>
                  </a:lnTo>
                  <a:lnTo>
                    <a:pt x="20675" y="1750"/>
                  </a:lnTo>
                  <a:lnTo>
                    <a:pt x="20831" y="2000"/>
                  </a:lnTo>
                  <a:lnTo>
                    <a:pt x="20956" y="2250"/>
                  </a:lnTo>
                  <a:lnTo>
                    <a:pt x="21081" y="2531"/>
                  </a:lnTo>
                  <a:lnTo>
                    <a:pt x="21175" y="2812"/>
                  </a:lnTo>
                  <a:lnTo>
                    <a:pt x="21237" y="3093"/>
                  </a:lnTo>
                  <a:lnTo>
                    <a:pt x="21268" y="3374"/>
                  </a:lnTo>
                  <a:lnTo>
                    <a:pt x="21299" y="3686"/>
                  </a:lnTo>
                  <a:lnTo>
                    <a:pt x="21299" y="4061"/>
                  </a:lnTo>
                  <a:lnTo>
                    <a:pt x="21237" y="4373"/>
                  </a:lnTo>
                  <a:lnTo>
                    <a:pt x="21175" y="4654"/>
                  </a:lnTo>
                  <a:lnTo>
                    <a:pt x="21050" y="4873"/>
                  </a:lnTo>
                  <a:lnTo>
                    <a:pt x="20925" y="5060"/>
                  </a:lnTo>
                  <a:lnTo>
                    <a:pt x="20769" y="5185"/>
                  </a:lnTo>
                  <a:lnTo>
                    <a:pt x="20612" y="5248"/>
                  </a:lnTo>
                  <a:lnTo>
                    <a:pt x="20456" y="5279"/>
                  </a:lnTo>
                  <a:lnTo>
                    <a:pt x="20300" y="5248"/>
                  </a:lnTo>
                  <a:lnTo>
                    <a:pt x="20144" y="5154"/>
                  </a:lnTo>
                  <a:lnTo>
                    <a:pt x="20019" y="5029"/>
                  </a:lnTo>
                  <a:lnTo>
                    <a:pt x="19894" y="4842"/>
                  </a:lnTo>
                  <a:lnTo>
                    <a:pt x="19800" y="4592"/>
                  </a:lnTo>
                  <a:lnTo>
                    <a:pt x="19769" y="4279"/>
                  </a:lnTo>
                  <a:lnTo>
                    <a:pt x="19738" y="3936"/>
                  </a:lnTo>
                  <a:lnTo>
                    <a:pt x="19769" y="3530"/>
                  </a:lnTo>
                  <a:lnTo>
                    <a:pt x="19863" y="2999"/>
                  </a:lnTo>
                  <a:lnTo>
                    <a:pt x="20019" y="2499"/>
                  </a:lnTo>
                  <a:lnTo>
                    <a:pt x="20206" y="2000"/>
                  </a:lnTo>
                  <a:lnTo>
                    <a:pt x="20488" y="1531"/>
                  </a:lnTo>
                  <a:lnTo>
                    <a:pt x="20425" y="1469"/>
                  </a:lnTo>
                  <a:lnTo>
                    <a:pt x="20269" y="1313"/>
                  </a:lnTo>
                  <a:lnTo>
                    <a:pt x="20113" y="1188"/>
                  </a:lnTo>
                  <a:lnTo>
                    <a:pt x="19957" y="1094"/>
                  </a:lnTo>
                  <a:lnTo>
                    <a:pt x="19769" y="1000"/>
                  </a:lnTo>
                  <a:lnTo>
                    <a:pt x="19394" y="875"/>
                  </a:lnTo>
                  <a:lnTo>
                    <a:pt x="19020" y="844"/>
                  </a:lnTo>
                  <a:lnTo>
                    <a:pt x="18645" y="844"/>
                  </a:lnTo>
                  <a:lnTo>
                    <a:pt x="18270" y="938"/>
                  </a:lnTo>
                  <a:lnTo>
                    <a:pt x="18114" y="1032"/>
                  </a:lnTo>
                  <a:lnTo>
                    <a:pt x="17927" y="1125"/>
                  </a:lnTo>
                  <a:lnTo>
                    <a:pt x="17771" y="1250"/>
                  </a:lnTo>
                  <a:lnTo>
                    <a:pt x="17614" y="1375"/>
                  </a:lnTo>
                  <a:lnTo>
                    <a:pt x="17302" y="1656"/>
                  </a:lnTo>
                  <a:lnTo>
                    <a:pt x="17021" y="1937"/>
                  </a:lnTo>
                  <a:lnTo>
                    <a:pt x="16771" y="2281"/>
                  </a:lnTo>
                  <a:lnTo>
                    <a:pt x="16521" y="2593"/>
                  </a:lnTo>
                  <a:lnTo>
                    <a:pt x="16303" y="2937"/>
                  </a:lnTo>
                  <a:lnTo>
                    <a:pt x="16115" y="3280"/>
                  </a:lnTo>
                  <a:lnTo>
                    <a:pt x="15928" y="3655"/>
                  </a:lnTo>
                  <a:lnTo>
                    <a:pt x="15772" y="4030"/>
                  </a:lnTo>
                  <a:lnTo>
                    <a:pt x="15428" y="3967"/>
                  </a:lnTo>
                  <a:lnTo>
                    <a:pt x="14554" y="3749"/>
                  </a:lnTo>
                  <a:lnTo>
                    <a:pt x="13242" y="3499"/>
                  </a:lnTo>
                  <a:lnTo>
                    <a:pt x="12493" y="3374"/>
                  </a:lnTo>
                  <a:lnTo>
                    <a:pt x="11681" y="3280"/>
                  </a:lnTo>
                  <a:lnTo>
                    <a:pt x="10869" y="3186"/>
                  </a:lnTo>
                  <a:lnTo>
                    <a:pt x="10026" y="3093"/>
                  </a:lnTo>
                  <a:lnTo>
                    <a:pt x="8433" y="3093"/>
                  </a:lnTo>
                  <a:lnTo>
                    <a:pt x="7683" y="3186"/>
                  </a:lnTo>
                  <a:lnTo>
                    <a:pt x="7340" y="3218"/>
                  </a:lnTo>
                  <a:lnTo>
                    <a:pt x="7028" y="3311"/>
                  </a:lnTo>
                  <a:lnTo>
                    <a:pt x="6747" y="3405"/>
                  </a:lnTo>
                  <a:lnTo>
                    <a:pt x="6465" y="3530"/>
                  </a:lnTo>
                  <a:lnTo>
                    <a:pt x="6216" y="3655"/>
                  </a:lnTo>
                  <a:lnTo>
                    <a:pt x="5997" y="3811"/>
                  </a:lnTo>
                  <a:lnTo>
                    <a:pt x="5653" y="4092"/>
                  </a:lnTo>
                  <a:lnTo>
                    <a:pt x="5341" y="4404"/>
                  </a:lnTo>
                  <a:lnTo>
                    <a:pt x="5091" y="4685"/>
                  </a:lnTo>
                  <a:lnTo>
                    <a:pt x="4873" y="4966"/>
                  </a:lnTo>
                  <a:lnTo>
                    <a:pt x="4654" y="5248"/>
                  </a:lnTo>
                  <a:lnTo>
                    <a:pt x="4498" y="5529"/>
                  </a:lnTo>
                  <a:lnTo>
                    <a:pt x="4248" y="6028"/>
                  </a:lnTo>
                  <a:lnTo>
                    <a:pt x="4061" y="6434"/>
                  </a:lnTo>
                  <a:lnTo>
                    <a:pt x="3967" y="6778"/>
                  </a:lnTo>
                  <a:lnTo>
                    <a:pt x="3936" y="7059"/>
                  </a:lnTo>
                  <a:lnTo>
                    <a:pt x="3499" y="7184"/>
                  </a:lnTo>
                  <a:lnTo>
                    <a:pt x="3030" y="7371"/>
                  </a:lnTo>
                  <a:lnTo>
                    <a:pt x="2468" y="7652"/>
                  </a:lnTo>
                  <a:lnTo>
                    <a:pt x="2156" y="7808"/>
                  </a:lnTo>
                  <a:lnTo>
                    <a:pt x="1843" y="8027"/>
                  </a:lnTo>
                  <a:lnTo>
                    <a:pt x="1562" y="8246"/>
                  </a:lnTo>
                  <a:lnTo>
                    <a:pt x="1250" y="8527"/>
                  </a:lnTo>
                  <a:lnTo>
                    <a:pt x="969" y="8808"/>
                  </a:lnTo>
                  <a:lnTo>
                    <a:pt x="719" y="9120"/>
                  </a:lnTo>
                  <a:lnTo>
                    <a:pt x="469" y="9495"/>
                  </a:lnTo>
                  <a:lnTo>
                    <a:pt x="282" y="9869"/>
                  </a:lnTo>
                  <a:lnTo>
                    <a:pt x="220" y="10088"/>
                  </a:lnTo>
                  <a:lnTo>
                    <a:pt x="126" y="10369"/>
                  </a:lnTo>
                  <a:lnTo>
                    <a:pt x="95" y="10713"/>
                  </a:lnTo>
                  <a:lnTo>
                    <a:pt x="32" y="11056"/>
                  </a:lnTo>
                  <a:lnTo>
                    <a:pt x="1" y="11868"/>
                  </a:lnTo>
                  <a:lnTo>
                    <a:pt x="1" y="12836"/>
                  </a:lnTo>
                  <a:lnTo>
                    <a:pt x="63" y="13867"/>
                  </a:lnTo>
                  <a:lnTo>
                    <a:pt x="188" y="14960"/>
                  </a:lnTo>
                  <a:lnTo>
                    <a:pt x="344" y="16084"/>
                  </a:lnTo>
                  <a:lnTo>
                    <a:pt x="563" y="17177"/>
                  </a:lnTo>
                  <a:lnTo>
                    <a:pt x="813" y="18301"/>
                  </a:lnTo>
                  <a:lnTo>
                    <a:pt x="1125" y="19332"/>
                  </a:lnTo>
                  <a:lnTo>
                    <a:pt x="1281" y="19832"/>
                  </a:lnTo>
                  <a:lnTo>
                    <a:pt x="1469" y="20300"/>
                  </a:lnTo>
                  <a:lnTo>
                    <a:pt x="1656" y="20737"/>
                  </a:lnTo>
                  <a:lnTo>
                    <a:pt x="1875" y="21143"/>
                  </a:lnTo>
                  <a:lnTo>
                    <a:pt x="2093" y="21518"/>
                  </a:lnTo>
                  <a:lnTo>
                    <a:pt x="2312" y="21830"/>
                  </a:lnTo>
                  <a:lnTo>
                    <a:pt x="2562" y="22111"/>
                  </a:lnTo>
                  <a:lnTo>
                    <a:pt x="2812" y="22361"/>
                  </a:lnTo>
                  <a:lnTo>
                    <a:pt x="3093" y="22549"/>
                  </a:lnTo>
                  <a:lnTo>
                    <a:pt x="3343" y="22705"/>
                  </a:lnTo>
                  <a:lnTo>
                    <a:pt x="3624" y="22798"/>
                  </a:lnTo>
                  <a:lnTo>
                    <a:pt x="3936" y="22798"/>
                  </a:lnTo>
                  <a:lnTo>
                    <a:pt x="4123" y="22767"/>
                  </a:lnTo>
                  <a:lnTo>
                    <a:pt x="4311" y="22705"/>
                  </a:lnTo>
                  <a:lnTo>
                    <a:pt x="4498" y="22611"/>
                  </a:lnTo>
                  <a:lnTo>
                    <a:pt x="4654" y="22455"/>
                  </a:lnTo>
                  <a:lnTo>
                    <a:pt x="4810" y="22268"/>
                  </a:lnTo>
                  <a:lnTo>
                    <a:pt x="4966" y="22049"/>
                  </a:lnTo>
                  <a:lnTo>
                    <a:pt x="5123" y="21799"/>
                  </a:lnTo>
                  <a:lnTo>
                    <a:pt x="5248" y="21518"/>
                  </a:lnTo>
                  <a:lnTo>
                    <a:pt x="5497" y="20925"/>
                  </a:lnTo>
                  <a:lnTo>
                    <a:pt x="5716" y="20238"/>
                  </a:lnTo>
                  <a:lnTo>
                    <a:pt x="5935" y="19519"/>
                  </a:lnTo>
                  <a:lnTo>
                    <a:pt x="6091" y="18770"/>
                  </a:lnTo>
                  <a:lnTo>
                    <a:pt x="6247" y="18020"/>
                  </a:lnTo>
                  <a:lnTo>
                    <a:pt x="6372" y="17271"/>
                  </a:lnTo>
                  <a:lnTo>
                    <a:pt x="6559" y="15990"/>
                  </a:lnTo>
                  <a:lnTo>
                    <a:pt x="6653" y="15085"/>
                  </a:lnTo>
                  <a:lnTo>
                    <a:pt x="6684" y="14741"/>
                  </a:lnTo>
                  <a:lnTo>
                    <a:pt x="7121" y="14741"/>
                  </a:lnTo>
                  <a:lnTo>
                    <a:pt x="7527" y="14710"/>
                  </a:lnTo>
                  <a:lnTo>
                    <a:pt x="7933" y="14648"/>
                  </a:lnTo>
                  <a:lnTo>
                    <a:pt x="8339" y="14554"/>
                  </a:lnTo>
                  <a:lnTo>
                    <a:pt x="8714" y="14429"/>
                  </a:lnTo>
                  <a:lnTo>
                    <a:pt x="9089" y="14273"/>
                  </a:lnTo>
                  <a:lnTo>
                    <a:pt x="9463" y="14085"/>
                  </a:lnTo>
                  <a:lnTo>
                    <a:pt x="9807" y="13867"/>
                  </a:lnTo>
                  <a:lnTo>
                    <a:pt x="10119" y="13617"/>
                  </a:lnTo>
                  <a:lnTo>
                    <a:pt x="10432" y="13367"/>
                  </a:lnTo>
                  <a:lnTo>
                    <a:pt x="10713" y="13086"/>
                  </a:lnTo>
                  <a:lnTo>
                    <a:pt x="10994" y="12774"/>
                  </a:lnTo>
                  <a:lnTo>
                    <a:pt x="11212" y="12430"/>
                  </a:lnTo>
                  <a:lnTo>
                    <a:pt x="11431" y="12087"/>
                  </a:lnTo>
                  <a:lnTo>
                    <a:pt x="11618" y="11712"/>
                  </a:lnTo>
                  <a:lnTo>
                    <a:pt x="11774" y="11306"/>
                  </a:lnTo>
                  <a:lnTo>
                    <a:pt x="12056" y="11493"/>
                  </a:lnTo>
                  <a:lnTo>
                    <a:pt x="12868" y="11993"/>
                  </a:lnTo>
                  <a:lnTo>
                    <a:pt x="13461" y="12274"/>
                  </a:lnTo>
                  <a:lnTo>
                    <a:pt x="14117" y="12586"/>
                  </a:lnTo>
                  <a:lnTo>
                    <a:pt x="14866" y="12930"/>
                  </a:lnTo>
                  <a:lnTo>
                    <a:pt x="15678" y="13211"/>
                  </a:lnTo>
                  <a:lnTo>
                    <a:pt x="16521" y="13461"/>
                  </a:lnTo>
                  <a:lnTo>
                    <a:pt x="16959" y="13586"/>
                  </a:lnTo>
                  <a:lnTo>
                    <a:pt x="17427" y="13679"/>
                  </a:lnTo>
                  <a:lnTo>
                    <a:pt x="17895" y="13742"/>
                  </a:lnTo>
                  <a:lnTo>
                    <a:pt x="18364" y="13773"/>
                  </a:lnTo>
                  <a:lnTo>
                    <a:pt x="18832" y="13804"/>
                  </a:lnTo>
                  <a:lnTo>
                    <a:pt x="19301" y="13804"/>
                  </a:lnTo>
                  <a:lnTo>
                    <a:pt x="19800" y="13773"/>
                  </a:lnTo>
                  <a:lnTo>
                    <a:pt x="20269" y="13711"/>
                  </a:lnTo>
                  <a:lnTo>
                    <a:pt x="20737" y="13617"/>
                  </a:lnTo>
                  <a:lnTo>
                    <a:pt x="21206" y="13492"/>
                  </a:lnTo>
                  <a:lnTo>
                    <a:pt x="21674" y="13336"/>
                  </a:lnTo>
                  <a:lnTo>
                    <a:pt x="22111" y="13117"/>
                  </a:lnTo>
                  <a:lnTo>
                    <a:pt x="22580" y="12867"/>
                  </a:lnTo>
                  <a:lnTo>
                    <a:pt x="23017" y="12586"/>
                  </a:lnTo>
                  <a:lnTo>
                    <a:pt x="23361" y="12305"/>
                  </a:lnTo>
                  <a:lnTo>
                    <a:pt x="23673" y="11993"/>
                  </a:lnTo>
                  <a:lnTo>
                    <a:pt x="23954" y="11650"/>
                  </a:lnTo>
                  <a:lnTo>
                    <a:pt x="24204" y="11275"/>
                  </a:lnTo>
                  <a:lnTo>
                    <a:pt x="24454" y="10900"/>
                  </a:lnTo>
                  <a:lnTo>
                    <a:pt x="24672" y="10494"/>
                  </a:lnTo>
                  <a:lnTo>
                    <a:pt x="24828" y="10088"/>
                  </a:lnTo>
                  <a:lnTo>
                    <a:pt x="25016" y="9651"/>
                  </a:lnTo>
                  <a:lnTo>
                    <a:pt x="25141" y="9182"/>
                  </a:lnTo>
                  <a:lnTo>
                    <a:pt x="25266" y="8745"/>
                  </a:lnTo>
                  <a:lnTo>
                    <a:pt x="25359" y="8277"/>
                  </a:lnTo>
                  <a:lnTo>
                    <a:pt x="25422" y="7777"/>
                  </a:lnTo>
                  <a:lnTo>
                    <a:pt x="25484" y="7309"/>
                  </a:lnTo>
                  <a:lnTo>
                    <a:pt x="25515" y="6840"/>
                  </a:lnTo>
                  <a:lnTo>
                    <a:pt x="25515" y="5872"/>
                  </a:lnTo>
                  <a:lnTo>
                    <a:pt x="25484" y="4935"/>
                  </a:lnTo>
                  <a:lnTo>
                    <a:pt x="25359" y="3998"/>
                  </a:lnTo>
                  <a:lnTo>
                    <a:pt x="25203" y="3155"/>
                  </a:lnTo>
                  <a:lnTo>
                    <a:pt x="24985" y="2374"/>
                  </a:lnTo>
                  <a:lnTo>
                    <a:pt x="24766" y="1687"/>
                  </a:lnTo>
                  <a:lnTo>
                    <a:pt x="24610" y="1375"/>
                  </a:lnTo>
                  <a:lnTo>
                    <a:pt x="24485" y="1094"/>
                  </a:lnTo>
                  <a:lnTo>
                    <a:pt x="24329" y="844"/>
                  </a:lnTo>
                  <a:lnTo>
                    <a:pt x="24173" y="626"/>
                  </a:lnTo>
                  <a:lnTo>
                    <a:pt x="24016" y="438"/>
                  </a:lnTo>
                  <a:lnTo>
                    <a:pt x="23860" y="313"/>
                  </a:lnTo>
                  <a:lnTo>
                    <a:pt x="23673" y="188"/>
                  </a:lnTo>
                  <a:lnTo>
                    <a:pt x="23454" y="95"/>
                  </a:lnTo>
                  <a:lnTo>
                    <a:pt x="23267" y="32"/>
                  </a:lnTo>
                  <a:lnTo>
                    <a:pt x="230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1" name="Google Shape;3592;p61">
              <a:extLst>
                <a:ext uri="{FF2B5EF4-FFF2-40B4-BE49-F238E27FC236}">
                  <a16:creationId xmlns:a16="http://schemas.microsoft.com/office/drawing/2014/main" id="{36E5AD92-0BF1-FE85-87D0-E0E7FD69FC05}"/>
                </a:ext>
              </a:extLst>
            </p:cNvPr>
            <p:cNvSpPr/>
            <p:nvPr/>
          </p:nvSpPr>
          <p:spPr>
            <a:xfrm>
              <a:off x="2272725" y="1882350"/>
              <a:ext cx="167100" cy="218625"/>
            </a:xfrm>
            <a:custGeom>
              <a:avLst/>
              <a:gdLst/>
              <a:ahLst/>
              <a:cxnLst/>
              <a:rect l="l" t="t" r="r" b="b"/>
              <a:pathLst>
                <a:path w="6684" h="8745" extrusionOk="0">
                  <a:moveTo>
                    <a:pt x="1343" y="0"/>
                  </a:moveTo>
                  <a:lnTo>
                    <a:pt x="1156" y="31"/>
                  </a:lnTo>
                  <a:lnTo>
                    <a:pt x="937" y="94"/>
                  </a:lnTo>
                  <a:lnTo>
                    <a:pt x="750" y="156"/>
                  </a:lnTo>
                  <a:lnTo>
                    <a:pt x="593" y="281"/>
                  </a:lnTo>
                  <a:lnTo>
                    <a:pt x="437" y="437"/>
                  </a:lnTo>
                  <a:lnTo>
                    <a:pt x="312" y="625"/>
                  </a:lnTo>
                  <a:lnTo>
                    <a:pt x="219" y="812"/>
                  </a:lnTo>
                  <a:lnTo>
                    <a:pt x="125" y="1031"/>
                  </a:lnTo>
                  <a:lnTo>
                    <a:pt x="63" y="1280"/>
                  </a:lnTo>
                  <a:lnTo>
                    <a:pt x="31" y="1530"/>
                  </a:lnTo>
                  <a:lnTo>
                    <a:pt x="0" y="1811"/>
                  </a:lnTo>
                  <a:lnTo>
                    <a:pt x="31" y="2436"/>
                  </a:lnTo>
                  <a:lnTo>
                    <a:pt x="125" y="3092"/>
                  </a:lnTo>
                  <a:lnTo>
                    <a:pt x="281" y="3748"/>
                  </a:lnTo>
                  <a:lnTo>
                    <a:pt x="500" y="4435"/>
                  </a:lnTo>
                  <a:lnTo>
                    <a:pt x="750" y="5153"/>
                  </a:lnTo>
                  <a:lnTo>
                    <a:pt x="1062" y="5809"/>
                  </a:lnTo>
                  <a:lnTo>
                    <a:pt x="1405" y="6433"/>
                  </a:lnTo>
                  <a:lnTo>
                    <a:pt x="1780" y="7027"/>
                  </a:lnTo>
                  <a:lnTo>
                    <a:pt x="2186" y="7558"/>
                  </a:lnTo>
                  <a:lnTo>
                    <a:pt x="2405" y="7776"/>
                  </a:lnTo>
                  <a:lnTo>
                    <a:pt x="2623" y="7995"/>
                  </a:lnTo>
                  <a:lnTo>
                    <a:pt x="2842" y="8151"/>
                  </a:lnTo>
                  <a:lnTo>
                    <a:pt x="3061" y="8307"/>
                  </a:lnTo>
                  <a:lnTo>
                    <a:pt x="3279" y="8432"/>
                  </a:lnTo>
                  <a:lnTo>
                    <a:pt x="3498" y="8526"/>
                  </a:lnTo>
                  <a:lnTo>
                    <a:pt x="3716" y="8619"/>
                  </a:lnTo>
                  <a:lnTo>
                    <a:pt x="3935" y="8682"/>
                  </a:lnTo>
                  <a:lnTo>
                    <a:pt x="4185" y="8744"/>
                  </a:lnTo>
                  <a:lnTo>
                    <a:pt x="4653" y="8744"/>
                  </a:lnTo>
                  <a:lnTo>
                    <a:pt x="4872" y="8713"/>
                  </a:lnTo>
                  <a:lnTo>
                    <a:pt x="5091" y="8651"/>
                  </a:lnTo>
                  <a:lnTo>
                    <a:pt x="5309" y="8588"/>
                  </a:lnTo>
                  <a:lnTo>
                    <a:pt x="5528" y="8494"/>
                  </a:lnTo>
                  <a:lnTo>
                    <a:pt x="5746" y="8369"/>
                  </a:lnTo>
                  <a:lnTo>
                    <a:pt x="5934" y="8245"/>
                  </a:lnTo>
                  <a:lnTo>
                    <a:pt x="6090" y="8088"/>
                  </a:lnTo>
                  <a:lnTo>
                    <a:pt x="6277" y="7932"/>
                  </a:lnTo>
                  <a:lnTo>
                    <a:pt x="6402" y="7745"/>
                  </a:lnTo>
                  <a:lnTo>
                    <a:pt x="6527" y="7558"/>
                  </a:lnTo>
                  <a:lnTo>
                    <a:pt x="6652" y="7339"/>
                  </a:lnTo>
                  <a:lnTo>
                    <a:pt x="6683" y="7245"/>
                  </a:lnTo>
                  <a:lnTo>
                    <a:pt x="5871" y="3466"/>
                  </a:lnTo>
                  <a:lnTo>
                    <a:pt x="5746" y="3279"/>
                  </a:lnTo>
                  <a:lnTo>
                    <a:pt x="5372" y="2779"/>
                  </a:lnTo>
                  <a:lnTo>
                    <a:pt x="4778" y="2124"/>
                  </a:lnTo>
                  <a:lnTo>
                    <a:pt x="4435" y="1749"/>
                  </a:lnTo>
                  <a:lnTo>
                    <a:pt x="4060" y="1405"/>
                  </a:lnTo>
                  <a:lnTo>
                    <a:pt x="3685" y="1031"/>
                  </a:lnTo>
                  <a:lnTo>
                    <a:pt x="3248" y="718"/>
                  </a:lnTo>
                  <a:lnTo>
                    <a:pt x="2842" y="437"/>
                  </a:lnTo>
                  <a:lnTo>
                    <a:pt x="2405" y="219"/>
                  </a:lnTo>
                  <a:lnTo>
                    <a:pt x="1968" y="62"/>
                  </a:lnTo>
                  <a:lnTo>
                    <a:pt x="1749"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2" name="Google Shape;3593;p61">
              <a:extLst>
                <a:ext uri="{FF2B5EF4-FFF2-40B4-BE49-F238E27FC236}">
                  <a16:creationId xmlns:a16="http://schemas.microsoft.com/office/drawing/2014/main" id="{C2285F75-2DB8-C5AA-530D-548F80029448}"/>
                </a:ext>
              </a:extLst>
            </p:cNvPr>
            <p:cNvSpPr/>
            <p:nvPr/>
          </p:nvSpPr>
          <p:spPr>
            <a:xfrm>
              <a:off x="2308625" y="1931525"/>
              <a:ext cx="99175" cy="136650"/>
            </a:xfrm>
            <a:custGeom>
              <a:avLst/>
              <a:gdLst/>
              <a:ahLst/>
              <a:cxnLst/>
              <a:rect l="l" t="t" r="r" b="b"/>
              <a:pathLst>
                <a:path w="3967" h="5466" extrusionOk="0">
                  <a:moveTo>
                    <a:pt x="32" y="0"/>
                  </a:moveTo>
                  <a:lnTo>
                    <a:pt x="1" y="32"/>
                  </a:lnTo>
                  <a:lnTo>
                    <a:pt x="32" y="63"/>
                  </a:lnTo>
                  <a:lnTo>
                    <a:pt x="344" y="219"/>
                  </a:lnTo>
                  <a:lnTo>
                    <a:pt x="625" y="375"/>
                  </a:lnTo>
                  <a:lnTo>
                    <a:pt x="906" y="531"/>
                  </a:lnTo>
                  <a:lnTo>
                    <a:pt x="1156" y="719"/>
                  </a:lnTo>
                  <a:lnTo>
                    <a:pt x="1375" y="937"/>
                  </a:lnTo>
                  <a:lnTo>
                    <a:pt x="1593" y="1156"/>
                  </a:lnTo>
                  <a:lnTo>
                    <a:pt x="1999" y="1624"/>
                  </a:lnTo>
                  <a:lnTo>
                    <a:pt x="2374" y="2124"/>
                  </a:lnTo>
                  <a:lnTo>
                    <a:pt x="2686" y="2686"/>
                  </a:lnTo>
                  <a:lnTo>
                    <a:pt x="2967" y="3248"/>
                  </a:lnTo>
                  <a:lnTo>
                    <a:pt x="3186" y="3842"/>
                  </a:lnTo>
                  <a:lnTo>
                    <a:pt x="3186" y="3842"/>
                  </a:lnTo>
                  <a:lnTo>
                    <a:pt x="2999" y="3623"/>
                  </a:lnTo>
                  <a:lnTo>
                    <a:pt x="2811" y="3467"/>
                  </a:lnTo>
                  <a:lnTo>
                    <a:pt x="2561" y="3311"/>
                  </a:lnTo>
                  <a:lnTo>
                    <a:pt x="2343" y="3217"/>
                  </a:lnTo>
                  <a:lnTo>
                    <a:pt x="2062" y="3186"/>
                  </a:lnTo>
                  <a:lnTo>
                    <a:pt x="1812" y="3217"/>
                  </a:lnTo>
                  <a:lnTo>
                    <a:pt x="1531" y="3311"/>
                  </a:lnTo>
                  <a:lnTo>
                    <a:pt x="1219" y="3498"/>
                  </a:lnTo>
                  <a:lnTo>
                    <a:pt x="1187" y="3529"/>
                  </a:lnTo>
                  <a:lnTo>
                    <a:pt x="1219" y="3561"/>
                  </a:lnTo>
                  <a:lnTo>
                    <a:pt x="1219" y="3592"/>
                  </a:lnTo>
                  <a:lnTo>
                    <a:pt x="1250" y="3592"/>
                  </a:lnTo>
                  <a:lnTo>
                    <a:pt x="1500" y="3529"/>
                  </a:lnTo>
                  <a:lnTo>
                    <a:pt x="1937" y="3529"/>
                  </a:lnTo>
                  <a:lnTo>
                    <a:pt x="2155" y="3592"/>
                  </a:lnTo>
                  <a:lnTo>
                    <a:pt x="2374" y="3654"/>
                  </a:lnTo>
                  <a:lnTo>
                    <a:pt x="2561" y="3779"/>
                  </a:lnTo>
                  <a:lnTo>
                    <a:pt x="2749" y="3935"/>
                  </a:lnTo>
                  <a:lnTo>
                    <a:pt x="2905" y="4092"/>
                  </a:lnTo>
                  <a:lnTo>
                    <a:pt x="3124" y="4404"/>
                  </a:lnTo>
                  <a:lnTo>
                    <a:pt x="3311" y="4716"/>
                  </a:lnTo>
                  <a:lnTo>
                    <a:pt x="3498" y="5060"/>
                  </a:lnTo>
                  <a:lnTo>
                    <a:pt x="3686" y="5403"/>
                  </a:lnTo>
                  <a:lnTo>
                    <a:pt x="3717" y="5434"/>
                  </a:lnTo>
                  <a:lnTo>
                    <a:pt x="3748" y="5466"/>
                  </a:lnTo>
                  <a:lnTo>
                    <a:pt x="3873" y="5466"/>
                  </a:lnTo>
                  <a:lnTo>
                    <a:pt x="3904" y="5434"/>
                  </a:lnTo>
                  <a:lnTo>
                    <a:pt x="3967" y="5403"/>
                  </a:lnTo>
                  <a:lnTo>
                    <a:pt x="3967" y="5372"/>
                  </a:lnTo>
                  <a:lnTo>
                    <a:pt x="3967" y="5309"/>
                  </a:lnTo>
                  <a:lnTo>
                    <a:pt x="3967" y="5247"/>
                  </a:lnTo>
                  <a:lnTo>
                    <a:pt x="3936" y="4841"/>
                  </a:lnTo>
                  <a:lnTo>
                    <a:pt x="3873" y="4435"/>
                  </a:lnTo>
                  <a:lnTo>
                    <a:pt x="3811" y="3998"/>
                  </a:lnTo>
                  <a:lnTo>
                    <a:pt x="3686" y="3592"/>
                  </a:lnTo>
                  <a:lnTo>
                    <a:pt x="3498" y="3155"/>
                  </a:lnTo>
                  <a:lnTo>
                    <a:pt x="3311" y="2717"/>
                  </a:lnTo>
                  <a:lnTo>
                    <a:pt x="3092" y="2311"/>
                  </a:lnTo>
                  <a:lnTo>
                    <a:pt x="2843" y="1905"/>
                  </a:lnTo>
                  <a:lnTo>
                    <a:pt x="2593" y="1562"/>
                  </a:lnTo>
                  <a:lnTo>
                    <a:pt x="2280" y="1218"/>
                  </a:lnTo>
                  <a:lnTo>
                    <a:pt x="1968" y="906"/>
                  </a:lnTo>
                  <a:lnTo>
                    <a:pt x="1625" y="625"/>
                  </a:lnTo>
                  <a:lnTo>
                    <a:pt x="1250" y="406"/>
                  </a:lnTo>
                  <a:lnTo>
                    <a:pt x="875" y="219"/>
                  </a:lnTo>
                  <a:lnTo>
                    <a:pt x="469" y="94"/>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3" name="Google Shape;3594;p61">
              <a:extLst>
                <a:ext uri="{FF2B5EF4-FFF2-40B4-BE49-F238E27FC236}">
                  <a16:creationId xmlns:a16="http://schemas.microsoft.com/office/drawing/2014/main" id="{4CD60376-F6DB-352D-8045-8BB7DDEA504E}"/>
                </a:ext>
              </a:extLst>
            </p:cNvPr>
            <p:cNvSpPr/>
            <p:nvPr/>
          </p:nvSpPr>
          <p:spPr>
            <a:xfrm>
              <a:off x="1167975" y="2414025"/>
              <a:ext cx="1128975" cy="1915950"/>
            </a:xfrm>
            <a:custGeom>
              <a:avLst/>
              <a:gdLst/>
              <a:ahLst/>
              <a:cxnLst/>
              <a:rect l="l" t="t" r="r" b="b"/>
              <a:pathLst>
                <a:path w="45159" h="76638" extrusionOk="0">
                  <a:moveTo>
                    <a:pt x="43690" y="0"/>
                  </a:moveTo>
                  <a:lnTo>
                    <a:pt x="43472" y="31"/>
                  </a:lnTo>
                  <a:lnTo>
                    <a:pt x="43253" y="94"/>
                  </a:lnTo>
                  <a:lnTo>
                    <a:pt x="43003" y="156"/>
                  </a:lnTo>
                  <a:lnTo>
                    <a:pt x="42754" y="281"/>
                  </a:lnTo>
                  <a:lnTo>
                    <a:pt x="42504" y="437"/>
                  </a:lnTo>
                  <a:lnTo>
                    <a:pt x="42223" y="594"/>
                  </a:lnTo>
                  <a:lnTo>
                    <a:pt x="41942" y="812"/>
                  </a:lnTo>
                  <a:lnTo>
                    <a:pt x="41661" y="1062"/>
                  </a:ln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4" name="Google Shape;3595;p61">
              <a:extLst>
                <a:ext uri="{FF2B5EF4-FFF2-40B4-BE49-F238E27FC236}">
                  <a16:creationId xmlns:a16="http://schemas.microsoft.com/office/drawing/2014/main" id="{DF68560D-3249-A316-E805-130F7A1DECE7}"/>
                </a:ext>
              </a:extLst>
            </p:cNvPr>
            <p:cNvSpPr/>
            <p:nvPr/>
          </p:nvSpPr>
          <p:spPr>
            <a:xfrm>
              <a:off x="1167975" y="2414025"/>
              <a:ext cx="1128975" cy="1915950"/>
            </a:xfrm>
            <a:custGeom>
              <a:avLst/>
              <a:gdLst/>
              <a:ahLst/>
              <a:cxnLst/>
              <a:rect l="l" t="t" r="r" b="b"/>
              <a:pathLst>
                <a:path w="45159" h="76638" fill="none" extrusionOk="0">
                  <a:moveTo>
                    <a:pt x="41067" y="1624"/>
                  </a:move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lnTo>
                    <a:pt x="43472" y="31"/>
                  </a:lnTo>
                  <a:lnTo>
                    <a:pt x="43253" y="94"/>
                  </a:lnTo>
                  <a:lnTo>
                    <a:pt x="43003" y="156"/>
                  </a:lnTo>
                  <a:lnTo>
                    <a:pt x="42754" y="281"/>
                  </a:lnTo>
                  <a:lnTo>
                    <a:pt x="42504" y="437"/>
                  </a:lnTo>
                  <a:lnTo>
                    <a:pt x="42223" y="594"/>
                  </a:lnTo>
                  <a:lnTo>
                    <a:pt x="41942" y="812"/>
                  </a:lnTo>
                  <a:lnTo>
                    <a:pt x="41661" y="1062"/>
                  </a:lnTo>
                  <a:lnTo>
                    <a:pt x="41067" y="16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5" name="Google Shape;3596;p61">
              <a:extLst>
                <a:ext uri="{FF2B5EF4-FFF2-40B4-BE49-F238E27FC236}">
                  <a16:creationId xmlns:a16="http://schemas.microsoft.com/office/drawing/2014/main" id="{394981D3-F7CC-E145-A55F-E0F23DCFF1F6}"/>
                </a:ext>
              </a:extLst>
            </p:cNvPr>
            <p:cNvSpPr/>
            <p:nvPr/>
          </p:nvSpPr>
          <p:spPr>
            <a:xfrm>
              <a:off x="541825" y="3969250"/>
              <a:ext cx="1149275" cy="605875"/>
            </a:xfrm>
            <a:custGeom>
              <a:avLst/>
              <a:gdLst/>
              <a:ahLst/>
              <a:cxnLst/>
              <a:rect l="l" t="t" r="r" b="b"/>
              <a:pathLst>
                <a:path w="45971" h="24235" extrusionOk="0">
                  <a:moveTo>
                    <a:pt x="26358" y="0"/>
                  </a:moveTo>
                  <a:lnTo>
                    <a:pt x="26046" y="562"/>
                  </a:lnTo>
                  <a:lnTo>
                    <a:pt x="25702" y="1093"/>
                  </a:lnTo>
                  <a:lnTo>
                    <a:pt x="25327" y="1624"/>
                  </a:lnTo>
                  <a:lnTo>
                    <a:pt x="24953" y="2124"/>
                  </a:lnTo>
                  <a:lnTo>
                    <a:pt x="24547" y="2592"/>
                  </a:lnTo>
                  <a:lnTo>
                    <a:pt x="24109" y="3061"/>
                  </a:lnTo>
                  <a:lnTo>
                    <a:pt x="23641" y="3498"/>
                  </a:lnTo>
                  <a:lnTo>
                    <a:pt x="23173" y="3935"/>
                  </a:lnTo>
                  <a:lnTo>
                    <a:pt x="22923" y="4091"/>
                  </a:lnTo>
                  <a:lnTo>
                    <a:pt x="22610" y="4247"/>
                  </a:lnTo>
                  <a:lnTo>
                    <a:pt x="22204" y="4435"/>
                  </a:lnTo>
                  <a:lnTo>
                    <a:pt x="21705" y="4622"/>
                  </a:lnTo>
                  <a:lnTo>
                    <a:pt x="20487" y="5059"/>
                  </a:lnTo>
                  <a:lnTo>
                    <a:pt x="19050" y="5528"/>
                  </a:lnTo>
                  <a:lnTo>
                    <a:pt x="15646" y="6590"/>
                  </a:lnTo>
                  <a:lnTo>
                    <a:pt x="13804" y="7152"/>
                  </a:lnTo>
                  <a:lnTo>
                    <a:pt x="11930" y="7745"/>
                  </a:lnTo>
                  <a:lnTo>
                    <a:pt x="10087" y="8401"/>
                  </a:lnTo>
                  <a:lnTo>
                    <a:pt x="8307" y="9025"/>
                  </a:lnTo>
                  <a:lnTo>
                    <a:pt x="7495" y="9369"/>
                  </a:lnTo>
                  <a:lnTo>
                    <a:pt x="6683" y="9712"/>
                  </a:lnTo>
                  <a:lnTo>
                    <a:pt x="5934" y="10025"/>
                  </a:lnTo>
                  <a:lnTo>
                    <a:pt x="5247" y="10368"/>
                  </a:lnTo>
                  <a:lnTo>
                    <a:pt x="4622" y="10712"/>
                  </a:lnTo>
                  <a:lnTo>
                    <a:pt x="4060" y="11055"/>
                  </a:lnTo>
                  <a:lnTo>
                    <a:pt x="3560" y="11399"/>
                  </a:lnTo>
                  <a:lnTo>
                    <a:pt x="3154" y="11742"/>
                  </a:lnTo>
                  <a:lnTo>
                    <a:pt x="2842" y="12086"/>
                  </a:lnTo>
                  <a:lnTo>
                    <a:pt x="2717" y="12273"/>
                  </a:lnTo>
                  <a:lnTo>
                    <a:pt x="2624" y="12429"/>
                  </a:lnTo>
                  <a:lnTo>
                    <a:pt x="2530" y="12617"/>
                  </a:lnTo>
                  <a:lnTo>
                    <a:pt x="2499" y="12773"/>
                  </a:lnTo>
                  <a:lnTo>
                    <a:pt x="2467" y="12960"/>
                  </a:lnTo>
                  <a:lnTo>
                    <a:pt x="2467" y="13116"/>
                  </a:lnTo>
                  <a:lnTo>
                    <a:pt x="2530" y="13335"/>
                  </a:lnTo>
                  <a:lnTo>
                    <a:pt x="2624" y="13522"/>
                  </a:lnTo>
                  <a:lnTo>
                    <a:pt x="2624" y="13522"/>
                  </a:lnTo>
                  <a:lnTo>
                    <a:pt x="2311" y="13647"/>
                  </a:lnTo>
                  <a:lnTo>
                    <a:pt x="1874" y="13897"/>
                  </a:lnTo>
                  <a:lnTo>
                    <a:pt x="1468" y="14116"/>
                  </a:lnTo>
                  <a:lnTo>
                    <a:pt x="1093" y="14366"/>
                  </a:lnTo>
                  <a:lnTo>
                    <a:pt x="781" y="14584"/>
                  </a:lnTo>
                  <a:lnTo>
                    <a:pt x="500" y="14865"/>
                  </a:lnTo>
                  <a:lnTo>
                    <a:pt x="281" y="15115"/>
                  </a:lnTo>
                  <a:lnTo>
                    <a:pt x="125" y="15396"/>
                  </a:lnTo>
                  <a:lnTo>
                    <a:pt x="32" y="15677"/>
                  </a:lnTo>
                  <a:lnTo>
                    <a:pt x="0" y="15990"/>
                  </a:lnTo>
                  <a:lnTo>
                    <a:pt x="32" y="16239"/>
                  </a:lnTo>
                  <a:lnTo>
                    <a:pt x="125" y="16458"/>
                  </a:lnTo>
                  <a:lnTo>
                    <a:pt x="219" y="16614"/>
                  </a:lnTo>
                  <a:lnTo>
                    <a:pt x="344" y="16739"/>
                  </a:lnTo>
                  <a:lnTo>
                    <a:pt x="500" y="16864"/>
                  </a:lnTo>
                  <a:lnTo>
                    <a:pt x="656" y="16958"/>
                  </a:lnTo>
                  <a:lnTo>
                    <a:pt x="843" y="17020"/>
                  </a:lnTo>
                  <a:lnTo>
                    <a:pt x="1031" y="17051"/>
                  </a:lnTo>
                  <a:lnTo>
                    <a:pt x="1374" y="17083"/>
                  </a:lnTo>
                  <a:lnTo>
                    <a:pt x="1687" y="17083"/>
                  </a:lnTo>
                  <a:lnTo>
                    <a:pt x="1999" y="17020"/>
                  </a:lnTo>
                  <a:lnTo>
                    <a:pt x="1624" y="17208"/>
                  </a:lnTo>
                  <a:lnTo>
                    <a:pt x="1249" y="17426"/>
                  </a:lnTo>
                  <a:lnTo>
                    <a:pt x="843" y="17738"/>
                  </a:lnTo>
                  <a:lnTo>
                    <a:pt x="625" y="17926"/>
                  </a:lnTo>
                  <a:lnTo>
                    <a:pt x="437" y="18113"/>
                  </a:lnTo>
                  <a:lnTo>
                    <a:pt x="281" y="18332"/>
                  </a:lnTo>
                  <a:lnTo>
                    <a:pt x="156" y="18582"/>
                  </a:lnTo>
                  <a:lnTo>
                    <a:pt x="63" y="18863"/>
                  </a:lnTo>
                  <a:lnTo>
                    <a:pt x="0" y="19144"/>
                  </a:lnTo>
                  <a:lnTo>
                    <a:pt x="32" y="19425"/>
                  </a:lnTo>
                  <a:lnTo>
                    <a:pt x="94" y="19768"/>
                  </a:lnTo>
                  <a:lnTo>
                    <a:pt x="156" y="19893"/>
                  </a:lnTo>
                  <a:lnTo>
                    <a:pt x="219" y="20018"/>
                  </a:lnTo>
                  <a:lnTo>
                    <a:pt x="375" y="20237"/>
                  </a:lnTo>
                  <a:lnTo>
                    <a:pt x="625" y="20393"/>
                  </a:lnTo>
                  <a:lnTo>
                    <a:pt x="875" y="20518"/>
                  </a:lnTo>
                  <a:lnTo>
                    <a:pt x="1156" y="20580"/>
                  </a:lnTo>
                  <a:lnTo>
                    <a:pt x="1468" y="20643"/>
                  </a:lnTo>
                  <a:lnTo>
                    <a:pt x="1780" y="20674"/>
                  </a:lnTo>
                  <a:lnTo>
                    <a:pt x="2093" y="20674"/>
                  </a:lnTo>
                  <a:lnTo>
                    <a:pt x="2686" y="20612"/>
                  </a:lnTo>
                  <a:lnTo>
                    <a:pt x="3217" y="20518"/>
                  </a:lnTo>
                  <a:lnTo>
                    <a:pt x="3717" y="20393"/>
                  </a:lnTo>
                  <a:lnTo>
                    <a:pt x="3404" y="20612"/>
                  </a:lnTo>
                  <a:lnTo>
                    <a:pt x="3092" y="20861"/>
                  </a:lnTo>
                  <a:lnTo>
                    <a:pt x="2748" y="21174"/>
                  </a:lnTo>
                  <a:lnTo>
                    <a:pt x="2436" y="21548"/>
                  </a:lnTo>
                  <a:lnTo>
                    <a:pt x="2311" y="21736"/>
                  </a:lnTo>
                  <a:lnTo>
                    <a:pt x="2186" y="21954"/>
                  </a:lnTo>
                  <a:lnTo>
                    <a:pt x="2124" y="22173"/>
                  </a:lnTo>
                  <a:lnTo>
                    <a:pt x="2093" y="22392"/>
                  </a:lnTo>
                  <a:lnTo>
                    <a:pt x="2093" y="22610"/>
                  </a:lnTo>
                  <a:lnTo>
                    <a:pt x="2155" y="22829"/>
                  </a:lnTo>
                  <a:lnTo>
                    <a:pt x="2280" y="23079"/>
                  </a:lnTo>
                  <a:lnTo>
                    <a:pt x="2436" y="23266"/>
                  </a:lnTo>
                  <a:lnTo>
                    <a:pt x="2624" y="23453"/>
                  </a:lnTo>
                  <a:lnTo>
                    <a:pt x="2842" y="23641"/>
                  </a:lnTo>
                  <a:lnTo>
                    <a:pt x="3092" y="23766"/>
                  </a:lnTo>
                  <a:lnTo>
                    <a:pt x="3373" y="23891"/>
                  </a:lnTo>
                  <a:lnTo>
                    <a:pt x="3654" y="23984"/>
                  </a:lnTo>
                  <a:lnTo>
                    <a:pt x="3998" y="24078"/>
                  </a:lnTo>
                  <a:lnTo>
                    <a:pt x="4341" y="24140"/>
                  </a:lnTo>
                  <a:lnTo>
                    <a:pt x="4716" y="24172"/>
                  </a:lnTo>
                  <a:lnTo>
                    <a:pt x="5497" y="24234"/>
                  </a:lnTo>
                  <a:lnTo>
                    <a:pt x="6340" y="24203"/>
                  </a:lnTo>
                  <a:lnTo>
                    <a:pt x="7214" y="24140"/>
                  </a:lnTo>
                  <a:lnTo>
                    <a:pt x="8151" y="24047"/>
                  </a:lnTo>
                  <a:lnTo>
                    <a:pt x="9057" y="23922"/>
                  </a:lnTo>
                  <a:lnTo>
                    <a:pt x="10868" y="23610"/>
                  </a:lnTo>
                  <a:lnTo>
                    <a:pt x="13929" y="23016"/>
                  </a:lnTo>
                  <a:lnTo>
                    <a:pt x="14616" y="22860"/>
                  </a:lnTo>
                  <a:lnTo>
                    <a:pt x="15521" y="22673"/>
                  </a:lnTo>
                  <a:lnTo>
                    <a:pt x="17770" y="22079"/>
                  </a:lnTo>
                  <a:lnTo>
                    <a:pt x="20349" y="21404"/>
                  </a:lnTo>
                  <a:lnTo>
                    <a:pt x="20349" y="21404"/>
                  </a:lnTo>
                  <a:lnTo>
                    <a:pt x="20362" y="21455"/>
                  </a:lnTo>
                  <a:lnTo>
                    <a:pt x="20456" y="21736"/>
                  </a:lnTo>
                  <a:lnTo>
                    <a:pt x="20581" y="21986"/>
                  </a:lnTo>
                  <a:lnTo>
                    <a:pt x="20737" y="22204"/>
                  </a:lnTo>
                  <a:lnTo>
                    <a:pt x="20955" y="22423"/>
                  </a:lnTo>
                  <a:lnTo>
                    <a:pt x="21236" y="22641"/>
                  </a:lnTo>
                  <a:lnTo>
                    <a:pt x="21549" y="22829"/>
                  </a:lnTo>
                  <a:lnTo>
                    <a:pt x="21923" y="22985"/>
                  </a:lnTo>
                  <a:lnTo>
                    <a:pt x="22392" y="23110"/>
                  </a:lnTo>
                  <a:lnTo>
                    <a:pt x="22892" y="23235"/>
                  </a:lnTo>
                  <a:lnTo>
                    <a:pt x="23485" y="23328"/>
                  </a:lnTo>
                  <a:lnTo>
                    <a:pt x="24141" y="23422"/>
                  </a:lnTo>
                  <a:lnTo>
                    <a:pt x="24859" y="23453"/>
                  </a:lnTo>
                  <a:lnTo>
                    <a:pt x="25671" y="23453"/>
                  </a:lnTo>
                  <a:lnTo>
                    <a:pt x="29762" y="23485"/>
                  </a:lnTo>
                  <a:lnTo>
                    <a:pt x="32104" y="23485"/>
                  </a:lnTo>
                  <a:lnTo>
                    <a:pt x="34446" y="23453"/>
                  </a:lnTo>
                  <a:lnTo>
                    <a:pt x="36632" y="23360"/>
                  </a:lnTo>
                  <a:lnTo>
                    <a:pt x="37663" y="23297"/>
                  </a:lnTo>
                  <a:lnTo>
                    <a:pt x="38569" y="23204"/>
                  </a:lnTo>
                  <a:lnTo>
                    <a:pt x="39381" y="23110"/>
                  </a:lnTo>
                  <a:lnTo>
                    <a:pt x="40099" y="22985"/>
                  </a:lnTo>
                  <a:lnTo>
                    <a:pt x="40661" y="22829"/>
                  </a:lnTo>
                  <a:lnTo>
                    <a:pt x="40880" y="22735"/>
                  </a:lnTo>
                  <a:lnTo>
                    <a:pt x="41067" y="22641"/>
                  </a:lnTo>
                  <a:lnTo>
                    <a:pt x="41223" y="22517"/>
                  </a:lnTo>
                  <a:lnTo>
                    <a:pt x="41379" y="22360"/>
                  </a:lnTo>
                  <a:lnTo>
                    <a:pt x="41567" y="22173"/>
                  </a:lnTo>
                  <a:lnTo>
                    <a:pt x="41723" y="21923"/>
                  </a:lnTo>
                  <a:lnTo>
                    <a:pt x="42066" y="21361"/>
                  </a:lnTo>
                  <a:lnTo>
                    <a:pt x="42441" y="20674"/>
                  </a:lnTo>
                  <a:lnTo>
                    <a:pt x="42816" y="19924"/>
                  </a:lnTo>
                  <a:lnTo>
                    <a:pt x="43159" y="19081"/>
                  </a:lnTo>
                  <a:lnTo>
                    <a:pt x="43534" y="18176"/>
                  </a:lnTo>
                  <a:lnTo>
                    <a:pt x="43878" y="17270"/>
                  </a:lnTo>
                  <a:lnTo>
                    <a:pt x="44534" y="15396"/>
                  </a:lnTo>
                  <a:lnTo>
                    <a:pt x="45127" y="13647"/>
                  </a:lnTo>
                  <a:lnTo>
                    <a:pt x="45595" y="12211"/>
                  </a:lnTo>
                  <a:lnTo>
                    <a:pt x="45970" y="11180"/>
                  </a:lnTo>
                  <a:lnTo>
                    <a:pt x="2635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6" name="Google Shape;3597;p61">
              <a:extLst>
                <a:ext uri="{FF2B5EF4-FFF2-40B4-BE49-F238E27FC236}">
                  <a16:creationId xmlns:a16="http://schemas.microsoft.com/office/drawing/2014/main" id="{6758CF9C-1F35-CAE6-FA3E-83CC4F79D7EA}"/>
                </a:ext>
              </a:extLst>
            </p:cNvPr>
            <p:cNvSpPr/>
            <p:nvPr/>
          </p:nvSpPr>
          <p:spPr>
            <a:xfrm>
              <a:off x="541825" y="3969250"/>
              <a:ext cx="1149275" cy="605875"/>
            </a:xfrm>
            <a:custGeom>
              <a:avLst/>
              <a:gdLst/>
              <a:ahLst/>
              <a:cxnLst/>
              <a:rect l="l" t="t" r="r" b="b"/>
              <a:pathLst>
                <a:path w="45971" h="24235" fill="none" extrusionOk="0">
                  <a:moveTo>
                    <a:pt x="45970" y="11180"/>
                  </a:moveTo>
                  <a:lnTo>
                    <a:pt x="45970" y="11180"/>
                  </a:lnTo>
                  <a:lnTo>
                    <a:pt x="45595" y="12211"/>
                  </a:lnTo>
                  <a:lnTo>
                    <a:pt x="45127" y="13647"/>
                  </a:lnTo>
                  <a:lnTo>
                    <a:pt x="44534" y="15396"/>
                  </a:lnTo>
                  <a:lnTo>
                    <a:pt x="43878" y="17270"/>
                  </a:lnTo>
                  <a:lnTo>
                    <a:pt x="43534" y="18176"/>
                  </a:lnTo>
                  <a:lnTo>
                    <a:pt x="43159" y="19081"/>
                  </a:lnTo>
                  <a:lnTo>
                    <a:pt x="42816" y="19924"/>
                  </a:lnTo>
                  <a:lnTo>
                    <a:pt x="42441" y="20674"/>
                  </a:lnTo>
                  <a:lnTo>
                    <a:pt x="42066" y="21361"/>
                  </a:lnTo>
                  <a:lnTo>
                    <a:pt x="41723" y="21923"/>
                  </a:lnTo>
                  <a:lnTo>
                    <a:pt x="41567" y="22173"/>
                  </a:lnTo>
                  <a:lnTo>
                    <a:pt x="41379" y="22360"/>
                  </a:lnTo>
                  <a:lnTo>
                    <a:pt x="41223" y="22517"/>
                  </a:lnTo>
                  <a:lnTo>
                    <a:pt x="41067" y="22641"/>
                  </a:lnTo>
                  <a:lnTo>
                    <a:pt x="41067" y="22641"/>
                  </a:lnTo>
                  <a:lnTo>
                    <a:pt x="40880" y="22735"/>
                  </a:lnTo>
                  <a:lnTo>
                    <a:pt x="40661" y="22829"/>
                  </a:lnTo>
                  <a:lnTo>
                    <a:pt x="40099" y="22985"/>
                  </a:lnTo>
                  <a:lnTo>
                    <a:pt x="39381" y="23110"/>
                  </a:lnTo>
                  <a:lnTo>
                    <a:pt x="38569" y="23204"/>
                  </a:lnTo>
                  <a:lnTo>
                    <a:pt x="37663" y="23297"/>
                  </a:lnTo>
                  <a:lnTo>
                    <a:pt x="36632" y="23360"/>
                  </a:lnTo>
                  <a:lnTo>
                    <a:pt x="34446" y="23453"/>
                  </a:lnTo>
                  <a:lnTo>
                    <a:pt x="32104" y="23485"/>
                  </a:lnTo>
                  <a:lnTo>
                    <a:pt x="29762" y="23485"/>
                  </a:lnTo>
                  <a:lnTo>
                    <a:pt x="25671" y="23453"/>
                  </a:lnTo>
                  <a:lnTo>
                    <a:pt x="25671" y="23453"/>
                  </a:lnTo>
                  <a:lnTo>
                    <a:pt x="24859" y="23453"/>
                  </a:lnTo>
                  <a:lnTo>
                    <a:pt x="24141" y="23422"/>
                  </a:lnTo>
                  <a:lnTo>
                    <a:pt x="23485" y="23328"/>
                  </a:lnTo>
                  <a:lnTo>
                    <a:pt x="22892" y="23235"/>
                  </a:lnTo>
                  <a:lnTo>
                    <a:pt x="22392" y="23110"/>
                  </a:lnTo>
                  <a:lnTo>
                    <a:pt x="21923" y="22985"/>
                  </a:lnTo>
                  <a:lnTo>
                    <a:pt x="21549" y="22829"/>
                  </a:lnTo>
                  <a:lnTo>
                    <a:pt x="21236" y="22641"/>
                  </a:lnTo>
                  <a:lnTo>
                    <a:pt x="20955" y="22423"/>
                  </a:lnTo>
                  <a:lnTo>
                    <a:pt x="20737" y="22204"/>
                  </a:lnTo>
                  <a:lnTo>
                    <a:pt x="20581" y="21986"/>
                  </a:lnTo>
                  <a:lnTo>
                    <a:pt x="20456" y="21736"/>
                  </a:lnTo>
                  <a:lnTo>
                    <a:pt x="20362" y="21455"/>
                  </a:lnTo>
                  <a:lnTo>
                    <a:pt x="20299" y="21205"/>
                  </a:lnTo>
                  <a:lnTo>
                    <a:pt x="20268" y="20893"/>
                  </a:lnTo>
                  <a:lnTo>
                    <a:pt x="20268" y="20612"/>
                  </a:lnTo>
                  <a:lnTo>
                    <a:pt x="20268" y="20612"/>
                  </a:lnTo>
                  <a:lnTo>
                    <a:pt x="20299" y="20487"/>
                  </a:lnTo>
                  <a:lnTo>
                    <a:pt x="20393" y="20330"/>
                  </a:lnTo>
                  <a:lnTo>
                    <a:pt x="20549" y="20206"/>
                  </a:lnTo>
                  <a:lnTo>
                    <a:pt x="20705" y="20081"/>
                  </a:lnTo>
                  <a:lnTo>
                    <a:pt x="20924" y="19956"/>
                  </a:lnTo>
                  <a:lnTo>
                    <a:pt x="21205" y="19862"/>
                  </a:lnTo>
                  <a:lnTo>
                    <a:pt x="21830" y="19643"/>
                  </a:lnTo>
                  <a:lnTo>
                    <a:pt x="22548" y="19487"/>
                  </a:lnTo>
                  <a:lnTo>
                    <a:pt x="23360" y="19331"/>
                  </a:lnTo>
                  <a:lnTo>
                    <a:pt x="24234" y="19206"/>
                  </a:lnTo>
                  <a:lnTo>
                    <a:pt x="25140" y="19081"/>
                  </a:lnTo>
                  <a:lnTo>
                    <a:pt x="26920" y="18925"/>
                  </a:lnTo>
                  <a:lnTo>
                    <a:pt x="28450" y="18800"/>
                  </a:lnTo>
                  <a:lnTo>
                    <a:pt x="29949" y="18738"/>
                  </a:lnTo>
                  <a:lnTo>
                    <a:pt x="29949" y="18738"/>
                  </a:lnTo>
                  <a:lnTo>
                    <a:pt x="27888" y="19331"/>
                  </a:lnTo>
                  <a:lnTo>
                    <a:pt x="23141" y="20643"/>
                  </a:lnTo>
                  <a:lnTo>
                    <a:pt x="20393" y="21392"/>
                  </a:lnTo>
                  <a:lnTo>
                    <a:pt x="17770" y="22079"/>
                  </a:lnTo>
                  <a:lnTo>
                    <a:pt x="15521" y="22673"/>
                  </a:lnTo>
                  <a:lnTo>
                    <a:pt x="14616" y="22860"/>
                  </a:lnTo>
                  <a:lnTo>
                    <a:pt x="13929" y="23016"/>
                  </a:lnTo>
                  <a:lnTo>
                    <a:pt x="13929" y="23016"/>
                  </a:lnTo>
                  <a:lnTo>
                    <a:pt x="10868" y="23610"/>
                  </a:lnTo>
                  <a:lnTo>
                    <a:pt x="9057" y="23922"/>
                  </a:lnTo>
                  <a:lnTo>
                    <a:pt x="8151" y="24047"/>
                  </a:lnTo>
                  <a:lnTo>
                    <a:pt x="7214" y="24140"/>
                  </a:lnTo>
                  <a:lnTo>
                    <a:pt x="6340" y="24203"/>
                  </a:lnTo>
                  <a:lnTo>
                    <a:pt x="5497" y="24234"/>
                  </a:lnTo>
                  <a:lnTo>
                    <a:pt x="4716" y="24172"/>
                  </a:lnTo>
                  <a:lnTo>
                    <a:pt x="4341" y="24140"/>
                  </a:lnTo>
                  <a:lnTo>
                    <a:pt x="3998" y="24078"/>
                  </a:lnTo>
                  <a:lnTo>
                    <a:pt x="3654" y="23984"/>
                  </a:lnTo>
                  <a:lnTo>
                    <a:pt x="3373" y="23891"/>
                  </a:lnTo>
                  <a:lnTo>
                    <a:pt x="3092" y="23766"/>
                  </a:lnTo>
                  <a:lnTo>
                    <a:pt x="2842" y="23641"/>
                  </a:lnTo>
                  <a:lnTo>
                    <a:pt x="2624" y="23453"/>
                  </a:lnTo>
                  <a:lnTo>
                    <a:pt x="2436" y="23266"/>
                  </a:lnTo>
                  <a:lnTo>
                    <a:pt x="2280" y="23079"/>
                  </a:lnTo>
                  <a:lnTo>
                    <a:pt x="2155" y="22829"/>
                  </a:lnTo>
                  <a:lnTo>
                    <a:pt x="2155" y="22829"/>
                  </a:lnTo>
                  <a:lnTo>
                    <a:pt x="2093" y="22610"/>
                  </a:lnTo>
                  <a:lnTo>
                    <a:pt x="2093" y="22392"/>
                  </a:lnTo>
                  <a:lnTo>
                    <a:pt x="2124" y="22173"/>
                  </a:lnTo>
                  <a:lnTo>
                    <a:pt x="2186" y="21954"/>
                  </a:lnTo>
                  <a:lnTo>
                    <a:pt x="2311" y="21736"/>
                  </a:lnTo>
                  <a:lnTo>
                    <a:pt x="2436" y="21548"/>
                  </a:lnTo>
                  <a:lnTo>
                    <a:pt x="2748" y="21174"/>
                  </a:lnTo>
                  <a:lnTo>
                    <a:pt x="3092" y="20861"/>
                  </a:lnTo>
                  <a:lnTo>
                    <a:pt x="3404" y="20612"/>
                  </a:lnTo>
                  <a:lnTo>
                    <a:pt x="3717" y="20393"/>
                  </a:lnTo>
                  <a:lnTo>
                    <a:pt x="3717" y="20393"/>
                  </a:lnTo>
                  <a:lnTo>
                    <a:pt x="3217" y="20518"/>
                  </a:lnTo>
                  <a:lnTo>
                    <a:pt x="2686" y="20612"/>
                  </a:lnTo>
                  <a:lnTo>
                    <a:pt x="2093" y="20674"/>
                  </a:lnTo>
                  <a:lnTo>
                    <a:pt x="1780" y="20674"/>
                  </a:lnTo>
                  <a:lnTo>
                    <a:pt x="1468" y="20643"/>
                  </a:lnTo>
                  <a:lnTo>
                    <a:pt x="1156" y="20580"/>
                  </a:lnTo>
                  <a:lnTo>
                    <a:pt x="875" y="20518"/>
                  </a:lnTo>
                  <a:lnTo>
                    <a:pt x="625" y="20393"/>
                  </a:lnTo>
                  <a:lnTo>
                    <a:pt x="375" y="20237"/>
                  </a:lnTo>
                  <a:lnTo>
                    <a:pt x="219" y="20018"/>
                  </a:lnTo>
                  <a:lnTo>
                    <a:pt x="156" y="19893"/>
                  </a:lnTo>
                  <a:lnTo>
                    <a:pt x="94" y="19768"/>
                  </a:lnTo>
                  <a:lnTo>
                    <a:pt x="94" y="19768"/>
                  </a:lnTo>
                  <a:lnTo>
                    <a:pt x="32" y="19425"/>
                  </a:lnTo>
                  <a:lnTo>
                    <a:pt x="0" y="19144"/>
                  </a:lnTo>
                  <a:lnTo>
                    <a:pt x="63" y="18863"/>
                  </a:lnTo>
                  <a:lnTo>
                    <a:pt x="156" y="18582"/>
                  </a:lnTo>
                  <a:lnTo>
                    <a:pt x="281" y="18332"/>
                  </a:lnTo>
                  <a:lnTo>
                    <a:pt x="437" y="18113"/>
                  </a:lnTo>
                  <a:lnTo>
                    <a:pt x="625" y="17926"/>
                  </a:lnTo>
                  <a:lnTo>
                    <a:pt x="843" y="17738"/>
                  </a:lnTo>
                  <a:lnTo>
                    <a:pt x="1249" y="17426"/>
                  </a:lnTo>
                  <a:lnTo>
                    <a:pt x="1624" y="17208"/>
                  </a:lnTo>
                  <a:lnTo>
                    <a:pt x="1999" y="17020"/>
                  </a:lnTo>
                  <a:lnTo>
                    <a:pt x="1999" y="17020"/>
                  </a:lnTo>
                  <a:lnTo>
                    <a:pt x="1687" y="17083"/>
                  </a:lnTo>
                  <a:lnTo>
                    <a:pt x="1374" y="17083"/>
                  </a:lnTo>
                  <a:lnTo>
                    <a:pt x="1031" y="17051"/>
                  </a:lnTo>
                  <a:lnTo>
                    <a:pt x="843" y="17020"/>
                  </a:lnTo>
                  <a:lnTo>
                    <a:pt x="656" y="16958"/>
                  </a:lnTo>
                  <a:lnTo>
                    <a:pt x="500" y="16864"/>
                  </a:lnTo>
                  <a:lnTo>
                    <a:pt x="344" y="16739"/>
                  </a:lnTo>
                  <a:lnTo>
                    <a:pt x="219" y="16614"/>
                  </a:lnTo>
                  <a:lnTo>
                    <a:pt x="125" y="16458"/>
                  </a:lnTo>
                  <a:lnTo>
                    <a:pt x="32" y="16239"/>
                  </a:lnTo>
                  <a:lnTo>
                    <a:pt x="0" y="15990"/>
                  </a:lnTo>
                  <a:lnTo>
                    <a:pt x="0" y="15990"/>
                  </a:lnTo>
                  <a:lnTo>
                    <a:pt x="32" y="15677"/>
                  </a:lnTo>
                  <a:lnTo>
                    <a:pt x="125" y="15396"/>
                  </a:lnTo>
                  <a:lnTo>
                    <a:pt x="281" y="15115"/>
                  </a:lnTo>
                  <a:lnTo>
                    <a:pt x="500" y="14865"/>
                  </a:lnTo>
                  <a:lnTo>
                    <a:pt x="781" y="14584"/>
                  </a:lnTo>
                  <a:lnTo>
                    <a:pt x="1093" y="14366"/>
                  </a:lnTo>
                  <a:lnTo>
                    <a:pt x="1468" y="14116"/>
                  </a:lnTo>
                  <a:lnTo>
                    <a:pt x="1874" y="13897"/>
                  </a:lnTo>
                  <a:lnTo>
                    <a:pt x="2311" y="13647"/>
                  </a:lnTo>
                  <a:lnTo>
                    <a:pt x="2780" y="13460"/>
                  </a:lnTo>
                  <a:lnTo>
                    <a:pt x="3810" y="13054"/>
                  </a:lnTo>
                  <a:lnTo>
                    <a:pt x="4903" y="12710"/>
                  </a:lnTo>
                  <a:lnTo>
                    <a:pt x="6028" y="12398"/>
                  </a:lnTo>
                  <a:lnTo>
                    <a:pt x="7152" y="12117"/>
                  </a:lnTo>
                  <a:lnTo>
                    <a:pt x="8245" y="11867"/>
                  </a:lnTo>
                  <a:lnTo>
                    <a:pt x="9275" y="11649"/>
                  </a:lnTo>
                  <a:lnTo>
                    <a:pt x="10212" y="11493"/>
                  </a:lnTo>
                  <a:lnTo>
                    <a:pt x="11586" y="11274"/>
                  </a:lnTo>
                  <a:lnTo>
                    <a:pt x="12117" y="11180"/>
                  </a:lnTo>
                  <a:lnTo>
                    <a:pt x="12117" y="11180"/>
                  </a:lnTo>
                  <a:lnTo>
                    <a:pt x="11711" y="11399"/>
                  </a:lnTo>
                  <a:lnTo>
                    <a:pt x="10650" y="11867"/>
                  </a:lnTo>
                  <a:lnTo>
                    <a:pt x="9119" y="12492"/>
                  </a:lnTo>
                  <a:lnTo>
                    <a:pt x="8276" y="12835"/>
                  </a:lnTo>
                  <a:lnTo>
                    <a:pt x="7402" y="13148"/>
                  </a:lnTo>
                  <a:lnTo>
                    <a:pt x="6527" y="13429"/>
                  </a:lnTo>
                  <a:lnTo>
                    <a:pt x="5653" y="13647"/>
                  </a:lnTo>
                  <a:lnTo>
                    <a:pt x="4841" y="13835"/>
                  </a:lnTo>
                  <a:lnTo>
                    <a:pt x="4466" y="13897"/>
                  </a:lnTo>
                  <a:lnTo>
                    <a:pt x="4091" y="13928"/>
                  </a:lnTo>
                  <a:lnTo>
                    <a:pt x="3779" y="13928"/>
                  </a:lnTo>
                  <a:lnTo>
                    <a:pt x="3467" y="13928"/>
                  </a:lnTo>
                  <a:lnTo>
                    <a:pt x="3217" y="13866"/>
                  </a:lnTo>
                  <a:lnTo>
                    <a:pt x="2967" y="13772"/>
                  </a:lnTo>
                  <a:lnTo>
                    <a:pt x="2780" y="13679"/>
                  </a:lnTo>
                  <a:lnTo>
                    <a:pt x="2624" y="13522"/>
                  </a:lnTo>
                  <a:lnTo>
                    <a:pt x="2530" y="13335"/>
                  </a:lnTo>
                  <a:lnTo>
                    <a:pt x="2467" y="13116"/>
                  </a:lnTo>
                  <a:lnTo>
                    <a:pt x="2467" y="13116"/>
                  </a:lnTo>
                  <a:lnTo>
                    <a:pt x="2467" y="12960"/>
                  </a:lnTo>
                  <a:lnTo>
                    <a:pt x="2499" y="12773"/>
                  </a:lnTo>
                  <a:lnTo>
                    <a:pt x="2530" y="12617"/>
                  </a:lnTo>
                  <a:lnTo>
                    <a:pt x="2624" y="12429"/>
                  </a:lnTo>
                  <a:lnTo>
                    <a:pt x="2717" y="12273"/>
                  </a:lnTo>
                  <a:lnTo>
                    <a:pt x="2842" y="12086"/>
                  </a:lnTo>
                  <a:lnTo>
                    <a:pt x="3154" y="11742"/>
                  </a:lnTo>
                  <a:lnTo>
                    <a:pt x="3560" y="11399"/>
                  </a:lnTo>
                  <a:lnTo>
                    <a:pt x="4060" y="11055"/>
                  </a:lnTo>
                  <a:lnTo>
                    <a:pt x="4622" y="10712"/>
                  </a:lnTo>
                  <a:lnTo>
                    <a:pt x="5247" y="10368"/>
                  </a:lnTo>
                  <a:lnTo>
                    <a:pt x="5934" y="10025"/>
                  </a:lnTo>
                  <a:lnTo>
                    <a:pt x="6683" y="9712"/>
                  </a:lnTo>
                  <a:lnTo>
                    <a:pt x="7495" y="9369"/>
                  </a:lnTo>
                  <a:lnTo>
                    <a:pt x="8307" y="9025"/>
                  </a:lnTo>
                  <a:lnTo>
                    <a:pt x="10087" y="8401"/>
                  </a:lnTo>
                  <a:lnTo>
                    <a:pt x="11930" y="7745"/>
                  </a:lnTo>
                  <a:lnTo>
                    <a:pt x="13804" y="7152"/>
                  </a:lnTo>
                  <a:lnTo>
                    <a:pt x="15646" y="6590"/>
                  </a:lnTo>
                  <a:lnTo>
                    <a:pt x="19050" y="5528"/>
                  </a:lnTo>
                  <a:lnTo>
                    <a:pt x="20487" y="5059"/>
                  </a:lnTo>
                  <a:lnTo>
                    <a:pt x="21705" y="4622"/>
                  </a:lnTo>
                  <a:lnTo>
                    <a:pt x="22204" y="4435"/>
                  </a:lnTo>
                  <a:lnTo>
                    <a:pt x="22610" y="4247"/>
                  </a:lnTo>
                  <a:lnTo>
                    <a:pt x="22923" y="4091"/>
                  </a:lnTo>
                  <a:lnTo>
                    <a:pt x="23173" y="3935"/>
                  </a:lnTo>
                  <a:lnTo>
                    <a:pt x="23173" y="3935"/>
                  </a:lnTo>
                  <a:lnTo>
                    <a:pt x="23641" y="3498"/>
                  </a:lnTo>
                  <a:lnTo>
                    <a:pt x="24109" y="3061"/>
                  </a:lnTo>
                  <a:lnTo>
                    <a:pt x="24547" y="2592"/>
                  </a:lnTo>
                  <a:lnTo>
                    <a:pt x="24953" y="2124"/>
                  </a:lnTo>
                  <a:lnTo>
                    <a:pt x="25327" y="1624"/>
                  </a:lnTo>
                  <a:lnTo>
                    <a:pt x="25702" y="1093"/>
                  </a:lnTo>
                  <a:lnTo>
                    <a:pt x="26046" y="562"/>
                  </a:lnTo>
                  <a:lnTo>
                    <a:pt x="26358" y="0"/>
                  </a:lnTo>
                  <a:lnTo>
                    <a:pt x="45970" y="11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7" name="Google Shape;3598;p61">
              <a:extLst>
                <a:ext uri="{FF2B5EF4-FFF2-40B4-BE49-F238E27FC236}">
                  <a16:creationId xmlns:a16="http://schemas.microsoft.com/office/drawing/2014/main" id="{F9DE57BC-8839-7621-0F3D-73BE7C4A1C29}"/>
                </a:ext>
              </a:extLst>
            </p:cNvPr>
            <p:cNvSpPr/>
            <p:nvPr/>
          </p:nvSpPr>
          <p:spPr>
            <a:xfrm>
              <a:off x="1047750" y="4403325"/>
              <a:ext cx="243600" cy="101525"/>
            </a:xfrm>
            <a:custGeom>
              <a:avLst/>
              <a:gdLst/>
              <a:ahLst/>
              <a:cxnLst/>
              <a:rect l="l" t="t" r="r" b="b"/>
              <a:pathLst>
                <a:path w="9744" h="4061" extrusionOk="0">
                  <a:moveTo>
                    <a:pt x="9025" y="1"/>
                  </a:moveTo>
                  <a:lnTo>
                    <a:pt x="8338" y="32"/>
                  </a:lnTo>
                  <a:lnTo>
                    <a:pt x="7620" y="63"/>
                  </a:lnTo>
                  <a:lnTo>
                    <a:pt x="6902" y="126"/>
                  </a:lnTo>
                  <a:lnTo>
                    <a:pt x="6215" y="219"/>
                  </a:lnTo>
                  <a:lnTo>
                    <a:pt x="5496" y="344"/>
                  </a:lnTo>
                  <a:lnTo>
                    <a:pt x="4809" y="469"/>
                  </a:lnTo>
                  <a:lnTo>
                    <a:pt x="4091" y="625"/>
                  </a:lnTo>
                  <a:lnTo>
                    <a:pt x="3404" y="813"/>
                  </a:lnTo>
                  <a:lnTo>
                    <a:pt x="2717" y="1062"/>
                  </a:lnTo>
                  <a:lnTo>
                    <a:pt x="2061" y="1344"/>
                  </a:lnTo>
                  <a:lnTo>
                    <a:pt x="1437" y="1656"/>
                  </a:lnTo>
                  <a:lnTo>
                    <a:pt x="1124" y="1874"/>
                  </a:lnTo>
                  <a:lnTo>
                    <a:pt x="812" y="2093"/>
                  </a:lnTo>
                  <a:lnTo>
                    <a:pt x="562" y="2343"/>
                  </a:lnTo>
                  <a:lnTo>
                    <a:pt x="312" y="2624"/>
                  </a:lnTo>
                  <a:lnTo>
                    <a:pt x="187" y="2780"/>
                  </a:lnTo>
                  <a:lnTo>
                    <a:pt x="125" y="2967"/>
                  </a:lnTo>
                  <a:lnTo>
                    <a:pt x="62" y="3124"/>
                  </a:lnTo>
                  <a:lnTo>
                    <a:pt x="0" y="3311"/>
                  </a:lnTo>
                  <a:lnTo>
                    <a:pt x="0" y="3498"/>
                  </a:lnTo>
                  <a:lnTo>
                    <a:pt x="0" y="3686"/>
                  </a:lnTo>
                  <a:lnTo>
                    <a:pt x="31" y="3873"/>
                  </a:lnTo>
                  <a:lnTo>
                    <a:pt x="94" y="4060"/>
                  </a:lnTo>
                  <a:lnTo>
                    <a:pt x="62" y="3873"/>
                  </a:lnTo>
                  <a:lnTo>
                    <a:pt x="62" y="3717"/>
                  </a:lnTo>
                  <a:lnTo>
                    <a:pt x="94" y="3561"/>
                  </a:lnTo>
                  <a:lnTo>
                    <a:pt x="156" y="3373"/>
                  </a:lnTo>
                  <a:lnTo>
                    <a:pt x="219" y="3217"/>
                  </a:lnTo>
                  <a:lnTo>
                    <a:pt x="312" y="3092"/>
                  </a:lnTo>
                  <a:lnTo>
                    <a:pt x="406" y="2936"/>
                  </a:lnTo>
                  <a:lnTo>
                    <a:pt x="531" y="2843"/>
                  </a:lnTo>
                  <a:lnTo>
                    <a:pt x="781" y="2624"/>
                  </a:lnTo>
                  <a:lnTo>
                    <a:pt x="1062" y="2405"/>
                  </a:lnTo>
                  <a:lnTo>
                    <a:pt x="1343" y="2249"/>
                  </a:lnTo>
                  <a:lnTo>
                    <a:pt x="1655" y="2093"/>
                  </a:lnTo>
                  <a:lnTo>
                    <a:pt x="2280" y="1843"/>
                  </a:lnTo>
                  <a:lnTo>
                    <a:pt x="2936" y="1625"/>
                  </a:lnTo>
                  <a:lnTo>
                    <a:pt x="3591" y="1437"/>
                  </a:lnTo>
                  <a:lnTo>
                    <a:pt x="4247" y="1250"/>
                  </a:lnTo>
                  <a:lnTo>
                    <a:pt x="5621" y="938"/>
                  </a:lnTo>
                  <a:lnTo>
                    <a:pt x="6995" y="625"/>
                  </a:lnTo>
                  <a:lnTo>
                    <a:pt x="8370" y="344"/>
                  </a:lnTo>
                  <a:lnTo>
                    <a:pt x="9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8" name="Google Shape;3599;p61">
              <a:extLst>
                <a:ext uri="{FF2B5EF4-FFF2-40B4-BE49-F238E27FC236}">
                  <a16:creationId xmlns:a16="http://schemas.microsoft.com/office/drawing/2014/main" id="{12155227-3B58-657A-5686-04B8F948426E}"/>
                </a:ext>
              </a:extLst>
            </p:cNvPr>
            <p:cNvSpPr/>
            <p:nvPr/>
          </p:nvSpPr>
          <p:spPr>
            <a:xfrm>
              <a:off x="634725" y="4363500"/>
              <a:ext cx="388050" cy="115575"/>
            </a:xfrm>
            <a:custGeom>
              <a:avLst/>
              <a:gdLst/>
              <a:ahLst/>
              <a:cxnLst/>
              <a:rect l="l" t="t" r="r" b="b"/>
              <a:pathLst>
                <a:path w="15522" h="4623" extrusionOk="0">
                  <a:moveTo>
                    <a:pt x="15522" y="1"/>
                  </a:moveTo>
                  <a:lnTo>
                    <a:pt x="14522" y="126"/>
                  </a:lnTo>
                  <a:lnTo>
                    <a:pt x="13492" y="282"/>
                  </a:lnTo>
                  <a:lnTo>
                    <a:pt x="12492" y="469"/>
                  </a:lnTo>
                  <a:lnTo>
                    <a:pt x="11493" y="688"/>
                  </a:lnTo>
                  <a:lnTo>
                    <a:pt x="10525" y="938"/>
                  </a:lnTo>
                  <a:lnTo>
                    <a:pt x="9526" y="1219"/>
                  </a:lnTo>
                  <a:lnTo>
                    <a:pt x="7589" y="1781"/>
                  </a:lnTo>
                  <a:lnTo>
                    <a:pt x="5653" y="2406"/>
                  </a:lnTo>
                  <a:lnTo>
                    <a:pt x="3748" y="3093"/>
                  </a:lnTo>
                  <a:lnTo>
                    <a:pt x="1843" y="3811"/>
                  </a:lnTo>
                  <a:lnTo>
                    <a:pt x="906" y="4217"/>
                  </a:lnTo>
                  <a:lnTo>
                    <a:pt x="1" y="4623"/>
                  </a:lnTo>
                  <a:lnTo>
                    <a:pt x="1968" y="4092"/>
                  </a:lnTo>
                  <a:lnTo>
                    <a:pt x="3904" y="3561"/>
                  </a:lnTo>
                  <a:lnTo>
                    <a:pt x="5841" y="2968"/>
                  </a:lnTo>
                  <a:lnTo>
                    <a:pt x="7777" y="2374"/>
                  </a:lnTo>
                  <a:lnTo>
                    <a:pt x="11649" y="1188"/>
                  </a:lnTo>
                  <a:lnTo>
                    <a:pt x="15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9" name="Google Shape;3600;p61">
              <a:extLst>
                <a:ext uri="{FF2B5EF4-FFF2-40B4-BE49-F238E27FC236}">
                  <a16:creationId xmlns:a16="http://schemas.microsoft.com/office/drawing/2014/main" id="{9E5FC60F-CAB0-D8C4-FE9D-E651D60FC76D}"/>
                </a:ext>
              </a:extLst>
            </p:cNvPr>
            <p:cNvSpPr/>
            <p:nvPr/>
          </p:nvSpPr>
          <p:spPr>
            <a:xfrm>
              <a:off x="591775" y="4283100"/>
              <a:ext cx="353700" cy="111675"/>
            </a:xfrm>
            <a:custGeom>
              <a:avLst/>
              <a:gdLst/>
              <a:ahLst/>
              <a:cxnLst/>
              <a:rect l="l" t="t" r="r" b="b"/>
              <a:pathLst>
                <a:path w="14148" h="4467" extrusionOk="0">
                  <a:moveTo>
                    <a:pt x="14148" y="0"/>
                  </a:moveTo>
                  <a:lnTo>
                    <a:pt x="13211" y="94"/>
                  </a:lnTo>
                  <a:lnTo>
                    <a:pt x="12274" y="188"/>
                  </a:lnTo>
                  <a:lnTo>
                    <a:pt x="11369" y="344"/>
                  </a:lnTo>
                  <a:lnTo>
                    <a:pt x="10432" y="531"/>
                  </a:lnTo>
                  <a:lnTo>
                    <a:pt x="9526" y="719"/>
                  </a:lnTo>
                  <a:lnTo>
                    <a:pt x="8620" y="937"/>
                  </a:lnTo>
                  <a:lnTo>
                    <a:pt x="7715" y="1187"/>
                  </a:lnTo>
                  <a:lnTo>
                    <a:pt x="6840" y="1468"/>
                  </a:lnTo>
                  <a:lnTo>
                    <a:pt x="5935" y="1749"/>
                  </a:lnTo>
                  <a:lnTo>
                    <a:pt x="5060" y="2061"/>
                  </a:lnTo>
                  <a:lnTo>
                    <a:pt x="4186" y="2405"/>
                  </a:lnTo>
                  <a:lnTo>
                    <a:pt x="3343" y="2749"/>
                  </a:lnTo>
                  <a:lnTo>
                    <a:pt x="2468" y="3155"/>
                  </a:lnTo>
                  <a:lnTo>
                    <a:pt x="1625" y="3560"/>
                  </a:lnTo>
                  <a:lnTo>
                    <a:pt x="813" y="3998"/>
                  </a:lnTo>
                  <a:lnTo>
                    <a:pt x="1" y="4466"/>
                  </a:lnTo>
                  <a:lnTo>
                    <a:pt x="1" y="4466"/>
                  </a:lnTo>
                  <a:lnTo>
                    <a:pt x="1750" y="3842"/>
                  </a:lnTo>
                  <a:lnTo>
                    <a:pt x="3499" y="3217"/>
                  </a:lnTo>
                  <a:lnTo>
                    <a:pt x="5248" y="2624"/>
                  </a:lnTo>
                  <a:lnTo>
                    <a:pt x="7028" y="2061"/>
                  </a:lnTo>
                  <a:lnTo>
                    <a:pt x="10557" y="1000"/>
                  </a:lnTo>
                  <a:lnTo>
                    <a:pt x="12337" y="500"/>
                  </a:lnTo>
                  <a:lnTo>
                    <a:pt x="1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0" name="Google Shape;3601;p61">
              <a:extLst>
                <a:ext uri="{FF2B5EF4-FFF2-40B4-BE49-F238E27FC236}">
                  <a16:creationId xmlns:a16="http://schemas.microsoft.com/office/drawing/2014/main" id="{4372C0D4-5C9B-59E3-D641-FCA1666508F4}"/>
                </a:ext>
              </a:extLst>
            </p:cNvPr>
            <p:cNvSpPr/>
            <p:nvPr/>
          </p:nvSpPr>
          <p:spPr>
            <a:xfrm>
              <a:off x="616000" y="4206575"/>
              <a:ext cx="281850" cy="96850"/>
            </a:xfrm>
            <a:custGeom>
              <a:avLst/>
              <a:gdLst/>
              <a:ahLst/>
              <a:cxnLst/>
              <a:rect l="l" t="t" r="r" b="b"/>
              <a:pathLst>
                <a:path w="11274" h="3874" extrusionOk="0">
                  <a:moveTo>
                    <a:pt x="11274" y="1"/>
                  </a:moveTo>
                  <a:lnTo>
                    <a:pt x="10524" y="63"/>
                  </a:lnTo>
                  <a:lnTo>
                    <a:pt x="9775" y="157"/>
                  </a:lnTo>
                  <a:lnTo>
                    <a:pt x="9057" y="282"/>
                  </a:lnTo>
                  <a:lnTo>
                    <a:pt x="8307" y="438"/>
                  </a:lnTo>
                  <a:lnTo>
                    <a:pt x="7558" y="594"/>
                  </a:lnTo>
                  <a:lnTo>
                    <a:pt x="6839" y="782"/>
                  </a:lnTo>
                  <a:lnTo>
                    <a:pt x="6121" y="1000"/>
                  </a:lnTo>
                  <a:lnTo>
                    <a:pt x="5403" y="1250"/>
                  </a:lnTo>
                  <a:lnTo>
                    <a:pt x="4685" y="1500"/>
                  </a:lnTo>
                  <a:lnTo>
                    <a:pt x="3997" y="1781"/>
                  </a:lnTo>
                  <a:lnTo>
                    <a:pt x="3279" y="2062"/>
                  </a:lnTo>
                  <a:lnTo>
                    <a:pt x="2592" y="2374"/>
                  </a:lnTo>
                  <a:lnTo>
                    <a:pt x="1936" y="2718"/>
                  </a:lnTo>
                  <a:lnTo>
                    <a:pt x="1280" y="3093"/>
                  </a:lnTo>
                  <a:lnTo>
                    <a:pt x="625" y="3467"/>
                  </a:lnTo>
                  <a:lnTo>
                    <a:pt x="0" y="3873"/>
                  </a:lnTo>
                  <a:lnTo>
                    <a:pt x="2811" y="2843"/>
                  </a:lnTo>
                  <a:lnTo>
                    <a:pt x="4216" y="2343"/>
                  </a:lnTo>
                  <a:lnTo>
                    <a:pt x="5621" y="1843"/>
                  </a:lnTo>
                  <a:lnTo>
                    <a:pt x="8432" y="938"/>
                  </a:lnTo>
                  <a:lnTo>
                    <a:pt x="11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1" name="Google Shape;3602;p61">
              <a:extLst>
                <a:ext uri="{FF2B5EF4-FFF2-40B4-BE49-F238E27FC236}">
                  <a16:creationId xmlns:a16="http://schemas.microsoft.com/office/drawing/2014/main" id="{C484C8D1-0901-F9FF-C755-18836BEF0A7A}"/>
                </a:ext>
              </a:extLst>
            </p:cNvPr>
            <p:cNvSpPr/>
            <p:nvPr/>
          </p:nvSpPr>
          <p:spPr>
            <a:xfrm>
              <a:off x="1648125" y="2409325"/>
              <a:ext cx="653500" cy="857275"/>
            </a:xfrm>
            <a:custGeom>
              <a:avLst/>
              <a:gdLst/>
              <a:ahLst/>
              <a:cxnLst/>
              <a:rect l="l" t="t" r="r" b="b"/>
              <a:pathLst>
                <a:path w="26140" h="34291" extrusionOk="0">
                  <a:moveTo>
                    <a:pt x="24734" y="1"/>
                  </a:moveTo>
                  <a:lnTo>
                    <a:pt x="24422" y="32"/>
                  </a:lnTo>
                  <a:lnTo>
                    <a:pt x="24016" y="157"/>
                  </a:lnTo>
                  <a:lnTo>
                    <a:pt x="23610" y="344"/>
                  </a:lnTo>
                  <a:lnTo>
                    <a:pt x="23110" y="594"/>
                  </a:lnTo>
                  <a:lnTo>
                    <a:pt x="22611" y="969"/>
                  </a:lnTo>
                  <a:lnTo>
                    <a:pt x="22017" y="1406"/>
                  </a:lnTo>
                  <a:lnTo>
                    <a:pt x="21393" y="1937"/>
                  </a:lnTo>
                  <a:lnTo>
                    <a:pt x="20737" y="2593"/>
                  </a:lnTo>
                  <a:lnTo>
                    <a:pt x="19987" y="3311"/>
                  </a:lnTo>
                  <a:lnTo>
                    <a:pt x="19207" y="4154"/>
                  </a:lnTo>
                  <a:lnTo>
                    <a:pt x="18363" y="5091"/>
                  </a:lnTo>
                  <a:lnTo>
                    <a:pt x="17458" y="6153"/>
                  </a:lnTo>
                  <a:lnTo>
                    <a:pt x="15147" y="8964"/>
                  </a:lnTo>
                  <a:lnTo>
                    <a:pt x="12867" y="11806"/>
                  </a:lnTo>
                  <a:lnTo>
                    <a:pt x="10619" y="14679"/>
                  </a:lnTo>
                  <a:lnTo>
                    <a:pt x="8401" y="17583"/>
                  </a:lnTo>
                  <a:lnTo>
                    <a:pt x="6246" y="20519"/>
                  </a:lnTo>
                  <a:lnTo>
                    <a:pt x="4123" y="23454"/>
                  </a:lnTo>
                  <a:lnTo>
                    <a:pt x="2030" y="26452"/>
                  </a:lnTo>
                  <a:lnTo>
                    <a:pt x="0" y="29450"/>
                  </a:lnTo>
                  <a:lnTo>
                    <a:pt x="17333" y="34291"/>
                  </a:lnTo>
                  <a:lnTo>
                    <a:pt x="18270" y="31667"/>
                  </a:lnTo>
                  <a:lnTo>
                    <a:pt x="19269" y="28794"/>
                  </a:lnTo>
                  <a:lnTo>
                    <a:pt x="20487" y="25265"/>
                  </a:lnTo>
                  <a:lnTo>
                    <a:pt x="21799" y="21331"/>
                  </a:lnTo>
                  <a:lnTo>
                    <a:pt x="22455" y="19332"/>
                  </a:lnTo>
                  <a:lnTo>
                    <a:pt x="23079" y="17302"/>
                  </a:lnTo>
                  <a:lnTo>
                    <a:pt x="23672" y="15334"/>
                  </a:lnTo>
                  <a:lnTo>
                    <a:pt x="24203" y="13461"/>
                  </a:lnTo>
                  <a:lnTo>
                    <a:pt x="24672" y="11681"/>
                  </a:lnTo>
                  <a:lnTo>
                    <a:pt x="25078" y="10057"/>
                  </a:lnTo>
                  <a:lnTo>
                    <a:pt x="25390" y="8526"/>
                  </a:lnTo>
                  <a:lnTo>
                    <a:pt x="25702" y="7027"/>
                  </a:lnTo>
                  <a:lnTo>
                    <a:pt x="25921" y="5622"/>
                  </a:lnTo>
                  <a:lnTo>
                    <a:pt x="26077" y="4310"/>
                  </a:lnTo>
                  <a:lnTo>
                    <a:pt x="26108" y="3686"/>
                  </a:lnTo>
                  <a:lnTo>
                    <a:pt x="26140" y="3093"/>
                  </a:lnTo>
                  <a:lnTo>
                    <a:pt x="26140" y="2562"/>
                  </a:lnTo>
                  <a:lnTo>
                    <a:pt x="26108" y="2062"/>
                  </a:lnTo>
                  <a:lnTo>
                    <a:pt x="26077" y="1625"/>
                  </a:lnTo>
                  <a:lnTo>
                    <a:pt x="25983" y="1219"/>
                  </a:lnTo>
                  <a:lnTo>
                    <a:pt x="25859" y="844"/>
                  </a:lnTo>
                  <a:lnTo>
                    <a:pt x="25702" y="563"/>
                  </a:lnTo>
                  <a:lnTo>
                    <a:pt x="25515" y="313"/>
                  </a:lnTo>
                  <a:lnTo>
                    <a:pt x="25296" y="157"/>
                  </a:lnTo>
                  <a:lnTo>
                    <a:pt x="25171" y="95"/>
                  </a:lnTo>
                  <a:lnTo>
                    <a:pt x="25047" y="32"/>
                  </a:lnTo>
                  <a:lnTo>
                    <a:pt x="2489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2" name="Google Shape;3603;p61">
              <a:extLst>
                <a:ext uri="{FF2B5EF4-FFF2-40B4-BE49-F238E27FC236}">
                  <a16:creationId xmlns:a16="http://schemas.microsoft.com/office/drawing/2014/main" id="{B6B234CB-C607-87AF-CB83-33FC324F574C}"/>
                </a:ext>
              </a:extLst>
            </p:cNvPr>
            <p:cNvSpPr/>
            <p:nvPr/>
          </p:nvSpPr>
          <p:spPr>
            <a:xfrm>
              <a:off x="2061125" y="2775500"/>
              <a:ext cx="189750" cy="494225"/>
            </a:xfrm>
            <a:custGeom>
              <a:avLst/>
              <a:gdLst/>
              <a:ahLst/>
              <a:cxnLst/>
              <a:rect l="l" t="t" r="r" b="b"/>
              <a:pathLst>
                <a:path w="7590" h="19769" extrusionOk="0">
                  <a:moveTo>
                    <a:pt x="7558" y="0"/>
                  </a:moveTo>
                  <a:lnTo>
                    <a:pt x="7527" y="32"/>
                  </a:lnTo>
                  <a:lnTo>
                    <a:pt x="7496" y="63"/>
                  </a:lnTo>
                  <a:lnTo>
                    <a:pt x="6778" y="1968"/>
                  </a:lnTo>
                  <a:lnTo>
                    <a:pt x="6091" y="3873"/>
                  </a:lnTo>
                  <a:lnTo>
                    <a:pt x="5435" y="5778"/>
                  </a:lnTo>
                  <a:lnTo>
                    <a:pt x="4779" y="7683"/>
                  </a:lnTo>
                  <a:lnTo>
                    <a:pt x="3499" y="11493"/>
                  </a:lnTo>
                  <a:lnTo>
                    <a:pt x="2218" y="15240"/>
                  </a:lnTo>
                  <a:lnTo>
                    <a:pt x="1344" y="17926"/>
                  </a:lnTo>
                  <a:lnTo>
                    <a:pt x="969" y="19082"/>
                  </a:lnTo>
                  <a:lnTo>
                    <a:pt x="813" y="19550"/>
                  </a:lnTo>
                  <a:lnTo>
                    <a:pt x="32" y="19456"/>
                  </a:lnTo>
                  <a:lnTo>
                    <a:pt x="1" y="19456"/>
                  </a:lnTo>
                  <a:lnTo>
                    <a:pt x="1" y="19488"/>
                  </a:lnTo>
                  <a:lnTo>
                    <a:pt x="32" y="19519"/>
                  </a:lnTo>
                  <a:lnTo>
                    <a:pt x="938" y="19769"/>
                  </a:lnTo>
                  <a:lnTo>
                    <a:pt x="1375" y="18832"/>
                  </a:lnTo>
                  <a:lnTo>
                    <a:pt x="1781" y="17895"/>
                  </a:lnTo>
                  <a:lnTo>
                    <a:pt x="2156" y="16958"/>
                  </a:lnTo>
                  <a:lnTo>
                    <a:pt x="2499" y="15990"/>
                  </a:lnTo>
                  <a:lnTo>
                    <a:pt x="3186" y="14085"/>
                  </a:lnTo>
                  <a:lnTo>
                    <a:pt x="3842" y="12180"/>
                  </a:lnTo>
                  <a:lnTo>
                    <a:pt x="4841" y="9307"/>
                  </a:lnTo>
                  <a:lnTo>
                    <a:pt x="5341" y="7870"/>
                  </a:lnTo>
                  <a:lnTo>
                    <a:pt x="5778" y="6402"/>
                  </a:lnTo>
                  <a:lnTo>
                    <a:pt x="6247" y="5559"/>
                  </a:lnTo>
                  <a:lnTo>
                    <a:pt x="6653" y="4685"/>
                  </a:lnTo>
                  <a:lnTo>
                    <a:pt x="7121" y="3685"/>
                  </a:lnTo>
                  <a:lnTo>
                    <a:pt x="7558" y="2717"/>
                  </a:lnTo>
                  <a:lnTo>
                    <a:pt x="7558" y="2655"/>
                  </a:lnTo>
                  <a:lnTo>
                    <a:pt x="7527" y="2624"/>
                  </a:lnTo>
                  <a:lnTo>
                    <a:pt x="7496" y="2624"/>
                  </a:lnTo>
                  <a:lnTo>
                    <a:pt x="7496" y="2655"/>
                  </a:lnTo>
                  <a:lnTo>
                    <a:pt x="6965" y="3623"/>
                  </a:lnTo>
                  <a:lnTo>
                    <a:pt x="6497" y="4622"/>
                  </a:lnTo>
                  <a:lnTo>
                    <a:pt x="6028" y="5622"/>
                  </a:lnTo>
                  <a:lnTo>
                    <a:pt x="6372" y="4497"/>
                  </a:lnTo>
                  <a:lnTo>
                    <a:pt x="6715" y="3373"/>
                  </a:lnTo>
                  <a:lnTo>
                    <a:pt x="7028" y="2280"/>
                  </a:lnTo>
                  <a:lnTo>
                    <a:pt x="7590" y="63"/>
                  </a:lnTo>
                  <a:lnTo>
                    <a:pt x="7558" y="32"/>
                  </a:lnTo>
                  <a:lnTo>
                    <a:pt x="75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3" name="Google Shape;3604;p61">
              <a:extLst>
                <a:ext uri="{FF2B5EF4-FFF2-40B4-BE49-F238E27FC236}">
                  <a16:creationId xmlns:a16="http://schemas.microsoft.com/office/drawing/2014/main" id="{BEC250D1-1689-D70A-4B8F-48E441DC1BC2}"/>
                </a:ext>
              </a:extLst>
            </p:cNvPr>
            <p:cNvSpPr/>
            <p:nvPr/>
          </p:nvSpPr>
          <p:spPr>
            <a:xfrm>
              <a:off x="1712925" y="3077650"/>
              <a:ext cx="374775" cy="103850"/>
            </a:xfrm>
            <a:custGeom>
              <a:avLst/>
              <a:gdLst/>
              <a:ahLst/>
              <a:cxnLst/>
              <a:rect l="l" t="t" r="r" b="b"/>
              <a:pathLst>
                <a:path w="14991" h="4154" extrusionOk="0">
                  <a:moveTo>
                    <a:pt x="32" y="0"/>
                  </a:moveTo>
                  <a:lnTo>
                    <a:pt x="1" y="31"/>
                  </a:lnTo>
                  <a:lnTo>
                    <a:pt x="32" y="63"/>
                  </a:lnTo>
                  <a:lnTo>
                    <a:pt x="1468" y="531"/>
                  </a:lnTo>
                  <a:lnTo>
                    <a:pt x="2905" y="1000"/>
                  </a:lnTo>
                  <a:lnTo>
                    <a:pt x="5778" y="1874"/>
                  </a:lnTo>
                  <a:lnTo>
                    <a:pt x="7870" y="2467"/>
                  </a:lnTo>
                  <a:lnTo>
                    <a:pt x="10681" y="3186"/>
                  </a:lnTo>
                  <a:lnTo>
                    <a:pt x="13304" y="3810"/>
                  </a:lnTo>
                  <a:lnTo>
                    <a:pt x="14304" y="4029"/>
                  </a:lnTo>
                  <a:lnTo>
                    <a:pt x="14928" y="4154"/>
                  </a:lnTo>
                  <a:lnTo>
                    <a:pt x="14991" y="4091"/>
                  </a:lnTo>
                  <a:lnTo>
                    <a:pt x="14991" y="4060"/>
                  </a:lnTo>
                  <a:lnTo>
                    <a:pt x="14959" y="4029"/>
                  </a:lnTo>
                  <a:lnTo>
                    <a:pt x="14272" y="3779"/>
                  </a:lnTo>
                  <a:lnTo>
                    <a:pt x="13585" y="3592"/>
                  </a:lnTo>
                  <a:lnTo>
                    <a:pt x="12149" y="3186"/>
                  </a:lnTo>
                  <a:lnTo>
                    <a:pt x="9213" y="2374"/>
                  </a:lnTo>
                  <a:lnTo>
                    <a:pt x="3373" y="843"/>
                  </a:lnTo>
                  <a:lnTo>
                    <a:pt x="1718" y="437"/>
                  </a:lnTo>
                  <a:lnTo>
                    <a:pt x="875" y="219"/>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4" name="Google Shape;3605;p61">
              <a:extLst>
                <a:ext uri="{FF2B5EF4-FFF2-40B4-BE49-F238E27FC236}">
                  <a16:creationId xmlns:a16="http://schemas.microsoft.com/office/drawing/2014/main" id="{15631F01-1E12-7ADB-3830-A9BCF18FB0CB}"/>
                </a:ext>
              </a:extLst>
            </p:cNvPr>
            <p:cNvSpPr/>
            <p:nvPr/>
          </p:nvSpPr>
          <p:spPr>
            <a:xfrm>
              <a:off x="2251625" y="2438225"/>
              <a:ext cx="388050" cy="256100"/>
            </a:xfrm>
            <a:custGeom>
              <a:avLst/>
              <a:gdLst/>
              <a:ahLst/>
              <a:cxnLst/>
              <a:rect l="l" t="t" r="r" b="b"/>
              <a:pathLst>
                <a:path w="15522" h="10244" extrusionOk="0">
                  <a:moveTo>
                    <a:pt x="32" y="0"/>
                  </a:moveTo>
                  <a:lnTo>
                    <a:pt x="1" y="32"/>
                  </a:lnTo>
                  <a:lnTo>
                    <a:pt x="220" y="594"/>
                  </a:lnTo>
                  <a:lnTo>
                    <a:pt x="469" y="1156"/>
                  </a:lnTo>
                  <a:lnTo>
                    <a:pt x="750" y="1718"/>
                  </a:lnTo>
                  <a:lnTo>
                    <a:pt x="1031" y="2280"/>
                  </a:lnTo>
                  <a:lnTo>
                    <a:pt x="1313" y="2811"/>
                  </a:lnTo>
                  <a:lnTo>
                    <a:pt x="1656" y="3342"/>
                  </a:lnTo>
                  <a:lnTo>
                    <a:pt x="1968" y="3873"/>
                  </a:lnTo>
                  <a:lnTo>
                    <a:pt x="2312" y="4372"/>
                  </a:lnTo>
                  <a:lnTo>
                    <a:pt x="2687" y="4872"/>
                  </a:lnTo>
                  <a:lnTo>
                    <a:pt x="3093" y="5372"/>
                  </a:lnTo>
                  <a:lnTo>
                    <a:pt x="3499" y="5840"/>
                  </a:lnTo>
                  <a:lnTo>
                    <a:pt x="3905" y="6309"/>
                  </a:lnTo>
                  <a:lnTo>
                    <a:pt x="4342" y="6746"/>
                  </a:lnTo>
                  <a:lnTo>
                    <a:pt x="4779" y="7183"/>
                  </a:lnTo>
                  <a:lnTo>
                    <a:pt x="5247" y="7589"/>
                  </a:lnTo>
                  <a:lnTo>
                    <a:pt x="5716" y="7995"/>
                  </a:lnTo>
                  <a:lnTo>
                    <a:pt x="6216" y="8401"/>
                  </a:lnTo>
                  <a:lnTo>
                    <a:pt x="6746" y="8776"/>
                  </a:lnTo>
                  <a:lnTo>
                    <a:pt x="7309" y="9151"/>
                  </a:lnTo>
                  <a:lnTo>
                    <a:pt x="7871" y="9463"/>
                  </a:lnTo>
                  <a:lnTo>
                    <a:pt x="8464" y="9744"/>
                  </a:lnTo>
                  <a:lnTo>
                    <a:pt x="9057" y="9963"/>
                  </a:lnTo>
                  <a:lnTo>
                    <a:pt x="9682" y="10150"/>
                  </a:lnTo>
                  <a:lnTo>
                    <a:pt x="10026" y="10181"/>
                  </a:lnTo>
                  <a:lnTo>
                    <a:pt x="10338" y="10244"/>
                  </a:lnTo>
                  <a:lnTo>
                    <a:pt x="10962" y="10244"/>
                  </a:lnTo>
                  <a:lnTo>
                    <a:pt x="11244" y="10212"/>
                  </a:lnTo>
                  <a:lnTo>
                    <a:pt x="11556" y="10150"/>
                  </a:lnTo>
                  <a:lnTo>
                    <a:pt x="11837" y="10087"/>
                  </a:lnTo>
                  <a:lnTo>
                    <a:pt x="12118" y="9994"/>
                  </a:lnTo>
                  <a:lnTo>
                    <a:pt x="12399" y="9900"/>
                  </a:lnTo>
                  <a:lnTo>
                    <a:pt x="12680" y="9775"/>
                  </a:lnTo>
                  <a:lnTo>
                    <a:pt x="12930" y="9619"/>
                  </a:lnTo>
                  <a:lnTo>
                    <a:pt x="13211" y="9463"/>
                  </a:lnTo>
                  <a:lnTo>
                    <a:pt x="13430" y="9275"/>
                  </a:lnTo>
                  <a:lnTo>
                    <a:pt x="13679" y="9088"/>
                  </a:lnTo>
                  <a:lnTo>
                    <a:pt x="13867" y="8869"/>
                  </a:lnTo>
                  <a:lnTo>
                    <a:pt x="14085" y="8651"/>
                  </a:lnTo>
                  <a:lnTo>
                    <a:pt x="14273" y="8401"/>
                  </a:lnTo>
                  <a:lnTo>
                    <a:pt x="14429" y="8151"/>
                  </a:lnTo>
                  <a:lnTo>
                    <a:pt x="14648" y="7808"/>
                  </a:lnTo>
                  <a:lnTo>
                    <a:pt x="14804" y="7495"/>
                  </a:lnTo>
                  <a:lnTo>
                    <a:pt x="14960" y="7152"/>
                  </a:lnTo>
                  <a:lnTo>
                    <a:pt x="15085" y="6808"/>
                  </a:lnTo>
                  <a:lnTo>
                    <a:pt x="15178" y="6465"/>
                  </a:lnTo>
                  <a:lnTo>
                    <a:pt x="15272" y="6090"/>
                  </a:lnTo>
                  <a:lnTo>
                    <a:pt x="15397" y="5341"/>
                  </a:lnTo>
                  <a:lnTo>
                    <a:pt x="15460" y="4622"/>
                  </a:lnTo>
                  <a:lnTo>
                    <a:pt x="15522" y="3842"/>
                  </a:lnTo>
                  <a:lnTo>
                    <a:pt x="15522" y="2343"/>
                  </a:lnTo>
                  <a:lnTo>
                    <a:pt x="15460" y="2311"/>
                  </a:lnTo>
                  <a:lnTo>
                    <a:pt x="15397" y="2280"/>
                  </a:lnTo>
                  <a:lnTo>
                    <a:pt x="15366" y="2311"/>
                  </a:lnTo>
                  <a:lnTo>
                    <a:pt x="15335" y="2343"/>
                  </a:lnTo>
                  <a:lnTo>
                    <a:pt x="15241" y="3623"/>
                  </a:lnTo>
                  <a:lnTo>
                    <a:pt x="15178" y="4279"/>
                  </a:lnTo>
                  <a:lnTo>
                    <a:pt x="15085" y="4935"/>
                  </a:lnTo>
                  <a:lnTo>
                    <a:pt x="14960" y="5559"/>
                  </a:lnTo>
                  <a:lnTo>
                    <a:pt x="14772" y="6184"/>
                  </a:lnTo>
                  <a:lnTo>
                    <a:pt x="14554" y="6777"/>
                  </a:lnTo>
                  <a:lnTo>
                    <a:pt x="14273" y="7370"/>
                  </a:lnTo>
                  <a:lnTo>
                    <a:pt x="13992" y="7870"/>
                  </a:lnTo>
                  <a:lnTo>
                    <a:pt x="13617" y="8307"/>
                  </a:lnTo>
                  <a:lnTo>
                    <a:pt x="13242" y="8713"/>
                  </a:lnTo>
                  <a:lnTo>
                    <a:pt x="12805" y="9057"/>
                  </a:lnTo>
                  <a:lnTo>
                    <a:pt x="12586" y="9182"/>
                  </a:lnTo>
                  <a:lnTo>
                    <a:pt x="12337" y="9338"/>
                  </a:lnTo>
                  <a:lnTo>
                    <a:pt x="12087" y="9432"/>
                  </a:lnTo>
                  <a:lnTo>
                    <a:pt x="11837" y="9525"/>
                  </a:lnTo>
                  <a:lnTo>
                    <a:pt x="11556" y="9619"/>
                  </a:lnTo>
                  <a:lnTo>
                    <a:pt x="11275" y="9650"/>
                  </a:lnTo>
                  <a:lnTo>
                    <a:pt x="10994" y="9681"/>
                  </a:lnTo>
                  <a:lnTo>
                    <a:pt x="10713" y="9713"/>
                  </a:lnTo>
                  <a:lnTo>
                    <a:pt x="10400" y="9681"/>
                  </a:lnTo>
                  <a:lnTo>
                    <a:pt x="10088" y="9650"/>
                  </a:lnTo>
                  <a:lnTo>
                    <a:pt x="9776" y="9619"/>
                  </a:lnTo>
                  <a:lnTo>
                    <a:pt x="9463" y="9525"/>
                  </a:lnTo>
                  <a:lnTo>
                    <a:pt x="8870" y="9338"/>
                  </a:lnTo>
                  <a:lnTo>
                    <a:pt x="8308" y="9119"/>
                  </a:lnTo>
                  <a:lnTo>
                    <a:pt x="7746" y="8807"/>
                  </a:lnTo>
                  <a:lnTo>
                    <a:pt x="7215" y="8495"/>
                  </a:lnTo>
                  <a:lnTo>
                    <a:pt x="6684" y="8151"/>
                  </a:lnTo>
                  <a:lnTo>
                    <a:pt x="6184" y="7776"/>
                  </a:lnTo>
                  <a:lnTo>
                    <a:pt x="5279" y="7058"/>
                  </a:lnTo>
                  <a:lnTo>
                    <a:pt x="4404" y="6277"/>
                  </a:lnTo>
                  <a:lnTo>
                    <a:pt x="3592" y="5434"/>
                  </a:lnTo>
                  <a:lnTo>
                    <a:pt x="2812" y="4560"/>
                  </a:lnTo>
                  <a:lnTo>
                    <a:pt x="2406" y="4029"/>
                  </a:lnTo>
                  <a:lnTo>
                    <a:pt x="2000" y="3498"/>
                  </a:lnTo>
                  <a:lnTo>
                    <a:pt x="1625" y="2936"/>
                  </a:lnTo>
                  <a:lnTo>
                    <a:pt x="1281" y="2374"/>
                  </a:lnTo>
                  <a:lnTo>
                    <a:pt x="938" y="1812"/>
                  </a:lnTo>
                  <a:lnTo>
                    <a:pt x="625" y="1218"/>
                  </a:lnTo>
                  <a:lnTo>
                    <a:pt x="344" y="625"/>
                  </a:lnTo>
                  <a:lnTo>
                    <a:pt x="63"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5" name="Google Shape;3606;p61">
              <a:extLst>
                <a:ext uri="{FF2B5EF4-FFF2-40B4-BE49-F238E27FC236}">
                  <a16:creationId xmlns:a16="http://schemas.microsoft.com/office/drawing/2014/main" id="{F81A78B4-59A7-0DAC-DB71-0201CC61E083}"/>
                </a:ext>
              </a:extLst>
            </p:cNvPr>
            <p:cNvSpPr/>
            <p:nvPr/>
          </p:nvSpPr>
          <p:spPr>
            <a:xfrm>
              <a:off x="4283125" y="2823125"/>
              <a:ext cx="833850" cy="633975"/>
            </a:xfrm>
            <a:custGeom>
              <a:avLst/>
              <a:gdLst/>
              <a:ahLst/>
              <a:cxnLst/>
              <a:rect l="l" t="t" r="r" b="b"/>
              <a:pathLst>
                <a:path w="33354" h="25359" extrusionOk="0">
                  <a:moveTo>
                    <a:pt x="25640" y="0"/>
                  </a:moveTo>
                  <a:lnTo>
                    <a:pt x="25327" y="32"/>
                  </a:lnTo>
                  <a:lnTo>
                    <a:pt x="25046" y="94"/>
                  </a:lnTo>
                  <a:lnTo>
                    <a:pt x="24390" y="250"/>
                  </a:lnTo>
                  <a:lnTo>
                    <a:pt x="23703" y="500"/>
                  </a:lnTo>
                  <a:lnTo>
                    <a:pt x="22985" y="812"/>
                  </a:lnTo>
                  <a:lnTo>
                    <a:pt x="22235" y="1187"/>
                  </a:lnTo>
                  <a:lnTo>
                    <a:pt x="20705" y="1968"/>
                  </a:lnTo>
                  <a:lnTo>
                    <a:pt x="19175" y="2811"/>
                  </a:lnTo>
                  <a:lnTo>
                    <a:pt x="18425" y="3186"/>
                  </a:lnTo>
                  <a:lnTo>
                    <a:pt x="17676" y="3498"/>
                  </a:lnTo>
                  <a:lnTo>
                    <a:pt x="16989" y="3779"/>
                  </a:lnTo>
                  <a:lnTo>
                    <a:pt x="16302" y="3998"/>
                  </a:lnTo>
                  <a:lnTo>
                    <a:pt x="15365" y="4185"/>
                  </a:lnTo>
                  <a:lnTo>
                    <a:pt x="13429" y="4560"/>
                  </a:lnTo>
                  <a:lnTo>
                    <a:pt x="7870" y="5622"/>
                  </a:lnTo>
                  <a:lnTo>
                    <a:pt x="0" y="7089"/>
                  </a:lnTo>
                  <a:lnTo>
                    <a:pt x="3623" y="25359"/>
                  </a:lnTo>
                  <a:lnTo>
                    <a:pt x="4997" y="25296"/>
                  </a:lnTo>
                  <a:lnTo>
                    <a:pt x="7152" y="25171"/>
                  </a:lnTo>
                  <a:lnTo>
                    <a:pt x="9806" y="24953"/>
                  </a:lnTo>
                  <a:lnTo>
                    <a:pt x="12710" y="24672"/>
                  </a:lnTo>
                  <a:lnTo>
                    <a:pt x="15646" y="24359"/>
                  </a:lnTo>
                  <a:lnTo>
                    <a:pt x="17051" y="24203"/>
                  </a:lnTo>
                  <a:lnTo>
                    <a:pt x="18363" y="24016"/>
                  </a:lnTo>
                  <a:lnTo>
                    <a:pt x="19581" y="23828"/>
                  </a:lnTo>
                  <a:lnTo>
                    <a:pt x="20643" y="23641"/>
                  </a:lnTo>
                  <a:lnTo>
                    <a:pt x="21548" y="23454"/>
                  </a:lnTo>
                  <a:lnTo>
                    <a:pt x="22235" y="23235"/>
                  </a:lnTo>
                  <a:lnTo>
                    <a:pt x="23610" y="22735"/>
                  </a:lnTo>
                  <a:lnTo>
                    <a:pt x="25327" y="22017"/>
                  </a:lnTo>
                  <a:lnTo>
                    <a:pt x="26295" y="21580"/>
                  </a:lnTo>
                  <a:lnTo>
                    <a:pt x="27232" y="21143"/>
                  </a:lnTo>
                  <a:lnTo>
                    <a:pt x="28200" y="20674"/>
                  </a:lnTo>
                  <a:lnTo>
                    <a:pt x="29137" y="20175"/>
                  </a:lnTo>
                  <a:lnTo>
                    <a:pt x="30043" y="19644"/>
                  </a:lnTo>
                  <a:lnTo>
                    <a:pt x="30886" y="19113"/>
                  </a:lnTo>
                  <a:lnTo>
                    <a:pt x="31636" y="18582"/>
                  </a:lnTo>
                  <a:lnTo>
                    <a:pt x="32260" y="18051"/>
                  </a:lnTo>
                  <a:lnTo>
                    <a:pt x="32541" y="17801"/>
                  </a:lnTo>
                  <a:lnTo>
                    <a:pt x="32791" y="17520"/>
                  </a:lnTo>
                  <a:lnTo>
                    <a:pt x="32978" y="17270"/>
                  </a:lnTo>
                  <a:lnTo>
                    <a:pt x="33135" y="17020"/>
                  </a:lnTo>
                  <a:lnTo>
                    <a:pt x="33260" y="16771"/>
                  </a:lnTo>
                  <a:lnTo>
                    <a:pt x="33322" y="16521"/>
                  </a:lnTo>
                  <a:lnTo>
                    <a:pt x="33353" y="16271"/>
                  </a:lnTo>
                  <a:lnTo>
                    <a:pt x="33322" y="16052"/>
                  </a:lnTo>
                  <a:lnTo>
                    <a:pt x="33197" y="15646"/>
                  </a:lnTo>
                  <a:lnTo>
                    <a:pt x="33041" y="15272"/>
                  </a:lnTo>
                  <a:lnTo>
                    <a:pt x="32822" y="14991"/>
                  </a:lnTo>
                  <a:lnTo>
                    <a:pt x="32572" y="14772"/>
                  </a:lnTo>
                  <a:lnTo>
                    <a:pt x="32323" y="14616"/>
                  </a:lnTo>
                  <a:lnTo>
                    <a:pt x="32073" y="14491"/>
                  </a:lnTo>
                  <a:lnTo>
                    <a:pt x="31792" y="14397"/>
                  </a:lnTo>
                  <a:lnTo>
                    <a:pt x="31511" y="14366"/>
                  </a:lnTo>
                  <a:lnTo>
                    <a:pt x="31261" y="14335"/>
                  </a:lnTo>
                  <a:lnTo>
                    <a:pt x="31011" y="14335"/>
                  </a:lnTo>
                  <a:lnTo>
                    <a:pt x="30574" y="14397"/>
                  </a:lnTo>
                  <a:lnTo>
                    <a:pt x="30261" y="14460"/>
                  </a:lnTo>
                  <a:lnTo>
                    <a:pt x="30137" y="14491"/>
                  </a:lnTo>
                  <a:lnTo>
                    <a:pt x="30137" y="14491"/>
                  </a:lnTo>
                  <a:lnTo>
                    <a:pt x="30293" y="14397"/>
                  </a:lnTo>
                  <a:lnTo>
                    <a:pt x="30667" y="14116"/>
                  </a:lnTo>
                  <a:lnTo>
                    <a:pt x="31167" y="13679"/>
                  </a:lnTo>
                  <a:lnTo>
                    <a:pt x="31448" y="13429"/>
                  </a:lnTo>
                  <a:lnTo>
                    <a:pt x="31729" y="13117"/>
                  </a:lnTo>
                  <a:lnTo>
                    <a:pt x="32010" y="12804"/>
                  </a:lnTo>
                  <a:lnTo>
                    <a:pt x="32260" y="12461"/>
                  </a:lnTo>
                  <a:lnTo>
                    <a:pt x="32479" y="12086"/>
                  </a:lnTo>
                  <a:lnTo>
                    <a:pt x="32666" y="11680"/>
                  </a:lnTo>
                  <a:lnTo>
                    <a:pt x="32791" y="11274"/>
                  </a:lnTo>
                  <a:lnTo>
                    <a:pt x="32854" y="10837"/>
                  </a:lnTo>
                  <a:lnTo>
                    <a:pt x="32854" y="10618"/>
                  </a:lnTo>
                  <a:lnTo>
                    <a:pt x="32854" y="10400"/>
                  </a:lnTo>
                  <a:lnTo>
                    <a:pt x="32791" y="10181"/>
                  </a:lnTo>
                  <a:lnTo>
                    <a:pt x="32729" y="9963"/>
                  </a:lnTo>
                  <a:lnTo>
                    <a:pt x="32666" y="9744"/>
                  </a:lnTo>
                  <a:lnTo>
                    <a:pt x="32541" y="9557"/>
                  </a:lnTo>
                  <a:lnTo>
                    <a:pt x="32416" y="9400"/>
                  </a:lnTo>
                  <a:lnTo>
                    <a:pt x="32291" y="9244"/>
                  </a:lnTo>
                  <a:lnTo>
                    <a:pt x="32166" y="9119"/>
                  </a:lnTo>
                  <a:lnTo>
                    <a:pt x="31979" y="8994"/>
                  </a:lnTo>
                  <a:lnTo>
                    <a:pt x="31823" y="8901"/>
                  </a:lnTo>
                  <a:lnTo>
                    <a:pt x="31636" y="8807"/>
                  </a:lnTo>
                  <a:lnTo>
                    <a:pt x="31261" y="8682"/>
                  </a:lnTo>
                  <a:lnTo>
                    <a:pt x="30855" y="8620"/>
                  </a:lnTo>
                  <a:lnTo>
                    <a:pt x="30043" y="8620"/>
                  </a:lnTo>
                  <a:lnTo>
                    <a:pt x="29606" y="8651"/>
                  </a:lnTo>
                  <a:lnTo>
                    <a:pt x="29231" y="8713"/>
                  </a:lnTo>
                  <a:lnTo>
                    <a:pt x="28575" y="8870"/>
                  </a:lnTo>
                  <a:lnTo>
                    <a:pt x="28107" y="9026"/>
                  </a:lnTo>
                  <a:lnTo>
                    <a:pt x="27919" y="9057"/>
                  </a:lnTo>
                  <a:lnTo>
                    <a:pt x="28075" y="8963"/>
                  </a:lnTo>
                  <a:lnTo>
                    <a:pt x="28419" y="8651"/>
                  </a:lnTo>
                  <a:lnTo>
                    <a:pt x="28919" y="8183"/>
                  </a:lnTo>
                  <a:lnTo>
                    <a:pt x="29200" y="7870"/>
                  </a:lnTo>
                  <a:lnTo>
                    <a:pt x="29450" y="7558"/>
                  </a:lnTo>
                  <a:lnTo>
                    <a:pt x="29731" y="7214"/>
                  </a:lnTo>
                  <a:lnTo>
                    <a:pt x="29949" y="6840"/>
                  </a:lnTo>
                  <a:lnTo>
                    <a:pt x="30168" y="6434"/>
                  </a:lnTo>
                  <a:lnTo>
                    <a:pt x="30324" y="6028"/>
                  </a:lnTo>
                  <a:lnTo>
                    <a:pt x="30418" y="5590"/>
                  </a:lnTo>
                  <a:lnTo>
                    <a:pt x="30449" y="5153"/>
                  </a:lnTo>
                  <a:lnTo>
                    <a:pt x="30449" y="4935"/>
                  </a:lnTo>
                  <a:lnTo>
                    <a:pt x="30418" y="4716"/>
                  </a:lnTo>
                  <a:lnTo>
                    <a:pt x="30355" y="4497"/>
                  </a:lnTo>
                  <a:lnTo>
                    <a:pt x="30261" y="4279"/>
                  </a:lnTo>
                  <a:lnTo>
                    <a:pt x="30168" y="4091"/>
                  </a:lnTo>
                  <a:lnTo>
                    <a:pt x="30043" y="3904"/>
                  </a:lnTo>
                  <a:lnTo>
                    <a:pt x="29918" y="3748"/>
                  </a:lnTo>
                  <a:lnTo>
                    <a:pt x="29793" y="3623"/>
                  </a:lnTo>
                  <a:lnTo>
                    <a:pt x="29637" y="3498"/>
                  </a:lnTo>
                  <a:lnTo>
                    <a:pt x="29481" y="3404"/>
                  </a:lnTo>
                  <a:lnTo>
                    <a:pt x="29293" y="3342"/>
                  </a:lnTo>
                  <a:lnTo>
                    <a:pt x="29106" y="3279"/>
                  </a:lnTo>
                  <a:lnTo>
                    <a:pt x="28731" y="3217"/>
                  </a:lnTo>
                  <a:lnTo>
                    <a:pt x="28325" y="3217"/>
                  </a:lnTo>
                  <a:lnTo>
                    <a:pt x="27919" y="3248"/>
                  </a:lnTo>
                  <a:lnTo>
                    <a:pt x="27513" y="3342"/>
                  </a:lnTo>
                  <a:lnTo>
                    <a:pt x="27139" y="3467"/>
                  </a:lnTo>
                  <a:lnTo>
                    <a:pt x="26764" y="3592"/>
                  </a:lnTo>
                  <a:lnTo>
                    <a:pt x="26108" y="3842"/>
                  </a:lnTo>
                  <a:lnTo>
                    <a:pt x="25671" y="4060"/>
                  </a:lnTo>
                  <a:lnTo>
                    <a:pt x="25515" y="4154"/>
                  </a:lnTo>
                  <a:lnTo>
                    <a:pt x="25515" y="4154"/>
                  </a:lnTo>
                  <a:lnTo>
                    <a:pt x="25640" y="4060"/>
                  </a:lnTo>
                  <a:lnTo>
                    <a:pt x="25983" y="3779"/>
                  </a:lnTo>
                  <a:lnTo>
                    <a:pt x="26420" y="3404"/>
                  </a:lnTo>
                  <a:lnTo>
                    <a:pt x="26639" y="3155"/>
                  </a:lnTo>
                  <a:lnTo>
                    <a:pt x="26889" y="2905"/>
                  </a:lnTo>
                  <a:lnTo>
                    <a:pt x="27076" y="2624"/>
                  </a:lnTo>
                  <a:lnTo>
                    <a:pt x="27263" y="2311"/>
                  </a:lnTo>
                  <a:lnTo>
                    <a:pt x="27388" y="2030"/>
                  </a:lnTo>
                  <a:lnTo>
                    <a:pt x="27482" y="1718"/>
                  </a:lnTo>
                  <a:lnTo>
                    <a:pt x="27513" y="1406"/>
                  </a:lnTo>
                  <a:lnTo>
                    <a:pt x="27482" y="1218"/>
                  </a:lnTo>
                  <a:lnTo>
                    <a:pt x="27451" y="1062"/>
                  </a:lnTo>
                  <a:lnTo>
                    <a:pt x="27388" y="906"/>
                  </a:lnTo>
                  <a:lnTo>
                    <a:pt x="27295" y="750"/>
                  </a:lnTo>
                  <a:lnTo>
                    <a:pt x="27170" y="625"/>
                  </a:lnTo>
                  <a:lnTo>
                    <a:pt x="27045" y="469"/>
                  </a:lnTo>
                  <a:lnTo>
                    <a:pt x="26857" y="313"/>
                  </a:lnTo>
                  <a:lnTo>
                    <a:pt x="26639" y="188"/>
                  </a:lnTo>
                  <a:lnTo>
                    <a:pt x="26420" y="94"/>
                  </a:lnTo>
                  <a:lnTo>
                    <a:pt x="26170" y="32"/>
                  </a:lnTo>
                  <a:lnTo>
                    <a:pt x="25921"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6" name="Google Shape;3607;p61">
              <a:extLst>
                <a:ext uri="{FF2B5EF4-FFF2-40B4-BE49-F238E27FC236}">
                  <a16:creationId xmlns:a16="http://schemas.microsoft.com/office/drawing/2014/main" id="{90CC3A69-6790-6CAB-19A3-8D15131842B2}"/>
                </a:ext>
              </a:extLst>
            </p:cNvPr>
            <p:cNvSpPr/>
            <p:nvPr/>
          </p:nvSpPr>
          <p:spPr>
            <a:xfrm>
              <a:off x="4645375" y="2920725"/>
              <a:ext cx="289675" cy="124925"/>
            </a:xfrm>
            <a:custGeom>
              <a:avLst/>
              <a:gdLst/>
              <a:ahLst/>
              <a:cxnLst/>
              <a:rect l="l" t="t" r="r" b="b"/>
              <a:pathLst>
                <a:path w="11587" h="4997" extrusionOk="0">
                  <a:moveTo>
                    <a:pt x="11431" y="0"/>
                  </a:moveTo>
                  <a:lnTo>
                    <a:pt x="11368" y="63"/>
                  </a:lnTo>
                  <a:lnTo>
                    <a:pt x="10619" y="656"/>
                  </a:lnTo>
                  <a:lnTo>
                    <a:pt x="9932" y="1187"/>
                  </a:lnTo>
                  <a:lnTo>
                    <a:pt x="9276" y="1686"/>
                  </a:lnTo>
                  <a:lnTo>
                    <a:pt x="8651" y="2092"/>
                  </a:lnTo>
                  <a:lnTo>
                    <a:pt x="7995" y="2498"/>
                  </a:lnTo>
                  <a:lnTo>
                    <a:pt x="7371" y="2842"/>
                  </a:lnTo>
                  <a:lnTo>
                    <a:pt x="6746" y="3154"/>
                  </a:lnTo>
                  <a:lnTo>
                    <a:pt x="6122" y="3435"/>
                  </a:lnTo>
                  <a:lnTo>
                    <a:pt x="5497" y="3685"/>
                  </a:lnTo>
                  <a:lnTo>
                    <a:pt x="4810" y="3904"/>
                  </a:lnTo>
                  <a:lnTo>
                    <a:pt x="4123" y="4091"/>
                  </a:lnTo>
                  <a:lnTo>
                    <a:pt x="3405" y="4279"/>
                  </a:lnTo>
                  <a:lnTo>
                    <a:pt x="2655" y="4435"/>
                  </a:lnTo>
                  <a:lnTo>
                    <a:pt x="1843" y="4560"/>
                  </a:lnTo>
                  <a:lnTo>
                    <a:pt x="94" y="4841"/>
                  </a:lnTo>
                  <a:lnTo>
                    <a:pt x="32" y="4872"/>
                  </a:lnTo>
                  <a:lnTo>
                    <a:pt x="1" y="4903"/>
                  </a:lnTo>
                  <a:lnTo>
                    <a:pt x="32" y="4966"/>
                  </a:lnTo>
                  <a:lnTo>
                    <a:pt x="94" y="4997"/>
                  </a:lnTo>
                  <a:lnTo>
                    <a:pt x="1874" y="4872"/>
                  </a:lnTo>
                  <a:lnTo>
                    <a:pt x="2686" y="4809"/>
                  </a:lnTo>
                  <a:lnTo>
                    <a:pt x="3498" y="4716"/>
                  </a:lnTo>
                  <a:lnTo>
                    <a:pt x="4248" y="4591"/>
                  </a:lnTo>
                  <a:lnTo>
                    <a:pt x="4997" y="4435"/>
                  </a:lnTo>
                  <a:lnTo>
                    <a:pt x="5684" y="4247"/>
                  </a:lnTo>
                  <a:lnTo>
                    <a:pt x="6371" y="4029"/>
                  </a:lnTo>
                  <a:lnTo>
                    <a:pt x="7058" y="3748"/>
                  </a:lnTo>
                  <a:lnTo>
                    <a:pt x="7714" y="3435"/>
                  </a:lnTo>
                  <a:lnTo>
                    <a:pt x="8339" y="3061"/>
                  </a:lnTo>
                  <a:lnTo>
                    <a:pt x="8995" y="2623"/>
                  </a:lnTo>
                  <a:lnTo>
                    <a:pt x="9619" y="2124"/>
                  </a:lnTo>
                  <a:lnTo>
                    <a:pt x="10244" y="1593"/>
                  </a:lnTo>
                  <a:lnTo>
                    <a:pt x="10868" y="937"/>
                  </a:lnTo>
                  <a:lnTo>
                    <a:pt x="11524" y="250"/>
                  </a:lnTo>
                  <a:lnTo>
                    <a:pt x="11587" y="187"/>
                  </a:lnTo>
                  <a:lnTo>
                    <a:pt x="11587" y="125"/>
                  </a:lnTo>
                  <a:lnTo>
                    <a:pt x="11587"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7" name="Google Shape;3608;p61">
              <a:extLst>
                <a:ext uri="{FF2B5EF4-FFF2-40B4-BE49-F238E27FC236}">
                  <a16:creationId xmlns:a16="http://schemas.microsoft.com/office/drawing/2014/main" id="{CE8114E4-9BE6-0F5A-DC90-B2B1F72BDDB9}"/>
                </a:ext>
              </a:extLst>
            </p:cNvPr>
            <p:cNvSpPr/>
            <p:nvPr/>
          </p:nvSpPr>
          <p:spPr>
            <a:xfrm>
              <a:off x="4685200" y="3042500"/>
              <a:ext cx="309200" cy="130425"/>
            </a:xfrm>
            <a:custGeom>
              <a:avLst/>
              <a:gdLst/>
              <a:ahLst/>
              <a:cxnLst/>
              <a:rect l="l" t="t" r="r" b="b"/>
              <a:pathLst>
                <a:path w="12368" h="5217" extrusionOk="0">
                  <a:moveTo>
                    <a:pt x="12211" y="1"/>
                  </a:moveTo>
                  <a:lnTo>
                    <a:pt x="12149" y="32"/>
                  </a:lnTo>
                  <a:lnTo>
                    <a:pt x="11337" y="594"/>
                  </a:lnTo>
                  <a:lnTo>
                    <a:pt x="10587" y="1094"/>
                  </a:lnTo>
                  <a:lnTo>
                    <a:pt x="9838" y="1531"/>
                  </a:lnTo>
                  <a:lnTo>
                    <a:pt x="9119" y="1968"/>
                  </a:lnTo>
                  <a:lnTo>
                    <a:pt x="8432" y="2343"/>
                  </a:lnTo>
                  <a:lnTo>
                    <a:pt x="7776" y="2687"/>
                  </a:lnTo>
                  <a:lnTo>
                    <a:pt x="7089" y="2999"/>
                  </a:lnTo>
                  <a:lnTo>
                    <a:pt x="6402" y="3280"/>
                  </a:lnTo>
                  <a:lnTo>
                    <a:pt x="5715" y="3561"/>
                  </a:lnTo>
                  <a:lnTo>
                    <a:pt x="4997" y="3811"/>
                  </a:lnTo>
                  <a:lnTo>
                    <a:pt x="4279" y="4029"/>
                  </a:lnTo>
                  <a:lnTo>
                    <a:pt x="3529" y="4248"/>
                  </a:lnTo>
                  <a:lnTo>
                    <a:pt x="1874" y="4685"/>
                  </a:lnTo>
                  <a:lnTo>
                    <a:pt x="63" y="5091"/>
                  </a:lnTo>
                  <a:lnTo>
                    <a:pt x="32" y="5091"/>
                  </a:lnTo>
                  <a:lnTo>
                    <a:pt x="0" y="5154"/>
                  </a:lnTo>
                  <a:lnTo>
                    <a:pt x="32" y="5185"/>
                  </a:lnTo>
                  <a:lnTo>
                    <a:pt x="63" y="5216"/>
                  </a:lnTo>
                  <a:lnTo>
                    <a:pt x="1937" y="4966"/>
                  </a:lnTo>
                  <a:lnTo>
                    <a:pt x="2780" y="4810"/>
                  </a:lnTo>
                  <a:lnTo>
                    <a:pt x="3623" y="4685"/>
                  </a:lnTo>
                  <a:lnTo>
                    <a:pt x="4404" y="4498"/>
                  </a:lnTo>
                  <a:lnTo>
                    <a:pt x="5153" y="4311"/>
                  </a:lnTo>
                  <a:lnTo>
                    <a:pt x="5903" y="4123"/>
                  </a:lnTo>
                  <a:lnTo>
                    <a:pt x="6621" y="3873"/>
                  </a:lnTo>
                  <a:lnTo>
                    <a:pt x="7339" y="3592"/>
                  </a:lnTo>
                  <a:lnTo>
                    <a:pt x="8026" y="3280"/>
                  </a:lnTo>
                  <a:lnTo>
                    <a:pt x="8713" y="2905"/>
                  </a:lnTo>
                  <a:lnTo>
                    <a:pt x="9400" y="2499"/>
                  </a:lnTo>
                  <a:lnTo>
                    <a:pt x="10119" y="2031"/>
                  </a:lnTo>
                  <a:lnTo>
                    <a:pt x="10806" y="1500"/>
                  </a:lnTo>
                  <a:lnTo>
                    <a:pt x="11524" y="938"/>
                  </a:lnTo>
                  <a:lnTo>
                    <a:pt x="12273" y="282"/>
                  </a:lnTo>
                  <a:lnTo>
                    <a:pt x="12336" y="219"/>
                  </a:lnTo>
                  <a:lnTo>
                    <a:pt x="12367" y="157"/>
                  </a:lnTo>
                  <a:lnTo>
                    <a:pt x="12367" y="95"/>
                  </a:lnTo>
                  <a:lnTo>
                    <a:pt x="12336" y="32"/>
                  </a:lnTo>
                  <a:lnTo>
                    <a:pt x="12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8" name="Google Shape;3609;p61">
              <a:extLst>
                <a:ext uri="{FF2B5EF4-FFF2-40B4-BE49-F238E27FC236}">
                  <a16:creationId xmlns:a16="http://schemas.microsoft.com/office/drawing/2014/main" id="{1B62716F-DEC5-B585-70EC-E6800D3ABACC}"/>
                </a:ext>
              </a:extLst>
            </p:cNvPr>
            <p:cNvSpPr/>
            <p:nvPr/>
          </p:nvSpPr>
          <p:spPr>
            <a:xfrm>
              <a:off x="4719550" y="3184600"/>
              <a:ext cx="316225" cy="110900"/>
            </a:xfrm>
            <a:custGeom>
              <a:avLst/>
              <a:gdLst/>
              <a:ahLst/>
              <a:cxnLst/>
              <a:rect l="l" t="t" r="r" b="b"/>
              <a:pathLst>
                <a:path w="12649" h="4436" extrusionOk="0">
                  <a:moveTo>
                    <a:pt x="12586" y="1"/>
                  </a:moveTo>
                  <a:lnTo>
                    <a:pt x="12430" y="94"/>
                  </a:lnTo>
                  <a:lnTo>
                    <a:pt x="10837" y="1031"/>
                  </a:lnTo>
                  <a:lnTo>
                    <a:pt x="10088" y="1437"/>
                  </a:lnTo>
                  <a:lnTo>
                    <a:pt x="9338" y="1812"/>
                  </a:lnTo>
                  <a:lnTo>
                    <a:pt x="8620" y="2155"/>
                  </a:lnTo>
                  <a:lnTo>
                    <a:pt x="7933" y="2468"/>
                  </a:lnTo>
                  <a:lnTo>
                    <a:pt x="7246" y="2749"/>
                  </a:lnTo>
                  <a:lnTo>
                    <a:pt x="6527" y="2999"/>
                  </a:lnTo>
                  <a:lnTo>
                    <a:pt x="5809" y="3248"/>
                  </a:lnTo>
                  <a:lnTo>
                    <a:pt x="5091" y="3436"/>
                  </a:lnTo>
                  <a:lnTo>
                    <a:pt x="4341" y="3623"/>
                  </a:lnTo>
                  <a:lnTo>
                    <a:pt x="3561" y="3811"/>
                  </a:lnTo>
                  <a:lnTo>
                    <a:pt x="2780" y="3936"/>
                  </a:lnTo>
                  <a:lnTo>
                    <a:pt x="1905" y="4060"/>
                  </a:lnTo>
                  <a:lnTo>
                    <a:pt x="1031" y="4154"/>
                  </a:lnTo>
                  <a:lnTo>
                    <a:pt x="63" y="4248"/>
                  </a:lnTo>
                  <a:lnTo>
                    <a:pt x="0" y="4279"/>
                  </a:lnTo>
                  <a:lnTo>
                    <a:pt x="0" y="4373"/>
                  </a:lnTo>
                  <a:lnTo>
                    <a:pt x="32" y="4404"/>
                  </a:lnTo>
                  <a:lnTo>
                    <a:pt x="63" y="4435"/>
                  </a:lnTo>
                  <a:lnTo>
                    <a:pt x="1062" y="4435"/>
                  </a:lnTo>
                  <a:lnTo>
                    <a:pt x="1999" y="4404"/>
                  </a:lnTo>
                  <a:lnTo>
                    <a:pt x="2873" y="4341"/>
                  </a:lnTo>
                  <a:lnTo>
                    <a:pt x="3748" y="4248"/>
                  </a:lnTo>
                  <a:lnTo>
                    <a:pt x="4560" y="4092"/>
                  </a:lnTo>
                  <a:lnTo>
                    <a:pt x="5372" y="3936"/>
                  </a:lnTo>
                  <a:lnTo>
                    <a:pt x="6153" y="3717"/>
                  </a:lnTo>
                  <a:lnTo>
                    <a:pt x="6902" y="3498"/>
                  </a:lnTo>
                  <a:lnTo>
                    <a:pt x="7620" y="3217"/>
                  </a:lnTo>
                  <a:lnTo>
                    <a:pt x="8339" y="2905"/>
                  </a:lnTo>
                  <a:lnTo>
                    <a:pt x="9026" y="2561"/>
                  </a:lnTo>
                  <a:lnTo>
                    <a:pt x="9744" y="2155"/>
                  </a:lnTo>
                  <a:lnTo>
                    <a:pt x="10431" y="1749"/>
                  </a:lnTo>
                  <a:lnTo>
                    <a:pt x="11118" y="1281"/>
                  </a:lnTo>
                  <a:lnTo>
                    <a:pt x="11805" y="781"/>
                  </a:lnTo>
                  <a:lnTo>
                    <a:pt x="12492" y="219"/>
                  </a:lnTo>
                  <a:lnTo>
                    <a:pt x="12617" y="94"/>
                  </a:lnTo>
                  <a:lnTo>
                    <a:pt x="12648" y="63"/>
                  </a:lnTo>
                  <a:lnTo>
                    <a:pt x="12648" y="32"/>
                  </a:lnTo>
                  <a:lnTo>
                    <a:pt x="126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9" name="Google Shape;3610;p61">
              <a:extLst>
                <a:ext uri="{FF2B5EF4-FFF2-40B4-BE49-F238E27FC236}">
                  <a16:creationId xmlns:a16="http://schemas.microsoft.com/office/drawing/2014/main" id="{87A7A738-983D-D650-CA99-A8F527A3792F}"/>
                </a:ext>
              </a:extLst>
            </p:cNvPr>
            <p:cNvSpPr/>
            <p:nvPr/>
          </p:nvSpPr>
          <p:spPr>
            <a:xfrm>
              <a:off x="4202700" y="2751300"/>
              <a:ext cx="517650" cy="477825"/>
            </a:xfrm>
            <a:custGeom>
              <a:avLst/>
              <a:gdLst/>
              <a:ahLst/>
              <a:cxnLst/>
              <a:rect l="l" t="t" r="r" b="b"/>
              <a:pathLst>
                <a:path w="20706" h="19113" extrusionOk="0">
                  <a:moveTo>
                    <a:pt x="18301" y="0"/>
                  </a:moveTo>
                  <a:lnTo>
                    <a:pt x="17832" y="32"/>
                  </a:lnTo>
                  <a:lnTo>
                    <a:pt x="17364" y="94"/>
                  </a:lnTo>
                  <a:lnTo>
                    <a:pt x="16302" y="219"/>
                  </a:lnTo>
                  <a:lnTo>
                    <a:pt x="15178" y="438"/>
                  </a:lnTo>
                  <a:lnTo>
                    <a:pt x="14022" y="719"/>
                  </a:lnTo>
                  <a:lnTo>
                    <a:pt x="12836" y="1062"/>
                  </a:lnTo>
                  <a:lnTo>
                    <a:pt x="11649" y="1437"/>
                  </a:lnTo>
                  <a:lnTo>
                    <a:pt x="10525" y="1812"/>
                  </a:lnTo>
                  <a:lnTo>
                    <a:pt x="9463" y="2218"/>
                  </a:lnTo>
                  <a:lnTo>
                    <a:pt x="8495" y="2624"/>
                  </a:lnTo>
                  <a:lnTo>
                    <a:pt x="7652" y="3030"/>
                  </a:lnTo>
                  <a:lnTo>
                    <a:pt x="6933" y="3404"/>
                  </a:lnTo>
                  <a:lnTo>
                    <a:pt x="6652" y="3592"/>
                  </a:lnTo>
                  <a:lnTo>
                    <a:pt x="6402" y="3779"/>
                  </a:lnTo>
                  <a:lnTo>
                    <a:pt x="5965" y="4154"/>
                  </a:lnTo>
                  <a:lnTo>
                    <a:pt x="5466" y="4591"/>
                  </a:lnTo>
                  <a:lnTo>
                    <a:pt x="4435" y="5590"/>
                  </a:lnTo>
                  <a:lnTo>
                    <a:pt x="3373" y="6715"/>
                  </a:lnTo>
                  <a:lnTo>
                    <a:pt x="2343" y="7839"/>
                  </a:lnTo>
                  <a:lnTo>
                    <a:pt x="1437" y="8869"/>
                  </a:lnTo>
                  <a:lnTo>
                    <a:pt x="687" y="9744"/>
                  </a:lnTo>
                  <a:lnTo>
                    <a:pt x="0" y="10556"/>
                  </a:lnTo>
                  <a:lnTo>
                    <a:pt x="375" y="11024"/>
                  </a:lnTo>
                  <a:lnTo>
                    <a:pt x="1312" y="12242"/>
                  </a:lnTo>
                  <a:lnTo>
                    <a:pt x="1968" y="13054"/>
                  </a:lnTo>
                  <a:lnTo>
                    <a:pt x="2686" y="13929"/>
                  </a:lnTo>
                  <a:lnTo>
                    <a:pt x="3529" y="14865"/>
                  </a:lnTo>
                  <a:lnTo>
                    <a:pt x="4404" y="15771"/>
                  </a:lnTo>
                  <a:lnTo>
                    <a:pt x="5341" y="16646"/>
                  </a:lnTo>
                  <a:lnTo>
                    <a:pt x="5809" y="17052"/>
                  </a:lnTo>
                  <a:lnTo>
                    <a:pt x="6309" y="17458"/>
                  </a:lnTo>
                  <a:lnTo>
                    <a:pt x="6777" y="17801"/>
                  </a:lnTo>
                  <a:lnTo>
                    <a:pt x="7277" y="18145"/>
                  </a:lnTo>
                  <a:lnTo>
                    <a:pt x="7745" y="18426"/>
                  </a:lnTo>
                  <a:lnTo>
                    <a:pt x="8214" y="18675"/>
                  </a:lnTo>
                  <a:lnTo>
                    <a:pt x="8713" y="18863"/>
                  </a:lnTo>
                  <a:lnTo>
                    <a:pt x="9151" y="19019"/>
                  </a:lnTo>
                  <a:lnTo>
                    <a:pt x="9619" y="19113"/>
                  </a:lnTo>
                  <a:lnTo>
                    <a:pt x="10056" y="19113"/>
                  </a:lnTo>
                  <a:lnTo>
                    <a:pt x="10462" y="19081"/>
                  </a:lnTo>
                  <a:lnTo>
                    <a:pt x="10681" y="19050"/>
                  </a:lnTo>
                  <a:lnTo>
                    <a:pt x="10868" y="18988"/>
                  </a:lnTo>
                  <a:lnTo>
                    <a:pt x="11056" y="18894"/>
                  </a:lnTo>
                  <a:lnTo>
                    <a:pt x="11243" y="18800"/>
                  </a:lnTo>
                  <a:lnTo>
                    <a:pt x="11430" y="18675"/>
                  </a:lnTo>
                  <a:lnTo>
                    <a:pt x="11618" y="18519"/>
                  </a:lnTo>
                  <a:lnTo>
                    <a:pt x="11961" y="18207"/>
                  </a:lnTo>
                  <a:lnTo>
                    <a:pt x="12242" y="17864"/>
                  </a:lnTo>
                  <a:lnTo>
                    <a:pt x="12492" y="17520"/>
                  </a:lnTo>
                  <a:lnTo>
                    <a:pt x="12742" y="17145"/>
                  </a:lnTo>
                  <a:lnTo>
                    <a:pt x="12929" y="16770"/>
                  </a:lnTo>
                  <a:lnTo>
                    <a:pt x="13117" y="16365"/>
                  </a:lnTo>
                  <a:lnTo>
                    <a:pt x="13242" y="15959"/>
                  </a:lnTo>
                  <a:lnTo>
                    <a:pt x="13367" y="15553"/>
                  </a:lnTo>
                  <a:lnTo>
                    <a:pt x="13460" y="15115"/>
                  </a:lnTo>
                  <a:lnTo>
                    <a:pt x="13523" y="14709"/>
                  </a:lnTo>
                  <a:lnTo>
                    <a:pt x="13554" y="14272"/>
                  </a:lnTo>
                  <a:lnTo>
                    <a:pt x="13585" y="13866"/>
                  </a:lnTo>
                  <a:lnTo>
                    <a:pt x="13617" y="12992"/>
                  </a:lnTo>
                  <a:lnTo>
                    <a:pt x="13554" y="12180"/>
                  </a:lnTo>
                  <a:lnTo>
                    <a:pt x="13460" y="11399"/>
                  </a:lnTo>
                  <a:lnTo>
                    <a:pt x="13335" y="10681"/>
                  </a:lnTo>
                  <a:lnTo>
                    <a:pt x="13179" y="10025"/>
                  </a:lnTo>
                  <a:lnTo>
                    <a:pt x="13054" y="9432"/>
                  </a:lnTo>
                  <a:lnTo>
                    <a:pt x="12773" y="8620"/>
                  </a:lnTo>
                  <a:lnTo>
                    <a:pt x="12680" y="8307"/>
                  </a:lnTo>
                  <a:lnTo>
                    <a:pt x="13304" y="8057"/>
                  </a:lnTo>
                  <a:lnTo>
                    <a:pt x="13960" y="7745"/>
                  </a:lnTo>
                  <a:lnTo>
                    <a:pt x="14678" y="7402"/>
                  </a:lnTo>
                  <a:lnTo>
                    <a:pt x="15397" y="7027"/>
                  </a:lnTo>
                  <a:lnTo>
                    <a:pt x="16115" y="6621"/>
                  </a:lnTo>
                  <a:lnTo>
                    <a:pt x="16864" y="6184"/>
                  </a:lnTo>
                  <a:lnTo>
                    <a:pt x="17551" y="5684"/>
                  </a:lnTo>
                  <a:lnTo>
                    <a:pt x="18238" y="5216"/>
                  </a:lnTo>
                  <a:lnTo>
                    <a:pt x="18863" y="4685"/>
                  </a:lnTo>
                  <a:lnTo>
                    <a:pt x="19394" y="4154"/>
                  </a:lnTo>
                  <a:lnTo>
                    <a:pt x="19894" y="3592"/>
                  </a:lnTo>
                  <a:lnTo>
                    <a:pt x="20081" y="3342"/>
                  </a:lnTo>
                  <a:lnTo>
                    <a:pt x="20268" y="3061"/>
                  </a:lnTo>
                  <a:lnTo>
                    <a:pt x="20425" y="2748"/>
                  </a:lnTo>
                  <a:lnTo>
                    <a:pt x="20549" y="2467"/>
                  </a:lnTo>
                  <a:lnTo>
                    <a:pt x="20643" y="2186"/>
                  </a:lnTo>
                  <a:lnTo>
                    <a:pt x="20706" y="1905"/>
                  </a:lnTo>
                  <a:lnTo>
                    <a:pt x="20706" y="1624"/>
                  </a:lnTo>
                  <a:lnTo>
                    <a:pt x="20706" y="1343"/>
                  </a:lnTo>
                  <a:lnTo>
                    <a:pt x="20674" y="1062"/>
                  </a:lnTo>
                  <a:lnTo>
                    <a:pt x="20581" y="781"/>
                  </a:lnTo>
                  <a:lnTo>
                    <a:pt x="20456" y="562"/>
                  </a:lnTo>
                  <a:lnTo>
                    <a:pt x="20300" y="406"/>
                  </a:lnTo>
                  <a:lnTo>
                    <a:pt x="20081" y="281"/>
                  </a:lnTo>
                  <a:lnTo>
                    <a:pt x="19800" y="156"/>
                  </a:lnTo>
                  <a:lnTo>
                    <a:pt x="19488" y="94"/>
                  </a:lnTo>
                  <a:lnTo>
                    <a:pt x="19113" y="32"/>
                  </a:lnTo>
                  <a:lnTo>
                    <a:pt x="1873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0" name="Google Shape;3611;p61">
              <a:extLst>
                <a:ext uri="{FF2B5EF4-FFF2-40B4-BE49-F238E27FC236}">
                  <a16:creationId xmlns:a16="http://schemas.microsoft.com/office/drawing/2014/main" id="{0A1CD4CD-57C3-423F-D6FD-6C22D5D6F979}"/>
                </a:ext>
              </a:extLst>
            </p:cNvPr>
            <p:cNvSpPr/>
            <p:nvPr/>
          </p:nvSpPr>
          <p:spPr>
            <a:xfrm>
              <a:off x="4498600" y="2793450"/>
              <a:ext cx="220975" cy="424750"/>
            </a:xfrm>
            <a:custGeom>
              <a:avLst/>
              <a:gdLst/>
              <a:ahLst/>
              <a:cxnLst/>
              <a:rect l="l" t="t" r="r" b="b"/>
              <a:pathLst>
                <a:path w="8839" h="16990" extrusionOk="0">
                  <a:moveTo>
                    <a:pt x="8807" y="1"/>
                  </a:moveTo>
                  <a:lnTo>
                    <a:pt x="8776" y="32"/>
                  </a:lnTo>
                  <a:lnTo>
                    <a:pt x="8682" y="344"/>
                  </a:lnTo>
                  <a:lnTo>
                    <a:pt x="8589" y="657"/>
                  </a:lnTo>
                  <a:lnTo>
                    <a:pt x="8432" y="938"/>
                  </a:lnTo>
                  <a:lnTo>
                    <a:pt x="8307" y="1250"/>
                  </a:lnTo>
                  <a:lnTo>
                    <a:pt x="7964" y="1781"/>
                  </a:lnTo>
                  <a:lnTo>
                    <a:pt x="7558" y="2280"/>
                  </a:lnTo>
                  <a:lnTo>
                    <a:pt x="7090" y="2749"/>
                  </a:lnTo>
                  <a:lnTo>
                    <a:pt x="6621" y="3186"/>
                  </a:lnTo>
                  <a:lnTo>
                    <a:pt x="6090" y="3561"/>
                  </a:lnTo>
                  <a:lnTo>
                    <a:pt x="5528" y="3936"/>
                  </a:lnTo>
                  <a:lnTo>
                    <a:pt x="4935" y="4279"/>
                  </a:lnTo>
                  <a:lnTo>
                    <a:pt x="4341" y="4623"/>
                  </a:lnTo>
                  <a:lnTo>
                    <a:pt x="3123" y="5216"/>
                  </a:lnTo>
                  <a:lnTo>
                    <a:pt x="1905" y="5747"/>
                  </a:lnTo>
                  <a:lnTo>
                    <a:pt x="750" y="6278"/>
                  </a:lnTo>
                  <a:lnTo>
                    <a:pt x="656" y="6371"/>
                  </a:lnTo>
                  <a:lnTo>
                    <a:pt x="594" y="6465"/>
                  </a:lnTo>
                  <a:lnTo>
                    <a:pt x="563" y="6559"/>
                  </a:lnTo>
                  <a:lnTo>
                    <a:pt x="594" y="6684"/>
                  </a:lnTo>
                  <a:lnTo>
                    <a:pt x="656" y="6777"/>
                  </a:lnTo>
                  <a:lnTo>
                    <a:pt x="812" y="7340"/>
                  </a:lnTo>
                  <a:lnTo>
                    <a:pt x="969" y="7964"/>
                  </a:lnTo>
                  <a:lnTo>
                    <a:pt x="1125" y="8589"/>
                  </a:lnTo>
                  <a:lnTo>
                    <a:pt x="1218" y="9245"/>
                  </a:lnTo>
                  <a:lnTo>
                    <a:pt x="1312" y="9900"/>
                  </a:lnTo>
                  <a:lnTo>
                    <a:pt x="1406" y="10587"/>
                  </a:lnTo>
                  <a:lnTo>
                    <a:pt x="1437" y="11274"/>
                  </a:lnTo>
                  <a:lnTo>
                    <a:pt x="1437" y="11962"/>
                  </a:lnTo>
                  <a:lnTo>
                    <a:pt x="1406" y="12649"/>
                  </a:lnTo>
                  <a:lnTo>
                    <a:pt x="1343" y="13304"/>
                  </a:lnTo>
                  <a:lnTo>
                    <a:pt x="1250" y="13960"/>
                  </a:lnTo>
                  <a:lnTo>
                    <a:pt x="1093" y="14616"/>
                  </a:lnTo>
                  <a:lnTo>
                    <a:pt x="906" y="15209"/>
                  </a:lnTo>
                  <a:lnTo>
                    <a:pt x="656" y="15803"/>
                  </a:lnTo>
                  <a:lnTo>
                    <a:pt x="375" y="16334"/>
                  </a:lnTo>
                  <a:lnTo>
                    <a:pt x="0" y="16865"/>
                  </a:lnTo>
                  <a:lnTo>
                    <a:pt x="0" y="16896"/>
                  </a:lnTo>
                  <a:lnTo>
                    <a:pt x="0" y="16958"/>
                  </a:lnTo>
                  <a:lnTo>
                    <a:pt x="63" y="16989"/>
                  </a:lnTo>
                  <a:lnTo>
                    <a:pt x="125" y="16958"/>
                  </a:lnTo>
                  <a:lnTo>
                    <a:pt x="563" y="16459"/>
                  </a:lnTo>
                  <a:lnTo>
                    <a:pt x="969" y="15928"/>
                  </a:lnTo>
                  <a:lnTo>
                    <a:pt x="1281" y="15366"/>
                  </a:lnTo>
                  <a:lnTo>
                    <a:pt x="1562" y="14772"/>
                  </a:lnTo>
                  <a:lnTo>
                    <a:pt x="1781" y="14148"/>
                  </a:lnTo>
                  <a:lnTo>
                    <a:pt x="1968" y="13492"/>
                  </a:lnTo>
                  <a:lnTo>
                    <a:pt x="2093" y="12836"/>
                  </a:lnTo>
                  <a:lnTo>
                    <a:pt x="2155" y="12149"/>
                  </a:lnTo>
                  <a:lnTo>
                    <a:pt x="2186" y="11462"/>
                  </a:lnTo>
                  <a:lnTo>
                    <a:pt x="2186" y="10775"/>
                  </a:lnTo>
                  <a:lnTo>
                    <a:pt x="2124" y="10088"/>
                  </a:lnTo>
                  <a:lnTo>
                    <a:pt x="2062" y="9401"/>
                  </a:lnTo>
                  <a:lnTo>
                    <a:pt x="1937" y="8714"/>
                  </a:lnTo>
                  <a:lnTo>
                    <a:pt x="1781" y="8058"/>
                  </a:lnTo>
                  <a:lnTo>
                    <a:pt x="1593" y="7433"/>
                  </a:lnTo>
                  <a:lnTo>
                    <a:pt x="1375" y="6809"/>
                  </a:lnTo>
                  <a:lnTo>
                    <a:pt x="2530" y="6278"/>
                  </a:lnTo>
                  <a:lnTo>
                    <a:pt x="3779" y="5684"/>
                  </a:lnTo>
                  <a:lnTo>
                    <a:pt x="4373" y="5372"/>
                  </a:lnTo>
                  <a:lnTo>
                    <a:pt x="4997" y="5060"/>
                  </a:lnTo>
                  <a:lnTo>
                    <a:pt x="5559" y="4716"/>
                  </a:lnTo>
                  <a:lnTo>
                    <a:pt x="6121" y="4310"/>
                  </a:lnTo>
                  <a:lnTo>
                    <a:pt x="6652" y="3936"/>
                  </a:lnTo>
                  <a:lnTo>
                    <a:pt x="7152" y="3498"/>
                  </a:lnTo>
                  <a:lnTo>
                    <a:pt x="7589" y="2999"/>
                  </a:lnTo>
                  <a:lnTo>
                    <a:pt x="7964" y="2499"/>
                  </a:lnTo>
                  <a:lnTo>
                    <a:pt x="8151" y="2249"/>
                  </a:lnTo>
                  <a:lnTo>
                    <a:pt x="8307" y="1968"/>
                  </a:lnTo>
                  <a:lnTo>
                    <a:pt x="8432" y="1656"/>
                  </a:lnTo>
                  <a:lnTo>
                    <a:pt x="8557" y="1375"/>
                  </a:lnTo>
                  <a:lnTo>
                    <a:pt x="8651" y="1062"/>
                  </a:lnTo>
                  <a:lnTo>
                    <a:pt x="8745" y="719"/>
                  </a:lnTo>
                  <a:lnTo>
                    <a:pt x="8807" y="375"/>
                  </a:lnTo>
                  <a:lnTo>
                    <a:pt x="8838" y="32"/>
                  </a:lnTo>
                  <a:lnTo>
                    <a:pt x="8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1" name="Google Shape;3612;p61">
              <a:extLst>
                <a:ext uri="{FF2B5EF4-FFF2-40B4-BE49-F238E27FC236}">
                  <a16:creationId xmlns:a16="http://schemas.microsoft.com/office/drawing/2014/main" id="{903D0F6D-4911-D766-C847-3607242FD58C}"/>
                </a:ext>
              </a:extLst>
            </p:cNvPr>
            <p:cNvSpPr/>
            <p:nvPr/>
          </p:nvSpPr>
          <p:spPr>
            <a:xfrm>
              <a:off x="4895225" y="3850575"/>
              <a:ext cx="988425" cy="572300"/>
            </a:xfrm>
            <a:custGeom>
              <a:avLst/>
              <a:gdLst/>
              <a:ahLst/>
              <a:cxnLst/>
              <a:rect l="l" t="t" r="r" b="b"/>
              <a:pathLst>
                <a:path w="39537" h="22892" extrusionOk="0">
                  <a:moveTo>
                    <a:pt x="0" y="0"/>
                  </a:moveTo>
                  <a:lnTo>
                    <a:pt x="0" y="63"/>
                  </a:lnTo>
                  <a:lnTo>
                    <a:pt x="2311" y="15740"/>
                  </a:lnTo>
                  <a:lnTo>
                    <a:pt x="2530" y="17176"/>
                  </a:lnTo>
                  <a:lnTo>
                    <a:pt x="3404" y="22891"/>
                  </a:lnTo>
                  <a:lnTo>
                    <a:pt x="39537" y="22891"/>
                  </a:lnTo>
                  <a:lnTo>
                    <a:pt x="33884" y="750"/>
                  </a:lnTo>
                  <a:lnTo>
                    <a:pt x="33822" y="562"/>
                  </a:lnTo>
                  <a:lnTo>
                    <a:pt x="33759" y="250"/>
                  </a:lnTo>
                  <a:lnTo>
                    <a:pt x="33759" y="125"/>
                  </a:lnTo>
                  <a:lnTo>
                    <a:pt x="33759" y="63"/>
                  </a:lnTo>
                  <a:lnTo>
                    <a:pt x="337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2" name="Google Shape;3613;p61">
              <a:extLst>
                <a:ext uri="{FF2B5EF4-FFF2-40B4-BE49-F238E27FC236}">
                  <a16:creationId xmlns:a16="http://schemas.microsoft.com/office/drawing/2014/main" id="{6EBFB55E-CDDD-2300-9A4A-AED868A40659}"/>
                </a:ext>
              </a:extLst>
            </p:cNvPr>
            <p:cNvSpPr/>
            <p:nvPr/>
          </p:nvSpPr>
          <p:spPr>
            <a:xfrm>
              <a:off x="5020900" y="3926300"/>
              <a:ext cx="139000" cy="496575"/>
            </a:xfrm>
            <a:custGeom>
              <a:avLst/>
              <a:gdLst/>
              <a:ahLst/>
              <a:cxnLst/>
              <a:rect l="l" t="t" r="r" b="b"/>
              <a:pathLst>
                <a:path w="5560" h="19863" extrusionOk="0">
                  <a:moveTo>
                    <a:pt x="95" y="1"/>
                  </a:moveTo>
                  <a:lnTo>
                    <a:pt x="32" y="32"/>
                  </a:lnTo>
                  <a:lnTo>
                    <a:pt x="1" y="94"/>
                  </a:lnTo>
                  <a:lnTo>
                    <a:pt x="1562" y="6590"/>
                  </a:lnTo>
                  <a:lnTo>
                    <a:pt x="1875" y="7839"/>
                  </a:lnTo>
                  <a:lnTo>
                    <a:pt x="2093" y="8838"/>
                  </a:lnTo>
                  <a:lnTo>
                    <a:pt x="3467" y="14335"/>
                  </a:lnTo>
                  <a:lnTo>
                    <a:pt x="4873" y="19862"/>
                  </a:lnTo>
                  <a:lnTo>
                    <a:pt x="5560" y="19862"/>
                  </a:lnTo>
                  <a:lnTo>
                    <a:pt x="3873" y="13492"/>
                  </a:lnTo>
                  <a:lnTo>
                    <a:pt x="2156" y="7152"/>
                  </a:lnTo>
                  <a:lnTo>
                    <a:pt x="1844" y="6028"/>
                  </a:lnTo>
                  <a:lnTo>
                    <a:pt x="188" y="63"/>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3" name="Google Shape;3614;p61">
              <a:extLst>
                <a:ext uri="{FF2B5EF4-FFF2-40B4-BE49-F238E27FC236}">
                  <a16:creationId xmlns:a16="http://schemas.microsoft.com/office/drawing/2014/main" id="{149693DA-D064-DC24-B689-12A934487C96}"/>
                </a:ext>
              </a:extLst>
            </p:cNvPr>
            <p:cNvSpPr/>
            <p:nvPr/>
          </p:nvSpPr>
          <p:spPr>
            <a:xfrm>
              <a:off x="4437700" y="3849800"/>
              <a:ext cx="1302300" cy="573075"/>
            </a:xfrm>
            <a:custGeom>
              <a:avLst/>
              <a:gdLst/>
              <a:ahLst/>
              <a:cxnLst/>
              <a:rect l="l" t="t" r="r" b="b"/>
              <a:pathLst>
                <a:path w="52092" h="22923" extrusionOk="0">
                  <a:moveTo>
                    <a:pt x="6465" y="0"/>
                  </a:moveTo>
                  <a:lnTo>
                    <a:pt x="5716" y="1312"/>
                  </a:lnTo>
                  <a:lnTo>
                    <a:pt x="5028" y="2623"/>
                  </a:lnTo>
                  <a:lnTo>
                    <a:pt x="4373" y="3997"/>
                  </a:lnTo>
                  <a:lnTo>
                    <a:pt x="3748" y="5371"/>
                  </a:lnTo>
                  <a:lnTo>
                    <a:pt x="3186" y="6746"/>
                  </a:lnTo>
                  <a:lnTo>
                    <a:pt x="2655" y="8182"/>
                  </a:lnTo>
                  <a:lnTo>
                    <a:pt x="2187" y="9587"/>
                  </a:lnTo>
                  <a:lnTo>
                    <a:pt x="1749" y="11024"/>
                  </a:lnTo>
                  <a:lnTo>
                    <a:pt x="1375" y="12492"/>
                  </a:lnTo>
                  <a:lnTo>
                    <a:pt x="1031" y="13960"/>
                  </a:lnTo>
                  <a:lnTo>
                    <a:pt x="750" y="15427"/>
                  </a:lnTo>
                  <a:lnTo>
                    <a:pt x="500" y="16895"/>
                  </a:lnTo>
                  <a:lnTo>
                    <a:pt x="313" y="18394"/>
                  </a:lnTo>
                  <a:lnTo>
                    <a:pt x="157" y="19893"/>
                  </a:lnTo>
                  <a:lnTo>
                    <a:pt x="63" y="21423"/>
                  </a:lnTo>
                  <a:lnTo>
                    <a:pt x="1" y="22922"/>
                  </a:lnTo>
                  <a:lnTo>
                    <a:pt x="47969" y="22922"/>
                  </a:lnTo>
                  <a:lnTo>
                    <a:pt x="48656" y="20112"/>
                  </a:lnTo>
                  <a:lnTo>
                    <a:pt x="49281" y="17270"/>
                  </a:lnTo>
                  <a:lnTo>
                    <a:pt x="49874" y="14428"/>
                  </a:lnTo>
                  <a:lnTo>
                    <a:pt x="50436" y="11586"/>
                  </a:lnTo>
                  <a:lnTo>
                    <a:pt x="50905" y="8713"/>
                  </a:lnTo>
                  <a:lnTo>
                    <a:pt x="51373" y="5871"/>
                  </a:lnTo>
                  <a:lnTo>
                    <a:pt x="51748" y="2998"/>
                  </a:lnTo>
                  <a:lnTo>
                    <a:pt x="52091" y="94"/>
                  </a:lnTo>
                  <a:lnTo>
                    <a:pt x="520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4" name="Google Shape;3615;p61">
              <a:extLst>
                <a:ext uri="{FF2B5EF4-FFF2-40B4-BE49-F238E27FC236}">
                  <a16:creationId xmlns:a16="http://schemas.microsoft.com/office/drawing/2014/main" id="{1A5A060C-C3B2-C571-C4C8-644814D1F47F}"/>
                </a:ext>
              </a:extLst>
            </p:cNvPr>
            <p:cNvSpPr/>
            <p:nvPr/>
          </p:nvSpPr>
          <p:spPr>
            <a:xfrm>
              <a:off x="5432350" y="3995775"/>
              <a:ext cx="38300" cy="427100"/>
            </a:xfrm>
            <a:custGeom>
              <a:avLst/>
              <a:gdLst/>
              <a:ahLst/>
              <a:cxnLst/>
              <a:rect l="l" t="t" r="r" b="b"/>
              <a:pathLst>
                <a:path w="1532" h="17084" extrusionOk="0">
                  <a:moveTo>
                    <a:pt x="1031" y="1"/>
                  </a:moveTo>
                  <a:lnTo>
                    <a:pt x="938" y="32"/>
                  </a:lnTo>
                  <a:lnTo>
                    <a:pt x="907" y="95"/>
                  </a:lnTo>
                  <a:lnTo>
                    <a:pt x="907" y="2218"/>
                  </a:lnTo>
                  <a:lnTo>
                    <a:pt x="875" y="4342"/>
                  </a:lnTo>
                  <a:lnTo>
                    <a:pt x="844" y="6497"/>
                  </a:lnTo>
                  <a:lnTo>
                    <a:pt x="750" y="8620"/>
                  </a:lnTo>
                  <a:lnTo>
                    <a:pt x="594" y="10744"/>
                  </a:lnTo>
                  <a:lnTo>
                    <a:pt x="438" y="12867"/>
                  </a:lnTo>
                  <a:lnTo>
                    <a:pt x="251" y="14960"/>
                  </a:lnTo>
                  <a:lnTo>
                    <a:pt x="1" y="17083"/>
                  </a:lnTo>
                  <a:lnTo>
                    <a:pt x="844" y="17083"/>
                  </a:lnTo>
                  <a:lnTo>
                    <a:pt x="1094" y="15210"/>
                  </a:lnTo>
                  <a:lnTo>
                    <a:pt x="1250" y="13336"/>
                  </a:lnTo>
                  <a:lnTo>
                    <a:pt x="1406" y="11681"/>
                  </a:lnTo>
                  <a:lnTo>
                    <a:pt x="1500" y="10026"/>
                  </a:lnTo>
                  <a:lnTo>
                    <a:pt x="1531" y="8370"/>
                  </a:lnTo>
                  <a:lnTo>
                    <a:pt x="1531" y="6715"/>
                  </a:lnTo>
                  <a:lnTo>
                    <a:pt x="1500" y="5060"/>
                  </a:lnTo>
                  <a:lnTo>
                    <a:pt x="1406" y="3405"/>
                  </a:lnTo>
                  <a:lnTo>
                    <a:pt x="1281" y="1750"/>
                  </a:lnTo>
                  <a:lnTo>
                    <a:pt x="1125" y="95"/>
                  </a:lnTo>
                  <a:lnTo>
                    <a:pt x="1094" y="32"/>
                  </a:lnTo>
                  <a:lnTo>
                    <a:pt x="1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5" name="Google Shape;3616;p61">
              <a:extLst>
                <a:ext uri="{FF2B5EF4-FFF2-40B4-BE49-F238E27FC236}">
                  <a16:creationId xmlns:a16="http://schemas.microsoft.com/office/drawing/2014/main" id="{7A42C847-2AD3-950B-9B57-A6AD5D633255}"/>
                </a:ext>
              </a:extLst>
            </p:cNvPr>
            <p:cNvSpPr/>
            <p:nvPr/>
          </p:nvSpPr>
          <p:spPr>
            <a:xfrm>
              <a:off x="5572125" y="3990325"/>
              <a:ext cx="45300" cy="432550"/>
            </a:xfrm>
            <a:custGeom>
              <a:avLst/>
              <a:gdLst/>
              <a:ahLst/>
              <a:cxnLst/>
              <a:rect l="l" t="t" r="r" b="b"/>
              <a:pathLst>
                <a:path w="1812" h="17302" extrusionOk="0">
                  <a:moveTo>
                    <a:pt x="1437" y="0"/>
                  </a:moveTo>
                  <a:lnTo>
                    <a:pt x="1343" y="32"/>
                  </a:lnTo>
                  <a:lnTo>
                    <a:pt x="1312" y="63"/>
                  </a:lnTo>
                  <a:lnTo>
                    <a:pt x="1312" y="94"/>
                  </a:lnTo>
                  <a:lnTo>
                    <a:pt x="1280" y="1749"/>
                  </a:lnTo>
                  <a:lnTo>
                    <a:pt x="1249" y="3404"/>
                  </a:lnTo>
                  <a:lnTo>
                    <a:pt x="1218" y="5028"/>
                  </a:lnTo>
                  <a:lnTo>
                    <a:pt x="1155" y="6683"/>
                  </a:lnTo>
                  <a:lnTo>
                    <a:pt x="1062" y="8307"/>
                  </a:lnTo>
                  <a:lnTo>
                    <a:pt x="937" y="9962"/>
                  </a:lnTo>
                  <a:lnTo>
                    <a:pt x="812" y="11586"/>
                  </a:lnTo>
                  <a:lnTo>
                    <a:pt x="656" y="13242"/>
                  </a:lnTo>
                  <a:lnTo>
                    <a:pt x="562" y="13897"/>
                  </a:lnTo>
                  <a:lnTo>
                    <a:pt x="437" y="14834"/>
                  </a:lnTo>
                  <a:lnTo>
                    <a:pt x="250" y="15990"/>
                  </a:lnTo>
                  <a:lnTo>
                    <a:pt x="0" y="17301"/>
                  </a:lnTo>
                  <a:lnTo>
                    <a:pt x="906" y="17301"/>
                  </a:lnTo>
                  <a:lnTo>
                    <a:pt x="1093" y="16271"/>
                  </a:lnTo>
                  <a:lnTo>
                    <a:pt x="1249" y="15209"/>
                  </a:lnTo>
                  <a:lnTo>
                    <a:pt x="1374" y="14116"/>
                  </a:lnTo>
                  <a:lnTo>
                    <a:pt x="1499" y="13054"/>
                  </a:lnTo>
                  <a:lnTo>
                    <a:pt x="1593" y="11992"/>
                  </a:lnTo>
                  <a:lnTo>
                    <a:pt x="1655" y="10899"/>
                  </a:lnTo>
                  <a:lnTo>
                    <a:pt x="1780" y="8745"/>
                  </a:lnTo>
                  <a:lnTo>
                    <a:pt x="1811" y="6558"/>
                  </a:lnTo>
                  <a:lnTo>
                    <a:pt x="1780" y="4404"/>
                  </a:lnTo>
                  <a:lnTo>
                    <a:pt x="1686" y="2249"/>
                  </a:lnTo>
                  <a:lnTo>
                    <a:pt x="1561" y="125"/>
                  </a:lnTo>
                  <a:lnTo>
                    <a:pt x="1530" y="63"/>
                  </a:lnTo>
                  <a:lnTo>
                    <a:pt x="1499" y="32"/>
                  </a:lnTo>
                  <a:lnTo>
                    <a:pt x="1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6" name="Google Shape;3617;p61">
              <a:extLst>
                <a:ext uri="{FF2B5EF4-FFF2-40B4-BE49-F238E27FC236}">
                  <a16:creationId xmlns:a16="http://schemas.microsoft.com/office/drawing/2014/main" id="{32F3E86C-F1E1-D419-A544-5C537A3A59A3}"/>
                </a:ext>
              </a:extLst>
            </p:cNvPr>
            <p:cNvSpPr/>
            <p:nvPr/>
          </p:nvSpPr>
          <p:spPr>
            <a:xfrm>
              <a:off x="4636000" y="3957525"/>
              <a:ext cx="475500" cy="391950"/>
            </a:xfrm>
            <a:custGeom>
              <a:avLst/>
              <a:gdLst/>
              <a:ahLst/>
              <a:cxnLst/>
              <a:rect l="l" t="t" r="r" b="b"/>
              <a:pathLst>
                <a:path w="19020" h="15678" extrusionOk="0">
                  <a:moveTo>
                    <a:pt x="18895" y="1"/>
                  </a:moveTo>
                  <a:lnTo>
                    <a:pt x="18863" y="63"/>
                  </a:lnTo>
                  <a:lnTo>
                    <a:pt x="18676" y="813"/>
                  </a:lnTo>
                  <a:lnTo>
                    <a:pt x="18457" y="1562"/>
                  </a:lnTo>
                  <a:lnTo>
                    <a:pt x="18208" y="2312"/>
                  </a:lnTo>
                  <a:lnTo>
                    <a:pt x="17958" y="3061"/>
                  </a:lnTo>
                  <a:lnTo>
                    <a:pt x="17677" y="3779"/>
                  </a:lnTo>
                  <a:lnTo>
                    <a:pt x="17364" y="4498"/>
                  </a:lnTo>
                  <a:lnTo>
                    <a:pt x="17021" y="5185"/>
                  </a:lnTo>
                  <a:lnTo>
                    <a:pt x="16677" y="5903"/>
                  </a:lnTo>
                  <a:lnTo>
                    <a:pt x="16053" y="6996"/>
                  </a:lnTo>
                  <a:lnTo>
                    <a:pt x="15397" y="8120"/>
                  </a:lnTo>
                  <a:lnTo>
                    <a:pt x="15022" y="8651"/>
                  </a:lnTo>
                  <a:lnTo>
                    <a:pt x="14679" y="9182"/>
                  </a:lnTo>
                  <a:lnTo>
                    <a:pt x="14273" y="9682"/>
                  </a:lnTo>
                  <a:lnTo>
                    <a:pt x="13867" y="10181"/>
                  </a:lnTo>
                  <a:lnTo>
                    <a:pt x="13461" y="10650"/>
                  </a:lnTo>
                  <a:lnTo>
                    <a:pt x="13024" y="11118"/>
                  </a:lnTo>
                  <a:lnTo>
                    <a:pt x="12555" y="11556"/>
                  </a:lnTo>
                  <a:lnTo>
                    <a:pt x="12087" y="11962"/>
                  </a:lnTo>
                  <a:lnTo>
                    <a:pt x="11587" y="12368"/>
                  </a:lnTo>
                  <a:lnTo>
                    <a:pt x="11087" y="12711"/>
                  </a:lnTo>
                  <a:lnTo>
                    <a:pt x="10525" y="13055"/>
                  </a:lnTo>
                  <a:lnTo>
                    <a:pt x="9963" y="13336"/>
                  </a:lnTo>
                  <a:lnTo>
                    <a:pt x="9401" y="13617"/>
                  </a:lnTo>
                  <a:lnTo>
                    <a:pt x="8808" y="13835"/>
                  </a:lnTo>
                  <a:lnTo>
                    <a:pt x="8214" y="14023"/>
                  </a:lnTo>
                  <a:lnTo>
                    <a:pt x="7590" y="14210"/>
                  </a:lnTo>
                  <a:lnTo>
                    <a:pt x="6996" y="14335"/>
                  </a:lnTo>
                  <a:lnTo>
                    <a:pt x="6372" y="14460"/>
                  </a:lnTo>
                  <a:lnTo>
                    <a:pt x="5154" y="14678"/>
                  </a:lnTo>
                  <a:lnTo>
                    <a:pt x="3905" y="14803"/>
                  </a:lnTo>
                  <a:lnTo>
                    <a:pt x="2655" y="14928"/>
                  </a:lnTo>
                  <a:lnTo>
                    <a:pt x="1406" y="15022"/>
                  </a:lnTo>
                  <a:lnTo>
                    <a:pt x="157" y="15116"/>
                  </a:lnTo>
                  <a:lnTo>
                    <a:pt x="95" y="15147"/>
                  </a:lnTo>
                  <a:lnTo>
                    <a:pt x="63" y="15178"/>
                  </a:lnTo>
                  <a:lnTo>
                    <a:pt x="1" y="15241"/>
                  </a:lnTo>
                  <a:lnTo>
                    <a:pt x="1" y="15272"/>
                  </a:lnTo>
                  <a:lnTo>
                    <a:pt x="1" y="15366"/>
                  </a:lnTo>
                  <a:lnTo>
                    <a:pt x="32" y="15428"/>
                  </a:lnTo>
                  <a:lnTo>
                    <a:pt x="95" y="15490"/>
                  </a:lnTo>
                  <a:lnTo>
                    <a:pt x="157" y="15490"/>
                  </a:lnTo>
                  <a:lnTo>
                    <a:pt x="906" y="15584"/>
                  </a:lnTo>
                  <a:lnTo>
                    <a:pt x="1687" y="15647"/>
                  </a:lnTo>
                  <a:lnTo>
                    <a:pt x="2437" y="15678"/>
                  </a:lnTo>
                  <a:lnTo>
                    <a:pt x="3998" y="15678"/>
                  </a:lnTo>
                  <a:lnTo>
                    <a:pt x="4748" y="15647"/>
                  </a:lnTo>
                  <a:lnTo>
                    <a:pt x="5528" y="15615"/>
                  </a:lnTo>
                  <a:lnTo>
                    <a:pt x="6278" y="15553"/>
                  </a:lnTo>
                  <a:lnTo>
                    <a:pt x="6934" y="15459"/>
                  </a:lnTo>
                  <a:lnTo>
                    <a:pt x="7590" y="15366"/>
                  </a:lnTo>
                  <a:lnTo>
                    <a:pt x="8214" y="15209"/>
                  </a:lnTo>
                  <a:lnTo>
                    <a:pt x="8870" y="15053"/>
                  </a:lnTo>
                  <a:lnTo>
                    <a:pt x="9463" y="14835"/>
                  </a:lnTo>
                  <a:lnTo>
                    <a:pt x="10088" y="14616"/>
                  </a:lnTo>
                  <a:lnTo>
                    <a:pt x="10681" y="14335"/>
                  </a:lnTo>
                  <a:lnTo>
                    <a:pt x="11275" y="14054"/>
                  </a:lnTo>
                  <a:lnTo>
                    <a:pt x="11837" y="13679"/>
                  </a:lnTo>
                  <a:lnTo>
                    <a:pt x="12368" y="13304"/>
                  </a:lnTo>
                  <a:lnTo>
                    <a:pt x="12867" y="12898"/>
                  </a:lnTo>
                  <a:lnTo>
                    <a:pt x="13367" y="12461"/>
                  </a:lnTo>
                  <a:lnTo>
                    <a:pt x="13835" y="11993"/>
                  </a:lnTo>
                  <a:lnTo>
                    <a:pt x="14273" y="11524"/>
                  </a:lnTo>
                  <a:lnTo>
                    <a:pt x="14679" y="10993"/>
                  </a:lnTo>
                  <a:lnTo>
                    <a:pt x="15053" y="10463"/>
                  </a:lnTo>
                  <a:lnTo>
                    <a:pt x="15459" y="9900"/>
                  </a:lnTo>
                  <a:lnTo>
                    <a:pt x="15834" y="9307"/>
                  </a:lnTo>
                  <a:lnTo>
                    <a:pt x="16178" y="8714"/>
                  </a:lnTo>
                  <a:lnTo>
                    <a:pt x="16521" y="8120"/>
                  </a:lnTo>
                  <a:lnTo>
                    <a:pt x="16834" y="7496"/>
                  </a:lnTo>
                  <a:lnTo>
                    <a:pt x="17146" y="6871"/>
                  </a:lnTo>
                  <a:lnTo>
                    <a:pt x="17427" y="6247"/>
                  </a:lnTo>
                  <a:lnTo>
                    <a:pt x="17708" y="5591"/>
                  </a:lnTo>
                  <a:lnTo>
                    <a:pt x="17958" y="4935"/>
                  </a:lnTo>
                  <a:lnTo>
                    <a:pt x="18208" y="4248"/>
                  </a:lnTo>
                  <a:lnTo>
                    <a:pt x="18426" y="3592"/>
                  </a:lnTo>
                  <a:lnTo>
                    <a:pt x="18614" y="2905"/>
                  </a:lnTo>
                  <a:lnTo>
                    <a:pt x="18770" y="2187"/>
                  </a:lnTo>
                  <a:lnTo>
                    <a:pt x="18863" y="1500"/>
                  </a:lnTo>
                  <a:lnTo>
                    <a:pt x="18957" y="781"/>
                  </a:lnTo>
                  <a:lnTo>
                    <a:pt x="19020" y="94"/>
                  </a:lnTo>
                  <a:lnTo>
                    <a:pt x="19020" y="32"/>
                  </a:lnTo>
                  <a:lnTo>
                    <a:pt x="18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7" name="Google Shape;3618;p61">
              <a:extLst>
                <a:ext uri="{FF2B5EF4-FFF2-40B4-BE49-F238E27FC236}">
                  <a16:creationId xmlns:a16="http://schemas.microsoft.com/office/drawing/2014/main" id="{83474622-FB4A-78B5-B64D-1225CE8B6510}"/>
                </a:ext>
              </a:extLst>
            </p:cNvPr>
            <p:cNvSpPr/>
            <p:nvPr/>
          </p:nvSpPr>
          <p:spPr>
            <a:xfrm>
              <a:off x="4490000" y="3895850"/>
              <a:ext cx="170225" cy="527025"/>
            </a:xfrm>
            <a:custGeom>
              <a:avLst/>
              <a:gdLst/>
              <a:ahLst/>
              <a:cxnLst/>
              <a:rect l="l" t="t" r="r" b="b"/>
              <a:pathLst>
                <a:path w="6809" h="21081" extrusionOk="0">
                  <a:moveTo>
                    <a:pt x="6684" y="1"/>
                  </a:moveTo>
                  <a:lnTo>
                    <a:pt x="6028" y="1156"/>
                  </a:lnTo>
                  <a:lnTo>
                    <a:pt x="5404" y="2343"/>
                  </a:lnTo>
                  <a:lnTo>
                    <a:pt x="4779" y="3498"/>
                  </a:lnTo>
                  <a:lnTo>
                    <a:pt x="4186" y="4685"/>
                  </a:lnTo>
                  <a:lnTo>
                    <a:pt x="3624" y="5903"/>
                  </a:lnTo>
                  <a:lnTo>
                    <a:pt x="3093" y="7090"/>
                  </a:lnTo>
                  <a:lnTo>
                    <a:pt x="2562" y="8339"/>
                  </a:lnTo>
                  <a:lnTo>
                    <a:pt x="2062" y="9557"/>
                  </a:lnTo>
                  <a:lnTo>
                    <a:pt x="1594" y="10962"/>
                  </a:lnTo>
                  <a:lnTo>
                    <a:pt x="1156" y="12367"/>
                  </a:lnTo>
                  <a:lnTo>
                    <a:pt x="813" y="13773"/>
                  </a:lnTo>
                  <a:lnTo>
                    <a:pt x="501" y="15241"/>
                  </a:lnTo>
                  <a:lnTo>
                    <a:pt x="282" y="16677"/>
                  </a:lnTo>
                  <a:lnTo>
                    <a:pt x="126" y="18145"/>
                  </a:lnTo>
                  <a:lnTo>
                    <a:pt x="32" y="19613"/>
                  </a:lnTo>
                  <a:lnTo>
                    <a:pt x="1" y="21080"/>
                  </a:lnTo>
                  <a:lnTo>
                    <a:pt x="657" y="21080"/>
                  </a:lnTo>
                  <a:lnTo>
                    <a:pt x="657" y="19644"/>
                  </a:lnTo>
                  <a:lnTo>
                    <a:pt x="750" y="18239"/>
                  </a:lnTo>
                  <a:lnTo>
                    <a:pt x="875" y="17021"/>
                  </a:lnTo>
                  <a:lnTo>
                    <a:pt x="1063" y="15834"/>
                  </a:lnTo>
                  <a:lnTo>
                    <a:pt x="1281" y="14647"/>
                  </a:lnTo>
                  <a:lnTo>
                    <a:pt x="1531" y="13492"/>
                  </a:lnTo>
                  <a:lnTo>
                    <a:pt x="1812" y="12305"/>
                  </a:lnTo>
                  <a:lnTo>
                    <a:pt x="2156" y="11149"/>
                  </a:lnTo>
                  <a:lnTo>
                    <a:pt x="2499" y="10025"/>
                  </a:lnTo>
                  <a:lnTo>
                    <a:pt x="2905" y="8870"/>
                  </a:lnTo>
                  <a:lnTo>
                    <a:pt x="3311" y="7745"/>
                  </a:lnTo>
                  <a:lnTo>
                    <a:pt x="3748" y="6621"/>
                  </a:lnTo>
                  <a:lnTo>
                    <a:pt x="4217" y="5497"/>
                  </a:lnTo>
                  <a:lnTo>
                    <a:pt x="4717" y="4404"/>
                  </a:lnTo>
                  <a:lnTo>
                    <a:pt x="5716" y="2218"/>
                  </a:lnTo>
                  <a:lnTo>
                    <a:pt x="6809" y="94"/>
                  </a:lnTo>
                  <a:lnTo>
                    <a:pt x="6778" y="32"/>
                  </a:lnTo>
                  <a:lnTo>
                    <a:pt x="6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8" name="Google Shape;3619;p61">
              <a:extLst>
                <a:ext uri="{FF2B5EF4-FFF2-40B4-BE49-F238E27FC236}">
                  <a16:creationId xmlns:a16="http://schemas.microsoft.com/office/drawing/2014/main" id="{FE1D73AB-1DFE-708F-3A2B-127860402833}"/>
                </a:ext>
              </a:extLst>
            </p:cNvPr>
            <p:cNvSpPr/>
            <p:nvPr/>
          </p:nvSpPr>
          <p:spPr>
            <a:xfrm>
              <a:off x="4460350" y="1756650"/>
              <a:ext cx="1214850" cy="1579450"/>
            </a:xfrm>
            <a:custGeom>
              <a:avLst/>
              <a:gdLst/>
              <a:ahLst/>
              <a:cxnLst/>
              <a:rect l="l" t="t" r="r" b="b"/>
              <a:pathLst>
                <a:path w="48594" h="63178" extrusionOk="0">
                  <a:moveTo>
                    <a:pt x="36289" y="0"/>
                  </a:moveTo>
                  <a:lnTo>
                    <a:pt x="35539" y="31"/>
                  </a:lnTo>
                  <a:lnTo>
                    <a:pt x="34759" y="156"/>
                  </a:lnTo>
                  <a:lnTo>
                    <a:pt x="34009" y="312"/>
                  </a:lnTo>
                  <a:lnTo>
                    <a:pt x="33228" y="500"/>
                  </a:lnTo>
                  <a:lnTo>
                    <a:pt x="32448" y="750"/>
                  </a:lnTo>
                  <a:lnTo>
                    <a:pt x="31698" y="1062"/>
                  </a:lnTo>
                  <a:lnTo>
                    <a:pt x="30949" y="1374"/>
                  </a:lnTo>
                  <a:lnTo>
                    <a:pt x="30199" y="1749"/>
                  </a:lnTo>
                  <a:lnTo>
                    <a:pt x="29450" y="2155"/>
                  </a:lnTo>
                  <a:lnTo>
                    <a:pt x="28763" y="2592"/>
                  </a:lnTo>
                  <a:lnTo>
                    <a:pt x="28044" y="3029"/>
                  </a:lnTo>
                  <a:lnTo>
                    <a:pt x="27388" y="3529"/>
                  </a:lnTo>
                  <a:lnTo>
                    <a:pt x="26764" y="4029"/>
                  </a:lnTo>
                  <a:lnTo>
                    <a:pt x="26139" y="4560"/>
                  </a:lnTo>
                  <a:lnTo>
                    <a:pt x="25577" y="5090"/>
                  </a:lnTo>
                  <a:lnTo>
                    <a:pt x="25046" y="5621"/>
                  </a:lnTo>
                  <a:lnTo>
                    <a:pt x="24547" y="6152"/>
                  </a:lnTo>
                  <a:lnTo>
                    <a:pt x="24109" y="6714"/>
                  </a:lnTo>
                  <a:lnTo>
                    <a:pt x="23703" y="7277"/>
                  </a:lnTo>
                  <a:lnTo>
                    <a:pt x="23360" y="7807"/>
                  </a:lnTo>
                  <a:lnTo>
                    <a:pt x="23079" y="8370"/>
                  </a:lnTo>
                  <a:lnTo>
                    <a:pt x="22829" y="8900"/>
                  </a:lnTo>
                  <a:lnTo>
                    <a:pt x="22517" y="9775"/>
                  </a:lnTo>
                  <a:lnTo>
                    <a:pt x="22236" y="10681"/>
                  </a:lnTo>
                  <a:lnTo>
                    <a:pt x="22017" y="11586"/>
                  </a:lnTo>
                  <a:lnTo>
                    <a:pt x="21798" y="12492"/>
                  </a:lnTo>
                  <a:lnTo>
                    <a:pt x="21424" y="14334"/>
                  </a:lnTo>
                  <a:lnTo>
                    <a:pt x="21080" y="16146"/>
                  </a:lnTo>
                  <a:lnTo>
                    <a:pt x="20768" y="17863"/>
                  </a:lnTo>
                  <a:lnTo>
                    <a:pt x="20456" y="19456"/>
                  </a:lnTo>
                  <a:lnTo>
                    <a:pt x="20268" y="20205"/>
                  </a:lnTo>
                  <a:lnTo>
                    <a:pt x="20050" y="20924"/>
                  </a:lnTo>
                  <a:lnTo>
                    <a:pt x="19831" y="21580"/>
                  </a:lnTo>
                  <a:lnTo>
                    <a:pt x="19581" y="22173"/>
                  </a:lnTo>
                  <a:lnTo>
                    <a:pt x="19269" y="22735"/>
                  </a:lnTo>
                  <a:lnTo>
                    <a:pt x="18956" y="23297"/>
                  </a:lnTo>
                  <a:lnTo>
                    <a:pt x="18613" y="23797"/>
                  </a:lnTo>
                  <a:lnTo>
                    <a:pt x="18238" y="24297"/>
                  </a:lnTo>
                  <a:lnTo>
                    <a:pt x="17832" y="24765"/>
                  </a:lnTo>
                  <a:lnTo>
                    <a:pt x="17426" y="25202"/>
                  </a:lnTo>
                  <a:lnTo>
                    <a:pt x="16989" y="25639"/>
                  </a:lnTo>
                  <a:lnTo>
                    <a:pt x="16552" y="26045"/>
                  </a:lnTo>
                  <a:lnTo>
                    <a:pt x="16083" y="26451"/>
                  </a:lnTo>
                  <a:lnTo>
                    <a:pt x="15584" y="26826"/>
                  </a:lnTo>
                  <a:lnTo>
                    <a:pt x="14584" y="27544"/>
                  </a:lnTo>
                  <a:lnTo>
                    <a:pt x="13523" y="28263"/>
                  </a:lnTo>
                  <a:lnTo>
                    <a:pt x="12398" y="28950"/>
                  </a:lnTo>
                  <a:lnTo>
                    <a:pt x="10119" y="30324"/>
                  </a:lnTo>
                  <a:lnTo>
                    <a:pt x="8963" y="31073"/>
                  </a:lnTo>
                  <a:lnTo>
                    <a:pt x="7776" y="31854"/>
                  </a:lnTo>
                  <a:lnTo>
                    <a:pt x="6621" y="32728"/>
                  </a:lnTo>
                  <a:lnTo>
                    <a:pt x="6059" y="33197"/>
                  </a:lnTo>
                  <a:lnTo>
                    <a:pt x="5497" y="33665"/>
                  </a:lnTo>
                  <a:lnTo>
                    <a:pt x="4934" y="34165"/>
                  </a:lnTo>
                  <a:lnTo>
                    <a:pt x="4372" y="34727"/>
                  </a:lnTo>
                  <a:lnTo>
                    <a:pt x="3841" y="35289"/>
                  </a:lnTo>
                  <a:lnTo>
                    <a:pt x="3311" y="35883"/>
                  </a:lnTo>
                  <a:lnTo>
                    <a:pt x="2780" y="36507"/>
                  </a:lnTo>
                  <a:lnTo>
                    <a:pt x="2311" y="37194"/>
                  </a:lnTo>
                  <a:lnTo>
                    <a:pt x="1874" y="37881"/>
                  </a:lnTo>
                  <a:lnTo>
                    <a:pt x="1499" y="38600"/>
                  </a:lnTo>
                  <a:lnTo>
                    <a:pt x="1156" y="39349"/>
                  </a:lnTo>
                  <a:lnTo>
                    <a:pt x="843" y="40099"/>
                  </a:lnTo>
                  <a:lnTo>
                    <a:pt x="594" y="40879"/>
                  </a:lnTo>
                  <a:lnTo>
                    <a:pt x="406" y="41660"/>
                  </a:lnTo>
                  <a:lnTo>
                    <a:pt x="219" y="42472"/>
                  </a:lnTo>
                  <a:lnTo>
                    <a:pt x="125" y="43284"/>
                  </a:lnTo>
                  <a:lnTo>
                    <a:pt x="31" y="44096"/>
                  </a:lnTo>
                  <a:lnTo>
                    <a:pt x="0" y="44908"/>
                  </a:lnTo>
                  <a:lnTo>
                    <a:pt x="31" y="45751"/>
                  </a:lnTo>
                  <a:lnTo>
                    <a:pt x="94" y="46594"/>
                  </a:lnTo>
                  <a:lnTo>
                    <a:pt x="188" y="47438"/>
                  </a:lnTo>
                  <a:lnTo>
                    <a:pt x="344" y="48281"/>
                  </a:lnTo>
                  <a:lnTo>
                    <a:pt x="531" y="49124"/>
                  </a:lnTo>
                  <a:lnTo>
                    <a:pt x="750" y="49936"/>
                  </a:lnTo>
                  <a:lnTo>
                    <a:pt x="1031" y="50779"/>
                  </a:lnTo>
                  <a:lnTo>
                    <a:pt x="1374" y="51591"/>
                  </a:lnTo>
                  <a:lnTo>
                    <a:pt x="1718" y="52403"/>
                  </a:lnTo>
                  <a:lnTo>
                    <a:pt x="2155" y="53215"/>
                  </a:lnTo>
                  <a:lnTo>
                    <a:pt x="2592" y="53996"/>
                  </a:lnTo>
                  <a:lnTo>
                    <a:pt x="3092" y="54776"/>
                  </a:lnTo>
                  <a:lnTo>
                    <a:pt x="3654" y="55526"/>
                  </a:lnTo>
                  <a:lnTo>
                    <a:pt x="4247" y="56244"/>
                  </a:lnTo>
                  <a:lnTo>
                    <a:pt x="4872" y="56962"/>
                  </a:lnTo>
                  <a:lnTo>
                    <a:pt x="5559" y="57650"/>
                  </a:lnTo>
                  <a:lnTo>
                    <a:pt x="6277" y="58305"/>
                  </a:lnTo>
                  <a:lnTo>
                    <a:pt x="7058" y="58961"/>
                  </a:lnTo>
                  <a:lnTo>
                    <a:pt x="7870" y="59555"/>
                  </a:lnTo>
                  <a:lnTo>
                    <a:pt x="8744" y="60148"/>
                  </a:lnTo>
                  <a:lnTo>
                    <a:pt x="9713" y="60741"/>
                  </a:lnTo>
                  <a:lnTo>
                    <a:pt x="10743" y="61241"/>
                  </a:lnTo>
                  <a:lnTo>
                    <a:pt x="11774" y="61709"/>
                  </a:lnTo>
                  <a:lnTo>
                    <a:pt x="12836" y="62115"/>
                  </a:lnTo>
                  <a:lnTo>
                    <a:pt x="13929" y="62459"/>
                  </a:lnTo>
                  <a:lnTo>
                    <a:pt x="15053" y="62709"/>
                  </a:lnTo>
                  <a:lnTo>
                    <a:pt x="16177" y="62927"/>
                  </a:lnTo>
                  <a:lnTo>
                    <a:pt x="17333" y="63083"/>
                  </a:lnTo>
                  <a:lnTo>
                    <a:pt x="18488" y="63146"/>
                  </a:lnTo>
                  <a:lnTo>
                    <a:pt x="19675" y="63177"/>
                  </a:lnTo>
                  <a:lnTo>
                    <a:pt x="20830" y="63146"/>
                  </a:lnTo>
                  <a:lnTo>
                    <a:pt x="22048" y="63052"/>
                  </a:lnTo>
                  <a:lnTo>
                    <a:pt x="23235" y="62865"/>
                  </a:lnTo>
                  <a:lnTo>
                    <a:pt x="24422" y="62646"/>
                  </a:lnTo>
                  <a:lnTo>
                    <a:pt x="25640" y="62365"/>
                  </a:lnTo>
                  <a:lnTo>
                    <a:pt x="26826" y="62022"/>
                  </a:lnTo>
                  <a:lnTo>
                    <a:pt x="28013" y="61616"/>
                  </a:lnTo>
                  <a:lnTo>
                    <a:pt x="29200" y="61147"/>
                  </a:lnTo>
                  <a:lnTo>
                    <a:pt x="30386" y="60616"/>
                  </a:lnTo>
                  <a:lnTo>
                    <a:pt x="31573" y="60023"/>
                  </a:lnTo>
                  <a:lnTo>
                    <a:pt x="32729" y="59367"/>
                  </a:lnTo>
                  <a:lnTo>
                    <a:pt x="33853" y="58680"/>
                  </a:lnTo>
                  <a:lnTo>
                    <a:pt x="34977" y="57899"/>
                  </a:lnTo>
                  <a:lnTo>
                    <a:pt x="36101" y="57087"/>
                  </a:lnTo>
                  <a:lnTo>
                    <a:pt x="37195" y="56182"/>
                  </a:lnTo>
                  <a:lnTo>
                    <a:pt x="38225" y="55245"/>
                  </a:lnTo>
                  <a:lnTo>
                    <a:pt x="39287" y="54246"/>
                  </a:lnTo>
                  <a:lnTo>
                    <a:pt x="40286" y="53184"/>
                  </a:lnTo>
                  <a:lnTo>
                    <a:pt x="41254" y="52059"/>
                  </a:lnTo>
                  <a:lnTo>
                    <a:pt x="42191" y="50873"/>
                  </a:lnTo>
                  <a:lnTo>
                    <a:pt x="43097" y="49624"/>
                  </a:lnTo>
                  <a:lnTo>
                    <a:pt x="43971" y="48343"/>
                  </a:lnTo>
                  <a:lnTo>
                    <a:pt x="44315" y="47781"/>
                  </a:lnTo>
                  <a:lnTo>
                    <a:pt x="44658" y="47188"/>
                  </a:lnTo>
                  <a:lnTo>
                    <a:pt x="44971" y="46594"/>
                  </a:lnTo>
                  <a:lnTo>
                    <a:pt x="45283" y="46001"/>
                  </a:lnTo>
                  <a:lnTo>
                    <a:pt x="45564" y="45376"/>
                  </a:lnTo>
                  <a:lnTo>
                    <a:pt x="45845" y="44721"/>
                  </a:lnTo>
                  <a:lnTo>
                    <a:pt x="46345" y="43409"/>
                  </a:lnTo>
                  <a:lnTo>
                    <a:pt x="46813" y="42035"/>
                  </a:lnTo>
                  <a:lnTo>
                    <a:pt x="47219" y="40630"/>
                  </a:lnTo>
                  <a:lnTo>
                    <a:pt x="47563" y="39193"/>
                  </a:lnTo>
                  <a:lnTo>
                    <a:pt x="47844" y="37725"/>
                  </a:lnTo>
                  <a:lnTo>
                    <a:pt x="48094" y="36195"/>
                  </a:lnTo>
                  <a:lnTo>
                    <a:pt x="48281" y="34665"/>
                  </a:lnTo>
                  <a:lnTo>
                    <a:pt x="48437" y="33103"/>
                  </a:lnTo>
                  <a:lnTo>
                    <a:pt x="48531" y="31542"/>
                  </a:lnTo>
                  <a:lnTo>
                    <a:pt x="48593" y="29949"/>
                  </a:lnTo>
                  <a:lnTo>
                    <a:pt x="48593" y="28356"/>
                  </a:lnTo>
                  <a:lnTo>
                    <a:pt x="48562" y="26764"/>
                  </a:lnTo>
                  <a:lnTo>
                    <a:pt x="48468" y="25140"/>
                  </a:lnTo>
                  <a:lnTo>
                    <a:pt x="48375" y="23547"/>
                  </a:lnTo>
                  <a:lnTo>
                    <a:pt x="48219" y="21986"/>
                  </a:lnTo>
                  <a:lnTo>
                    <a:pt x="48000" y="20393"/>
                  </a:lnTo>
                  <a:lnTo>
                    <a:pt x="47781" y="18863"/>
                  </a:lnTo>
                  <a:lnTo>
                    <a:pt x="47531" y="17332"/>
                  </a:lnTo>
                  <a:lnTo>
                    <a:pt x="47219" y="15833"/>
                  </a:lnTo>
                  <a:lnTo>
                    <a:pt x="46876" y="14366"/>
                  </a:lnTo>
                  <a:lnTo>
                    <a:pt x="46501" y="12929"/>
                  </a:lnTo>
                  <a:lnTo>
                    <a:pt x="46126" y="11524"/>
                  </a:lnTo>
                  <a:lnTo>
                    <a:pt x="45689" y="10181"/>
                  </a:lnTo>
                  <a:lnTo>
                    <a:pt x="45252" y="8900"/>
                  </a:lnTo>
                  <a:lnTo>
                    <a:pt x="44752" y="7651"/>
                  </a:lnTo>
                  <a:lnTo>
                    <a:pt x="44252" y="6465"/>
                  </a:lnTo>
                  <a:lnTo>
                    <a:pt x="43721" y="5340"/>
                  </a:lnTo>
                  <a:lnTo>
                    <a:pt x="43159" y="4279"/>
                  </a:lnTo>
                  <a:lnTo>
                    <a:pt x="42597" y="3310"/>
                  </a:lnTo>
                  <a:lnTo>
                    <a:pt x="42379" y="2967"/>
                  </a:lnTo>
                  <a:lnTo>
                    <a:pt x="42129" y="2623"/>
                  </a:lnTo>
                  <a:lnTo>
                    <a:pt x="41848" y="2311"/>
                  </a:lnTo>
                  <a:lnTo>
                    <a:pt x="41598" y="2030"/>
                  </a:lnTo>
                  <a:lnTo>
                    <a:pt x="41317" y="1749"/>
                  </a:lnTo>
                  <a:lnTo>
                    <a:pt x="41036" y="1499"/>
                  </a:lnTo>
                  <a:lnTo>
                    <a:pt x="40723" y="1280"/>
                  </a:lnTo>
                  <a:lnTo>
                    <a:pt x="40442" y="1062"/>
                  </a:lnTo>
                  <a:lnTo>
                    <a:pt x="40130" y="875"/>
                  </a:lnTo>
                  <a:lnTo>
                    <a:pt x="39818" y="718"/>
                  </a:lnTo>
                  <a:lnTo>
                    <a:pt x="39474" y="562"/>
                  </a:lnTo>
                  <a:lnTo>
                    <a:pt x="39131" y="437"/>
                  </a:lnTo>
                  <a:lnTo>
                    <a:pt x="38818" y="312"/>
                  </a:lnTo>
                  <a:lnTo>
                    <a:pt x="38475" y="219"/>
                  </a:lnTo>
                  <a:lnTo>
                    <a:pt x="37757" y="94"/>
                  </a:lnTo>
                  <a:lnTo>
                    <a:pt x="37038"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9" name="Google Shape;3620;p61">
              <a:extLst>
                <a:ext uri="{FF2B5EF4-FFF2-40B4-BE49-F238E27FC236}">
                  <a16:creationId xmlns:a16="http://schemas.microsoft.com/office/drawing/2014/main" id="{2C91AACE-8E0F-6C8D-8848-B94F21622C18}"/>
                </a:ext>
              </a:extLst>
            </p:cNvPr>
            <p:cNvSpPr/>
            <p:nvPr/>
          </p:nvSpPr>
          <p:spPr>
            <a:xfrm>
              <a:off x="4460350" y="1756650"/>
              <a:ext cx="1214850" cy="1579450"/>
            </a:xfrm>
            <a:custGeom>
              <a:avLst/>
              <a:gdLst/>
              <a:ahLst/>
              <a:cxnLst/>
              <a:rect l="l" t="t" r="r" b="b"/>
              <a:pathLst>
                <a:path w="48594" h="63178" fill="none" extrusionOk="0">
                  <a:moveTo>
                    <a:pt x="42597" y="3310"/>
                  </a:moveTo>
                  <a:lnTo>
                    <a:pt x="42597" y="3310"/>
                  </a:lnTo>
                  <a:lnTo>
                    <a:pt x="43159" y="4279"/>
                  </a:lnTo>
                  <a:lnTo>
                    <a:pt x="43721" y="5340"/>
                  </a:lnTo>
                  <a:lnTo>
                    <a:pt x="44252" y="6465"/>
                  </a:lnTo>
                  <a:lnTo>
                    <a:pt x="44752" y="7651"/>
                  </a:lnTo>
                  <a:lnTo>
                    <a:pt x="45252" y="8900"/>
                  </a:lnTo>
                  <a:lnTo>
                    <a:pt x="45689" y="10181"/>
                  </a:lnTo>
                  <a:lnTo>
                    <a:pt x="46126" y="11524"/>
                  </a:lnTo>
                  <a:lnTo>
                    <a:pt x="46501" y="12929"/>
                  </a:lnTo>
                  <a:lnTo>
                    <a:pt x="46876" y="14366"/>
                  </a:lnTo>
                  <a:lnTo>
                    <a:pt x="47219" y="15833"/>
                  </a:lnTo>
                  <a:lnTo>
                    <a:pt x="47531" y="17332"/>
                  </a:lnTo>
                  <a:lnTo>
                    <a:pt x="47781" y="18863"/>
                  </a:lnTo>
                  <a:lnTo>
                    <a:pt x="48000" y="20393"/>
                  </a:lnTo>
                  <a:lnTo>
                    <a:pt x="48219" y="21986"/>
                  </a:lnTo>
                  <a:lnTo>
                    <a:pt x="48375" y="23547"/>
                  </a:lnTo>
                  <a:lnTo>
                    <a:pt x="48468" y="25140"/>
                  </a:lnTo>
                  <a:lnTo>
                    <a:pt x="48562" y="26764"/>
                  </a:lnTo>
                  <a:lnTo>
                    <a:pt x="48593" y="28356"/>
                  </a:lnTo>
                  <a:lnTo>
                    <a:pt x="48593" y="29949"/>
                  </a:lnTo>
                  <a:lnTo>
                    <a:pt x="48531" y="31542"/>
                  </a:lnTo>
                  <a:lnTo>
                    <a:pt x="48437" y="33103"/>
                  </a:lnTo>
                  <a:lnTo>
                    <a:pt x="48281" y="34665"/>
                  </a:lnTo>
                  <a:lnTo>
                    <a:pt x="48094" y="36195"/>
                  </a:lnTo>
                  <a:lnTo>
                    <a:pt x="47844" y="37725"/>
                  </a:lnTo>
                  <a:lnTo>
                    <a:pt x="47563" y="39193"/>
                  </a:lnTo>
                  <a:lnTo>
                    <a:pt x="47219" y="40630"/>
                  </a:lnTo>
                  <a:lnTo>
                    <a:pt x="46813" y="42035"/>
                  </a:lnTo>
                  <a:lnTo>
                    <a:pt x="46345" y="43409"/>
                  </a:lnTo>
                  <a:lnTo>
                    <a:pt x="45845" y="44721"/>
                  </a:lnTo>
                  <a:lnTo>
                    <a:pt x="45564" y="45376"/>
                  </a:lnTo>
                  <a:lnTo>
                    <a:pt x="45283" y="46001"/>
                  </a:lnTo>
                  <a:lnTo>
                    <a:pt x="44971" y="46594"/>
                  </a:lnTo>
                  <a:lnTo>
                    <a:pt x="44658" y="47188"/>
                  </a:lnTo>
                  <a:lnTo>
                    <a:pt x="44315" y="47781"/>
                  </a:lnTo>
                  <a:lnTo>
                    <a:pt x="43971" y="48343"/>
                  </a:lnTo>
                  <a:lnTo>
                    <a:pt x="43971" y="48343"/>
                  </a:lnTo>
                  <a:lnTo>
                    <a:pt x="43097" y="49624"/>
                  </a:lnTo>
                  <a:lnTo>
                    <a:pt x="42191" y="50873"/>
                  </a:lnTo>
                  <a:lnTo>
                    <a:pt x="41254" y="52059"/>
                  </a:lnTo>
                  <a:lnTo>
                    <a:pt x="40286" y="53184"/>
                  </a:lnTo>
                  <a:lnTo>
                    <a:pt x="39287" y="54246"/>
                  </a:lnTo>
                  <a:lnTo>
                    <a:pt x="38225" y="55245"/>
                  </a:lnTo>
                  <a:lnTo>
                    <a:pt x="37195" y="56182"/>
                  </a:lnTo>
                  <a:lnTo>
                    <a:pt x="36101" y="57087"/>
                  </a:lnTo>
                  <a:lnTo>
                    <a:pt x="34977" y="57899"/>
                  </a:lnTo>
                  <a:lnTo>
                    <a:pt x="33853" y="58680"/>
                  </a:lnTo>
                  <a:lnTo>
                    <a:pt x="32729" y="59367"/>
                  </a:lnTo>
                  <a:lnTo>
                    <a:pt x="31573" y="60023"/>
                  </a:lnTo>
                  <a:lnTo>
                    <a:pt x="30386" y="60616"/>
                  </a:lnTo>
                  <a:lnTo>
                    <a:pt x="29200" y="61147"/>
                  </a:lnTo>
                  <a:lnTo>
                    <a:pt x="28013" y="61616"/>
                  </a:lnTo>
                  <a:lnTo>
                    <a:pt x="26826" y="62022"/>
                  </a:lnTo>
                  <a:lnTo>
                    <a:pt x="25640" y="62365"/>
                  </a:lnTo>
                  <a:lnTo>
                    <a:pt x="24422" y="62646"/>
                  </a:lnTo>
                  <a:lnTo>
                    <a:pt x="23235" y="62865"/>
                  </a:lnTo>
                  <a:lnTo>
                    <a:pt x="22048" y="63052"/>
                  </a:lnTo>
                  <a:lnTo>
                    <a:pt x="20830" y="63146"/>
                  </a:lnTo>
                  <a:lnTo>
                    <a:pt x="19675" y="63177"/>
                  </a:lnTo>
                  <a:lnTo>
                    <a:pt x="18488" y="63146"/>
                  </a:lnTo>
                  <a:lnTo>
                    <a:pt x="17333" y="63083"/>
                  </a:lnTo>
                  <a:lnTo>
                    <a:pt x="16177" y="62927"/>
                  </a:lnTo>
                  <a:lnTo>
                    <a:pt x="15053" y="62709"/>
                  </a:lnTo>
                  <a:lnTo>
                    <a:pt x="13929" y="62459"/>
                  </a:lnTo>
                  <a:lnTo>
                    <a:pt x="12836" y="62115"/>
                  </a:lnTo>
                  <a:lnTo>
                    <a:pt x="11774" y="61709"/>
                  </a:lnTo>
                  <a:lnTo>
                    <a:pt x="10743" y="61241"/>
                  </a:lnTo>
                  <a:lnTo>
                    <a:pt x="9713" y="60741"/>
                  </a:lnTo>
                  <a:lnTo>
                    <a:pt x="8744" y="60148"/>
                  </a:lnTo>
                  <a:lnTo>
                    <a:pt x="8744" y="60148"/>
                  </a:lnTo>
                  <a:lnTo>
                    <a:pt x="7870" y="59555"/>
                  </a:lnTo>
                  <a:lnTo>
                    <a:pt x="7058" y="58961"/>
                  </a:lnTo>
                  <a:lnTo>
                    <a:pt x="6277" y="58305"/>
                  </a:lnTo>
                  <a:lnTo>
                    <a:pt x="5559" y="57650"/>
                  </a:lnTo>
                  <a:lnTo>
                    <a:pt x="4872" y="56962"/>
                  </a:lnTo>
                  <a:lnTo>
                    <a:pt x="4247" y="56244"/>
                  </a:lnTo>
                  <a:lnTo>
                    <a:pt x="3654" y="55526"/>
                  </a:lnTo>
                  <a:lnTo>
                    <a:pt x="3092" y="54776"/>
                  </a:lnTo>
                  <a:lnTo>
                    <a:pt x="2592" y="53996"/>
                  </a:lnTo>
                  <a:lnTo>
                    <a:pt x="2155" y="53215"/>
                  </a:lnTo>
                  <a:lnTo>
                    <a:pt x="1718" y="52403"/>
                  </a:lnTo>
                  <a:lnTo>
                    <a:pt x="1374" y="51591"/>
                  </a:lnTo>
                  <a:lnTo>
                    <a:pt x="1031" y="50779"/>
                  </a:lnTo>
                  <a:lnTo>
                    <a:pt x="750" y="49936"/>
                  </a:lnTo>
                  <a:lnTo>
                    <a:pt x="531" y="49124"/>
                  </a:lnTo>
                  <a:lnTo>
                    <a:pt x="344" y="48281"/>
                  </a:lnTo>
                  <a:lnTo>
                    <a:pt x="188" y="47438"/>
                  </a:lnTo>
                  <a:lnTo>
                    <a:pt x="94" y="46594"/>
                  </a:lnTo>
                  <a:lnTo>
                    <a:pt x="31" y="45751"/>
                  </a:lnTo>
                  <a:lnTo>
                    <a:pt x="0" y="44908"/>
                  </a:lnTo>
                  <a:lnTo>
                    <a:pt x="31" y="44096"/>
                  </a:lnTo>
                  <a:lnTo>
                    <a:pt x="125" y="43284"/>
                  </a:lnTo>
                  <a:lnTo>
                    <a:pt x="219" y="42472"/>
                  </a:lnTo>
                  <a:lnTo>
                    <a:pt x="406" y="41660"/>
                  </a:lnTo>
                  <a:lnTo>
                    <a:pt x="594" y="40879"/>
                  </a:lnTo>
                  <a:lnTo>
                    <a:pt x="843" y="40099"/>
                  </a:lnTo>
                  <a:lnTo>
                    <a:pt x="1156" y="39349"/>
                  </a:lnTo>
                  <a:lnTo>
                    <a:pt x="1499" y="38600"/>
                  </a:lnTo>
                  <a:lnTo>
                    <a:pt x="1874" y="37881"/>
                  </a:lnTo>
                  <a:lnTo>
                    <a:pt x="2311" y="37194"/>
                  </a:lnTo>
                  <a:lnTo>
                    <a:pt x="2780" y="36507"/>
                  </a:lnTo>
                  <a:lnTo>
                    <a:pt x="3311" y="35883"/>
                  </a:lnTo>
                  <a:lnTo>
                    <a:pt x="3311" y="35883"/>
                  </a:lnTo>
                  <a:lnTo>
                    <a:pt x="3841" y="35289"/>
                  </a:lnTo>
                  <a:lnTo>
                    <a:pt x="4372" y="34727"/>
                  </a:lnTo>
                  <a:lnTo>
                    <a:pt x="4934" y="34165"/>
                  </a:lnTo>
                  <a:lnTo>
                    <a:pt x="5497" y="33665"/>
                  </a:lnTo>
                  <a:lnTo>
                    <a:pt x="6059" y="33197"/>
                  </a:lnTo>
                  <a:lnTo>
                    <a:pt x="6621" y="32728"/>
                  </a:lnTo>
                  <a:lnTo>
                    <a:pt x="7776" y="31854"/>
                  </a:lnTo>
                  <a:lnTo>
                    <a:pt x="8963" y="31073"/>
                  </a:lnTo>
                  <a:lnTo>
                    <a:pt x="10119" y="30324"/>
                  </a:lnTo>
                  <a:lnTo>
                    <a:pt x="12398" y="28950"/>
                  </a:lnTo>
                  <a:lnTo>
                    <a:pt x="13523" y="28263"/>
                  </a:lnTo>
                  <a:lnTo>
                    <a:pt x="14584" y="27544"/>
                  </a:lnTo>
                  <a:lnTo>
                    <a:pt x="15584" y="26826"/>
                  </a:lnTo>
                  <a:lnTo>
                    <a:pt x="16083" y="26451"/>
                  </a:lnTo>
                  <a:lnTo>
                    <a:pt x="16552" y="26045"/>
                  </a:lnTo>
                  <a:lnTo>
                    <a:pt x="16989" y="25639"/>
                  </a:lnTo>
                  <a:lnTo>
                    <a:pt x="17426" y="25202"/>
                  </a:lnTo>
                  <a:lnTo>
                    <a:pt x="17832" y="24765"/>
                  </a:lnTo>
                  <a:lnTo>
                    <a:pt x="18238" y="24297"/>
                  </a:lnTo>
                  <a:lnTo>
                    <a:pt x="18613" y="23797"/>
                  </a:lnTo>
                  <a:lnTo>
                    <a:pt x="18956" y="23297"/>
                  </a:lnTo>
                  <a:lnTo>
                    <a:pt x="19269" y="22735"/>
                  </a:lnTo>
                  <a:lnTo>
                    <a:pt x="19581" y="22173"/>
                  </a:lnTo>
                  <a:lnTo>
                    <a:pt x="19581" y="22173"/>
                  </a:lnTo>
                  <a:lnTo>
                    <a:pt x="19831" y="21580"/>
                  </a:lnTo>
                  <a:lnTo>
                    <a:pt x="20050" y="20924"/>
                  </a:lnTo>
                  <a:lnTo>
                    <a:pt x="20268" y="20205"/>
                  </a:lnTo>
                  <a:lnTo>
                    <a:pt x="20456" y="19456"/>
                  </a:lnTo>
                  <a:lnTo>
                    <a:pt x="20768" y="17863"/>
                  </a:lnTo>
                  <a:lnTo>
                    <a:pt x="21080" y="16146"/>
                  </a:lnTo>
                  <a:lnTo>
                    <a:pt x="21424" y="14334"/>
                  </a:lnTo>
                  <a:lnTo>
                    <a:pt x="21798" y="12492"/>
                  </a:lnTo>
                  <a:lnTo>
                    <a:pt x="22017" y="11586"/>
                  </a:lnTo>
                  <a:lnTo>
                    <a:pt x="22236" y="10681"/>
                  </a:lnTo>
                  <a:lnTo>
                    <a:pt x="22517" y="9775"/>
                  </a:lnTo>
                  <a:lnTo>
                    <a:pt x="22829" y="8900"/>
                  </a:lnTo>
                  <a:lnTo>
                    <a:pt x="22829" y="8900"/>
                  </a:lnTo>
                  <a:lnTo>
                    <a:pt x="23079" y="8370"/>
                  </a:lnTo>
                  <a:lnTo>
                    <a:pt x="23360" y="7807"/>
                  </a:lnTo>
                  <a:lnTo>
                    <a:pt x="23703" y="7277"/>
                  </a:lnTo>
                  <a:lnTo>
                    <a:pt x="24109" y="6714"/>
                  </a:lnTo>
                  <a:lnTo>
                    <a:pt x="24547" y="6152"/>
                  </a:lnTo>
                  <a:lnTo>
                    <a:pt x="25046" y="5621"/>
                  </a:lnTo>
                  <a:lnTo>
                    <a:pt x="25577" y="5090"/>
                  </a:lnTo>
                  <a:lnTo>
                    <a:pt x="26139" y="4560"/>
                  </a:lnTo>
                  <a:lnTo>
                    <a:pt x="26764" y="4029"/>
                  </a:lnTo>
                  <a:lnTo>
                    <a:pt x="27388" y="3529"/>
                  </a:lnTo>
                  <a:lnTo>
                    <a:pt x="28044" y="3029"/>
                  </a:lnTo>
                  <a:lnTo>
                    <a:pt x="28763" y="2592"/>
                  </a:lnTo>
                  <a:lnTo>
                    <a:pt x="29450" y="2155"/>
                  </a:lnTo>
                  <a:lnTo>
                    <a:pt x="30199" y="1749"/>
                  </a:lnTo>
                  <a:lnTo>
                    <a:pt x="30949" y="1374"/>
                  </a:lnTo>
                  <a:lnTo>
                    <a:pt x="31698" y="1062"/>
                  </a:lnTo>
                  <a:lnTo>
                    <a:pt x="32448" y="750"/>
                  </a:lnTo>
                  <a:lnTo>
                    <a:pt x="33228" y="500"/>
                  </a:lnTo>
                  <a:lnTo>
                    <a:pt x="34009" y="312"/>
                  </a:lnTo>
                  <a:lnTo>
                    <a:pt x="34759" y="156"/>
                  </a:lnTo>
                  <a:lnTo>
                    <a:pt x="35539" y="31"/>
                  </a:lnTo>
                  <a:lnTo>
                    <a:pt x="36289" y="0"/>
                  </a:lnTo>
                  <a:lnTo>
                    <a:pt x="37038" y="0"/>
                  </a:lnTo>
                  <a:lnTo>
                    <a:pt x="37757" y="94"/>
                  </a:lnTo>
                  <a:lnTo>
                    <a:pt x="38475" y="219"/>
                  </a:lnTo>
                  <a:lnTo>
                    <a:pt x="38818" y="312"/>
                  </a:lnTo>
                  <a:lnTo>
                    <a:pt x="39131" y="437"/>
                  </a:lnTo>
                  <a:lnTo>
                    <a:pt x="39474" y="562"/>
                  </a:lnTo>
                  <a:lnTo>
                    <a:pt x="39818" y="718"/>
                  </a:lnTo>
                  <a:lnTo>
                    <a:pt x="40130" y="875"/>
                  </a:lnTo>
                  <a:lnTo>
                    <a:pt x="40442" y="1062"/>
                  </a:lnTo>
                  <a:lnTo>
                    <a:pt x="40723" y="1280"/>
                  </a:lnTo>
                  <a:lnTo>
                    <a:pt x="41036" y="1499"/>
                  </a:lnTo>
                  <a:lnTo>
                    <a:pt x="41317" y="1749"/>
                  </a:lnTo>
                  <a:lnTo>
                    <a:pt x="41598" y="2030"/>
                  </a:lnTo>
                  <a:lnTo>
                    <a:pt x="41848" y="2311"/>
                  </a:lnTo>
                  <a:lnTo>
                    <a:pt x="42129" y="2623"/>
                  </a:lnTo>
                  <a:lnTo>
                    <a:pt x="42379" y="2967"/>
                  </a:lnTo>
                  <a:lnTo>
                    <a:pt x="42597" y="3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0" name="Google Shape;3621;p61">
              <a:extLst>
                <a:ext uri="{FF2B5EF4-FFF2-40B4-BE49-F238E27FC236}">
                  <a16:creationId xmlns:a16="http://schemas.microsoft.com/office/drawing/2014/main" id="{5E81804D-F1AE-41B6-8FE9-369DF9AFE205}"/>
                </a:ext>
              </a:extLst>
            </p:cNvPr>
            <p:cNvSpPr/>
            <p:nvPr/>
          </p:nvSpPr>
          <p:spPr>
            <a:xfrm>
              <a:off x="4497025" y="1890925"/>
              <a:ext cx="609800" cy="797925"/>
            </a:xfrm>
            <a:custGeom>
              <a:avLst/>
              <a:gdLst/>
              <a:ahLst/>
              <a:cxnLst/>
              <a:rect l="l" t="t" r="r" b="b"/>
              <a:pathLst>
                <a:path w="24392" h="31917" extrusionOk="0">
                  <a:moveTo>
                    <a:pt x="24391" y="1"/>
                  </a:moveTo>
                  <a:lnTo>
                    <a:pt x="23423" y="875"/>
                  </a:lnTo>
                  <a:lnTo>
                    <a:pt x="22923" y="1343"/>
                  </a:lnTo>
                  <a:lnTo>
                    <a:pt x="22455" y="1812"/>
                  </a:lnTo>
                  <a:lnTo>
                    <a:pt x="22018" y="2343"/>
                  </a:lnTo>
                  <a:lnTo>
                    <a:pt x="21612" y="2874"/>
                  </a:lnTo>
                  <a:lnTo>
                    <a:pt x="21237" y="3405"/>
                  </a:lnTo>
                  <a:lnTo>
                    <a:pt x="20894" y="3998"/>
                  </a:lnTo>
                  <a:lnTo>
                    <a:pt x="20612" y="4622"/>
                  </a:lnTo>
                  <a:lnTo>
                    <a:pt x="20331" y="5247"/>
                  </a:lnTo>
                  <a:lnTo>
                    <a:pt x="20082" y="5872"/>
                  </a:lnTo>
                  <a:lnTo>
                    <a:pt x="19863" y="6496"/>
                  </a:lnTo>
                  <a:lnTo>
                    <a:pt x="19644" y="7152"/>
                  </a:lnTo>
                  <a:lnTo>
                    <a:pt x="19457" y="7777"/>
                  </a:lnTo>
                  <a:lnTo>
                    <a:pt x="19270" y="8432"/>
                  </a:lnTo>
                  <a:lnTo>
                    <a:pt x="19113" y="9088"/>
                  </a:lnTo>
                  <a:lnTo>
                    <a:pt x="18801" y="10400"/>
                  </a:lnTo>
                  <a:lnTo>
                    <a:pt x="18489" y="11712"/>
                  </a:lnTo>
                  <a:lnTo>
                    <a:pt x="18177" y="13023"/>
                  </a:lnTo>
                  <a:lnTo>
                    <a:pt x="17989" y="13648"/>
                  </a:lnTo>
                  <a:lnTo>
                    <a:pt x="17771" y="14272"/>
                  </a:lnTo>
                  <a:lnTo>
                    <a:pt x="17552" y="14866"/>
                  </a:lnTo>
                  <a:lnTo>
                    <a:pt x="17302" y="15459"/>
                  </a:lnTo>
                  <a:lnTo>
                    <a:pt x="17021" y="16052"/>
                  </a:lnTo>
                  <a:lnTo>
                    <a:pt x="16709" y="16583"/>
                  </a:lnTo>
                  <a:lnTo>
                    <a:pt x="16334" y="17114"/>
                  </a:lnTo>
                  <a:lnTo>
                    <a:pt x="15928" y="17614"/>
                  </a:lnTo>
                  <a:lnTo>
                    <a:pt x="15522" y="18082"/>
                  </a:lnTo>
                  <a:lnTo>
                    <a:pt x="15085" y="18551"/>
                  </a:lnTo>
                  <a:lnTo>
                    <a:pt x="14648" y="19019"/>
                  </a:lnTo>
                  <a:lnTo>
                    <a:pt x="14179" y="19456"/>
                  </a:lnTo>
                  <a:lnTo>
                    <a:pt x="13711" y="19862"/>
                  </a:lnTo>
                  <a:lnTo>
                    <a:pt x="13242" y="20268"/>
                  </a:lnTo>
                  <a:lnTo>
                    <a:pt x="12243" y="21018"/>
                  </a:lnTo>
                  <a:lnTo>
                    <a:pt x="11212" y="21736"/>
                  </a:lnTo>
                  <a:lnTo>
                    <a:pt x="10182" y="22454"/>
                  </a:lnTo>
                  <a:lnTo>
                    <a:pt x="9120" y="23110"/>
                  </a:lnTo>
                  <a:lnTo>
                    <a:pt x="6996" y="24422"/>
                  </a:lnTo>
                  <a:lnTo>
                    <a:pt x="6434" y="24765"/>
                  </a:lnTo>
                  <a:lnTo>
                    <a:pt x="5903" y="25140"/>
                  </a:lnTo>
                  <a:lnTo>
                    <a:pt x="5404" y="25515"/>
                  </a:lnTo>
                  <a:lnTo>
                    <a:pt x="4873" y="25921"/>
                  </a:lnTo>
                  <a:lnTo>
                    <a:pt x="4404" y="26327"/>
                  </a:lnTo>
                  <a:lnTo>
                    <a:pt x="3905" y="26733"/>
                  </a:lnTo>
                  <a:lnTo>
                    <a:pt x="3436" y="27170"/>
                  </a:lnTo>
                  <a:lnTo>
                    <a:pt x="2968" y="27639"/>
                  </a:lnTo>
                  <a:lnTo>
                    <a:pt x="2531" y="28107"/>
                  </a:lnTo>
                  <a:lnTo>
                    <a:pt x="2093" y="28607"/>
                  </a:lnTo>
                  <a:lnTo>
                    <a:pt x="1687" y="29106"/>
                  </a:lnTo>
                  <a:lnTo>
                    <a:pt x="1313" y="29637"/>
                  </a:lnTo>
                  <a:lnTo>
                    <a:pt x="938" y="30199"/>
                  </a:lnTo>
                  <a:lnTo>
                    <a:pt x="594" y="30761"/>
                  </a:lnTo>
                  <a:lnTo>
                    <a:pt x="282" y="31324"/>
                  </a:lnTo>
                  <a:lnTo>
                    <a:pt x="1" y="31917"/>
                  </a:lnTo>
                  <a:lnTo>
                    <a:pt x="313" y="31355"/>
                  </a:lnTo>
                  <a:lnTo>
                    <a:pt x="688" y="30824"/>
                  </a:lnTo>
                  <a:lnTo>
                    <a:pt x="1063" y="30293"/>
                  </a:lnTo>
                  <a:lnTo>
                    <a:pt x="1438" y="29762"/>
                  </a:lnTo>
                  <a:lnTo>
                    <a:pt x="1844" y="29262"/>
                  </a:lnTo>
                  <a:lnTo>
                    <a:pt x="2281" y="28794"/>
                  </a:lnTo>
                  <a:lnTo>
                    <a:pt x="2749" y="28326"/>
                  </a:lnTo>
                  <a:lnTo>
                    <a:pt x="3218" y="27857"/>
                  </a:lnTo>
                  <a:lnTo>
                    <a:pt x="4154" y="27045"/>
                  </a:lnTo>
                  <a:lnTo>
                    <a:pt x="5123" y="26264"/>
                  </a:lnTo>
                  <a:lnTo>
                    <a:pt x="6153" y="25546"/>
                  </a:lnTo>
                  <a:lnTo>
                    <a:pt x="7215" y="24890"/>
                  </a:lnTo>
                  <a:lnTo>
                    <a:pt x="8308" y="24266"/>
                  </a:lnTo>
                  <a:lnTo>
                    <a:pt x="9401" y="23641"/>
                  </a:lnTo>
                  <a:lnTo>
                    <a:pt x="10463" y="22985"/>
                  </a:lnTo>
                  <a:lnTo>
                    <a:pt x="11525" y="22298"/>
                  </a:lnTo>
                  <a:lnTo>
                    <a:pt x="12056" y="21924"/>
                  </a:lnTo>
                  <a:lnTo>
                    <a:pt x="12586" y="21580"/>
                  </a:lnTo>
                  <a:lnTo>
                    <a:pt x="13617" y="20799"/>
                  </a:lnTo>
                  <a:lnTo>
                    <a:pt x="14585" y="19956"/>
                  </a:lnTo>
                  <a:lnTo>
                    <a:pt x="15054" y="19488"/>
                  </a:lnTo>
                  <a:lnTo>
                    <a:pt x="15522" y="19050"/>
                  </a:lnTo>
                  <a:lnTo>
                    <a:pt x="15959" y="18551"/>
                  </a:lnTo>
                  <a:lnTo>
                    <a:pt x="16396" y="18051"/>
                  </a:lnTo>
                  <a:lnTo>
                    <a:pt x="16802" y="17520"/>
                  </a:lnTo>
                  <a:lnTo>
                    <a:pt x="17177" y="16958"/>
                  </a:lnTo>
                  <a:lnTo>
                    <a:pt x="17521" y="16365"/>
                  </a:lnTo>
                  <a:lnTo>
                    <a:pt x="17833" y="15740"/>
                  </a:lnTo>
                  <a:lnTo>
                    <a:pt x="18114" y="15116"/>
                  </a:lnTo>
                  <a:lnTo>
                    <a:pt x="18333" y="14460"/>
                  </a:lnTo>
                  <a:lnTo>
                    <a:pt x="18707" y="13179"/>
                  </a:lnTo>
                  <a:lnTo>
                    <a:pt x="19020" y="11868"/>
                  </a:lnTo>
                  <a:lnTo>
                    <a:pt x="19301" y="10525"/>
                  </a:lnTo>
                  <a:lnTo>
                    <a:pt x="19582" y="9213"/>
                  </a:lnTo>
                  <a:lnTo>
                    <a:pt x="19707" y="8557"/>
                  </a:lnTo>
                  <a:lnTo>
                    <a:pt x="19863" y="7902"/>
                  </a:lnTo>
                  <a:lnTo>
                    <a:pt x="20019" y="7277"/>
                  </a:lnTo>
                  <a:lnTo>
                    <a:pt x="20238" y="6621"/>
                  </a:lnTo>
                  <a:lnTo>
                    <a:pt x="20425" y="5997"/>
                  </a:lnTo>
                  <a:lnTo>
                    <a:pt x="20644" y="5372"/>
                  </a:lnTo>
                  <a:lnTo>
                    <a:pt x="20894" y="4747"/>
                  </a:lnTo>
                  <a:lnTo>
                    <a:pt x="21175" y="4154"/>
                  </a:lnTo>
                  <a:lnTo>
                    <a:pt x="21456" y="3561"/>
                  </a:lnTo>
                  <a:lnTo>
                    <a:pt x="21799" y="2999"/>
                  </a:lnTo>
                  <a:lnTo>
                    <a:pt x="22174" y="2468"/>
                  </a:lnTo>
                  <a:lnTo>
                    <a:pt x="22611" y="1937"/>
                  </a:lnTo>
                  <a:lnTo>
                    <a:pt x="23017" y="1437"/>
                  </a:lnTo>
                  <a:lnTo>
                    <a:pt x="23486" y="937"/>
                  </a:lnTo>
                  <a:lnTo>
                    <a:pt x="24391" y="1"/>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1" name="Google Shape;3622;p61">
              <a:extLst>
                <a:ext uri="{FF2B5EF4-FFF2-40B4-BE49-F238E27FC236}">
                  <a16:creationId xmlns:a16="http://schemas.microsoft.com/office/drawing/2014/main" id="{A100ECAD-C11A-984E-AADA-0863CDE36795}"/>
                </a:ext>
              </a:extLst>
            </p:cNvPr>
            <p:cNvSpPr/>
            <p:nvPr/>
          </p:nvSpPr>
          <p:spPr>
            <a:xfrm>
              <a:off x="5286375" y="2295350"/>
              <a:ext cx="1723100" cy="1068075"/>
            </a:xfrm>
            <a:custGeom>
              <a:avLst/>
              <a:gdLst/>
              <a:ahLst/>
              <a:cxnLst/>
              <a:rect l="l" t="t" r="r" b="b"/>
              <a:pathLst>
                <a:path w="68924" h="42723" extrusionOk="0">
                  <a:moveTo>
                    <a:pt x="52809" y="0"/>
                  </a:moveTo>
                  <a:lnTo>
                    <a:pt x="52372" y="94"/>
                  </a:lnTo>
                  <a:lnTo>
                    <a:pt x="52028" y="188"/>
                  </a:lnTo>
                  <a:lnTo>
                    <a:pt x="51872" y="281"/>
                  </a:lnTo>
                  <a:lnTo>
                    <a:pt x="51716" y="375"/>
                  </a:lnTo>
                  <a:lnTo>
                    <a:pt x="51622" y="469"/>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2" name="Google Shape;3623;p61">
              <a:extLst>
                <a:ext uri="{FF2B5EF4-FFF2-40B4-BE49-F238E27FC236}">
                  <a16:creationId xmlns:a16="http://schemas.microsoft.com/office/drawing/2014/main" id="{8BE64995-671A-10C8-B33A-2E4FB292DE4B}"/>
                </a:ext>
              </a:extLst>
            </p:cNvPr>
            <p:cNvSpPr/>
            <p:nvPr/>
          </p:nvSpPr>
          <p:spPr>
            <a:xfrm>
              <a:off x="5286375" y="2295350"/>
              <a:ext cx="1723100" cy="1068075"/>
            </a:xfrm>
            <a:custGeom>
              <a:avLst/>
              <a:gdLst/>
              <a:ahLst/>
              <a:cxnLst/>
              <a:rect l="l" t="t" r="r" b="b"/>
              <a:pathLst>
                <a:path w="68924" h="42723" fill="none" extrusionOk="0">
                  <a:moveTo>
                    <a:pt x="3654" y="21798"/>
                  </a:move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lnTo>
                    <a:pt x="53309" y="0"/>
                  </a:lnTo>
                  <a:lnTo>
                    <a:pt x="52809" y="0"/>
                  </a:lnTo>
                  <a:lnTo>
                    <a:pt x="52372" y="94"/>
                  </a:lnTo>
                  <a:lnTo>
                    <a:pt x="52028" y="188"/>
                  </a:lnTo>
                  <a:lnTo>
                    <a:pt x="51872" y="281"/>
                  </a:lnTo>
                  <a:lnTo>
                    <a:pt x="51716" y="375"/>
                  </a:lnTo>
                  <a:lnTo>
                    <a:pt x="51622" y="469"/>
                  </a:lnTo>
                  <a:lnTo>
                    <a:pt x="51529" y="562"/>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3" name="Google Shape;3624;p61">
              <a:extLst>
                <a:ext uri="{FF2B5EF4-FFF2-40B4-BE49-F238E27FC236}">
                  <a16:creationId xmlns:a16="http://schemas.microsoft.com/office/drawing/2014/main" id="{670B0A1F-36B3-13D1-E413-DDBD07031ACE}"/>
                </a:ext>
              </a:extLst>
            </p:cNvPr>
            <p:cNvSpPr/>
            <p:nvPr/>
          </p:nvSpPr>
          <p:spPr>
            <a:xfrm>
              <a:off x="6303675" y="1443575"/>
              <a:ext cx="651925" cy="613675"/>
            </a:xfrm>
            <a:custGeom>
              <a:avLst/>
              <a:gdLst/>
              <a:ahLst/>
              <a:cxnLst/>
              <a:rect l="l" t="t" r="r" b="b"/>
              <a:pathLst>
                <a:path w="26077" h="24547" extrusionOk="0">
                  <a:moveTo>
                    <a:pt x="22891" y="0"/>
                  </a:moveTo>
                  <a:lnTo>
                    <a:pt x="22673" y="63"/>
                  </a:lnTo>
                  <a:lnTo>
                    <a:pt x="22423" y="187"/>
                  </a:lnTo>
                  <a:lnTo>
                    <a:pt x="906" y="10306"/>
                  </a:lnTo>
                  <a:lnTo>
                    <a:pt x="687" y="10462"/>
                  </a:lnTo>
                  <a:lnTo>
                    <a:pt x="468" y="10649"/>
                  </a:lnTo>
                  <a:lnTo>
                    <a:pt x="312" y="10868"/>
                  </a:lnTo>
                  <a:lnTo>
                    <a:pt x="187" y="11118"/>
                  </a:lnTo>
                  <a:lnTo>
                    <a:pt x="94" y="11368"/>
                  </a:lnTo>
                  <a:lnTo>
                    <a:pt x="31" y="11617"/>
                  </a:lnTo>
                  <a:lnTo>
                    <a:pt x="0" y="11899"/>
                  </a:lnTo>
                  <a:lnTo>
                    <a:pt x="31" y="12180"/>
                  </a:lnTo>
                  <a:lnTo>
                    <a:pt x="2311" y="23859"/>
                  </a:lnTo>
                  <a:lnTo>
                    <a:pt x="2373" y="24078"/>
                  </a:lnTo>
                  <a:lnTo>
                    <a:pt x="2467" y="24265"/>
                  </a:lnTo>
                  <a:lnTo>
                    <a:pt x="2623" y="24421"/>
                  </a:lnTo>
                  <a:lnTo>
                    <a:pt x="2779" y="24515"/>
                  </a:lnTo>
                  <a:lnTo>
                    <a:pt x="2967" y="24546"/>
                  </a:lnTo>
                  <a:lnTo>
                    <a:pt x="3185" y="24546"/>
                  </a:lnTo>
                  <a:lnTo>
                    <a:pt x="3404" y="24484"/>
                  </a:lnTo>
                  <a:lnTo>
                    <a:pt x="3654" y="24390"/>
                  </a:lnTo>
                  <a:lnTo>
                    <a:pt x="25171" y="14241"/>
                  </a:lnTo>
                  <a:lnTo>
                    <a:pt x="25390" y="14053"/>
                  </a:lnTo>
                  <a:lnTo>
                    <a:pt x="25577" y="13866"/>
                  </a:lnTo>
                  <a:lnTo>
                    <a:pt x="25733" y="13647"/>
                  </a:lnTo>
                  <a:lnTo>
                    <a:pt x="25889" y="13429"/>
                  </a:lnTo>
                  <a:lnTo>
                    <a:pt x="25983" y="13179"/>
                  </a:lnTo>
                  <a:lnTo>
                    <a:pt x="26045" y="12929"/>
                  </a:lnTo>
                  <a:lnTo>
                    <a:pt x="26077" y="12648"/>
                  </a:lnTo>
                  <a:lnTo>
                    <a:pt x="26045" y="12367"/>
                  </a:lnTo>
                  <a:lnTo>
                    <a:pt x="23766" y="687"/>
                  </a:lnTo>
                  <a:lnTo>
                    <a:pt x="23703" y="469"/>
                  </a:lnTo>
                  <a:lnTo>
                    <a:pt x="23610" y="281"/>
                  </a:lnTo>
                  <a:lnTo>
                    <a:pt x="23453" y="125"/>
                  </a:lnTo>
                  <a:lnTo>
                    <a:pt x="23297" y="31"/>
                  </a:lnTo>
                  <a:lnTo>
                    <a:pt x="2311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4" name="Google Shape;3625;p61">
              <a:extLst>
                <a:ext uri="{FF2B5EF4-FFF2-40B4-BE49-F238E27FC236}">
                  <a16:creationId xmlns:a16="http://schemas.microsoft.com/office/drawing/2014/main" id="{BE70B671-76DE-5E50-5215-4000EFBD8477}"/>
                </a:ext>
              </a:extLst>
            </p:cNvPr>
            <p:cNvSpPr/>
            <p:nvPr/>
          </p:nvSpPr>
          <p:spPr>
            <a:xfrm>
              <a:off x="6309900" y="1477925"/>
              <a:ext cx="651950" cy="613675"/>
            </a:xfrm>
            <a:custGeom>
              <a:avLst/>
              <a:gdLst/>
              <a:ahLst/>
              <a:cxnLst/>
              <a:rect l="l" t="t" r="r" b="b"/>
              <a:pathLst>
                <a:path w="26078" h="24547" extrusionOk="0">
                  <a:moveTo>
                    <a:pt x="23111" y="0"/>
                  </a:moveTo>
                  <a:lnTo>
                    <a:pt x="22892" y="31"/>
                  </a:lnTo>
                  <a:lnTo>
                    <a:pt x="22674" y="63"/>
                  </a:lnTo>
                  <a:lnTo>
                    <a:pt x="22455" y="188"/>
                  </a:lnTo>
                  <a:lnTo>
                    <a:pt x="907" y="10306"/>
                  </a:lnTo>
                  <a:lnTo>
                    <a:pt x="688" y="10493"/>
                  </a:lnTo>
                  <a:lnTo>
                    <a:pt x="501" y="10681"/>
                  </a:lnTo>
                  <a:lnTo>
                    <a:pt x="313" y="10868"/>
                  </a:lnTo>
                  <a:lnTo>
                    <a:pt x="188" y="11118"/>
                  </a:lnTo>
                  <a:lnTo>
                    <a:pt x="95" y="11368"/>
                  </a:lnTo>
                  <a:lnTo>
                    <a:pt x="32" y="11618"/>
                  </a:lnTo>
                  <a:lnTo>
                    <a:pt x="1" y="11899"/>
                  </a:lnTo>
                  <a:lnTo>
                    <a:pt x="1" y="12180"/>
                  </a:lnTo>
                  <a:lnTo>
                    <a:pt x="2281" y="23859"/>
                  </a:lnTo>
                  <a:lnTo>
                    <a:pt x="2374" y="24078"/>
                  </a:lnTo>
                  <a:lnTo>
                    <a:pt x="2468" y="24265"/>
                  </a:lnTo>
                  <a:lnTo>
                    <a:pt x="2593" y="24422"/>
                  </a:lnTo>
                  <a:lnTo>
                    <a:pt x="2780" y="24515"/>
                  </a:lnTo>
                  <a:lnTo>
                    <a:pt x="2968" y="24546"/>
                  </a:lnTo>
                  <a:lnTo>
                    <a:pt x="3186" y="24546"/>
                  </a:lnTo>
                  <a:lnTo>
                    <a:pt x="3405" y="24484"/>
                  </a:lnTo>
                  <a:lnTo>
                    <a:pt x="3624" y="24359"/>
                  </a:lnTo>
                  <a:lnTo>
                    <a:pt x="25172" y="14241"/>
                  </a:lnTo>
                  <a:lnTo>
                    <a:pt x="25390" y="14085"/>
                  </a:lnTo>
                  <a:lnTo>
                    <a:pt x="25578" y="13897"/>
                  </a:lnTo>
                  <a:lnTo>
                    <a:pt x="25765" y="13679"/>
                  </a:lnTo>
                  <a:lnTo>
                    <a:pt x="25890" y="13460"/>
                  </a:lnTo>
                  <a:lnTo>
                    <a:pt x="25984" y="13210"/>
                  </a:lnTo>
                  <a:lnTo>
                    <a:pt x="26046" y="12929"/>
                  </a:lnTo>
                  <a:lnTo>
                    <a:pt x="26078" y="12648"/>
                  </a:lnTo>
                  <a:lnTo>
                    <a:pt x="26078" y="12398"/>
                  </a:lnTo>
                  <a:lnTo>
                    <a:pt x="23798" y="687"/>
                  </a:lnTo>
                  <a:lnTo>
                    <a:pt x="23704" y="469"/>
                  </a:lnTo>
                  <a:lnTo>
                    <a:pt x="23610" y="281"/>
                  </a:lnTo>
                  <a:lnTo>
                    <a:pt x="23485" y="156"/>
                  </a:lnTo>
                  <a:lnTo>
                    <a:pt x="23298" y="63"/>
                  </a:lnTo>
                  <a:lnTo>
                    <a:pt x="23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5" name="Google Shape;3626;p61">
              <a:extLst>
                <a:ext uri="{FF2B5EF4-FFF2-40B4-BE49-F238E27FC236}">
                  <a16:creationId xmlns:a16="http://schemas.microsoft.com/office/drawing/2014/main" id="{1B2F957B-05FE-6082-0B42-253F0A38044C}"/>
                </a:ext>
              </a:extLst>
            </p:cNvPr>
            <p:cNvSpPr/>
            <p:nvPr/>
          </p:nvSpPr>
          <p:spPr>
            <a:xfrm>
              <a:off x="6344250" y="1760550"/>
              <a:ext cx="50775" cy="50775"/>
            </a:xfrm>
            <a:custGeom>
              <a:avLst/>
              <a:gdLst/>
              <a:ahLst/>
              <a:cxnLst/>
              <a:rect l="l" t="t" r="r" b="b"/>
              <a:pathLst>
                <a:path w="2031" h="2031" extrusionOk="0">
                  <a:moveTo>
                    <a:pt x="1000" y="0"/>
                  </a:moveTo>
                  <a:lnTo>
                    <a:pt x="782" y="31"/>
                  </a:lnTo>
                  <a:lnTo>
                    <a:pt x="594" y="94"/>
                  </a:lnTo>
                  <a:lnTo>
                    <a:pt x="438" y="188"/>
                  </a:lnTo>
                  <a:lnTo>
                    <a:pt x="282" y="313"/>
                  </a:lnTo>
                  <a:lnTo>
                    <a:pt x="157" y="469"/>
                  </a:lnTo>
                  <a:lnTo>
                    <a:pt x="63" y="656"/>
                  </a:lnTo>
                  <a:lnTo>
                    <a:pt x="1" y="843"/>
                  </a:lnTo>
                  <a:lnTo>
                    <a:pt x="1" y="1031"/>
                  </a:lnTo>
                  <a:lnTo>
                    <a:pt x="1" y="1249"/>
                  </a:lnTo>
                  <a:lnTo>
                    <a:pt x="95" y="1437"/>
                  </a:lnTo>
                  <a:lnTo>
                    <a:pt x="188" y="1593"/>
                  </a:lnTo>
                  <a:lnTo>
                    <a:pt x="313" y="1749"/>
                  </a:lnTo>
                  <a:lnTo>
                    <a:pt x="469" y="1874"/>
                  </a:lnTo>
                  <a:lnTo>
                    <a:pt x="626" y="1968"/>
                  </a:lnTo>
                  <a:lnTo>
                    <a:pt x="813" y="2030"/>
                  </a:lnTo>
                  <a:lnTo>
                    <a:pt x="1219" y="2030"/>
                  </a:lnTo>
                  <a:lnTo>
                    <a:pt x="1406" y="1936"/>
                  </a:lnTo>
                  <a:lnTo>
                    <a:pt x="1594" y="1843"/>
                  </a:lnTo>
                  <a:lnTo>
                    <a:pt x="1750" y="1718"/>
                  </a:lnTo>
                  <a:lnTo>
                    <a:pt x="1844" y="1562"/>
                  </a:lnTo>
                  <a:lnTo>
                    <a:pt x="1937" y="1406"/>
                  </a:lnTo>
                  <a:lnTo>
                    <a:pt x="2000" y="1218"/>
                  </a:lnTo>
                  <a:lnTo>
                    <a:pt x="2031" y="1000"/>
                  </a:lnTo>
                  <a:lnTo>
                    <a:pt x="2000" y="812"/>
                  </a:lnTo>
                  <a:lnTo>
                    <a:pt x="1937" y="625"/>
                  </a:lnTo>
                  <a:lnTo>
                    <a:pt x="1844" y="437"/>
                  </a:lnTo>
                  <a:lnTo>
                    <a:pt x="1719" y="281"/>
                  </a:lnTo>
                  <a:lnTo>
                    <a:pt x="1562" y="188"/>
                  </a:lnTo>
                  <a:lnTo>
                    <a:pt x="1375" y="94"/>
                  </a:lnTo>
                  <a:lnTo>
                    <a:pt x="1188" y="31"/>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6" name="Google Shape;3627;p61">
              <a:extLst>
                <a:ext uri="{FF2B5EF4-FFF2-40B4-BE49-F238E27FC236}">
                  <a16:creationId xmlns:a16="http://schemas.microsoft.com/office/drawing/2014/main" id="{C12120F5-A777-0FBF-9B84-316695C3AE30}"/>
                </a:ext>
              </a:extLst>
            </p:cNvPr>
            <p:cNvSpPr/>
            <p:nvPr/>
          </p:nvSpPr>
          <p:spPr>
            <a:xfrm>
              <a:off x="6854075" y="1619225"/>
              <a:ext cx="210825" cy="433350"/>
            </a:xfrm>
            <a:custGeom>
              <a:avLst/>
              <a:gdLst/>
              <a:ahLst/>
              <a:cxnLst/>
              <a:rect l="l" t="t" r="r" b="b"/>
              <a:pathLst>
                <a:path w="8433" h="17334" extrusionOk="0">
                  <a:moveTo>
                    <a:pt x="6778" y="1"/>
                  </a:moveTo>
                  <a:lnTo>
                    <a:pt x="6559" y="32"/>
                  </a:lnTo>
                  <a:lnTo>
                    <a:pt x="6372" y="63"/>
                  </a:lnTo>
                  <a:lnTo>
                    <a:pt x="6153" y="126"/>
                  </a:lnTo>
                  <a:lnTo>
                    <a:pt x="5934" y="188"/>
                  </a:lnTo>
                  <a:lnTo>
                    <a:pt x="5716" y="313"/>
                  </a:lnTo>
                  <a:lnTo>
                    <a:pt x="5466" y="438"/>
                  </a:lnTo>
                  <a:lnTo>
                    <a:pt x="5247" y="594"/>
                  </a:lnTo>
                  <a:lnTo>
                    <a:pt x="4998" y="781"/>
                  </a:lnTo>
                  <a:lnTo>
                    <a:pt x="4467" y="1250"/>
                  </a:lnTo>
                  <a:lnTo>
                    <a:pt x="4029" y="1687"/>
                  </a:lnTo>
                  <a:lnTo>
                    <a:pt x="3655" y="2156"/>
                  </a:lnTo>
                  <a:lnTo>
                    <a:pt x="3280" y="2624"/>
                  </a:lnTo>
                  <a:lnTo>
                    <a:pt x="2936" y="3092"/>
                  </a:lnTo>
                  <a:lnTo>
                    <a:pt x="2593" y="3592"/>
                  </a:lnTo>
                  <a:lnTo>
                    <a:pt x="2312" y="4123"/>
                  </a:lnTo>
                  <a:lnTo>
                    <a:pt x="2031" y="4654"/>
                  </a:lnTo>
                  <a:lnTo>
                    <a:pt x="1750" y="5185"/>
                  </a:lnTo>
                  <a:lnTo>
                    <a:pt x="1531" y="5716"/>
                  </a:lnTo>
                  <a:lnTo>
                    <a:pt x="1313" y="6278"/>
                  </a:lnTo>
                  <a:lnTo>
                    <a:pt x="1094" y="6809"/>
                  </a:lnTo>
                  <a:lnTo>
                    <a:pt x="907" y="7371"/>
                  </a:lnTo>
                  <a:lnTo>
                    <a:pt x="625" y="8495"/>
                  </a:lnTo>
                  <a:lnTo>
                    <a:pt x="376" y="9588"/>
                  </a:lnTo>
                  <a:lnTo>
                    <a:pt x="188" y="10681"/>
                  </a:lnTo>
                  <a:lnTo>
                    <a:pt x="95" y="11743"/>
                  </a:lnTo>
                  <a:lnTo>
                    <a:pt x="32" y="12742"/>
                  </a:lnTo>
                  <a:lnTo>
                    <a:pt x="1" y="13679"/>
                  </a:lnTo>
                  <a:lnTo>
                    <a:pt x="32" y="14554"/>
                  </a:lnTo>
                  <a:lnTo>
                    <a:pt x="95" y="15366"/>
                  </a:lnTo>
                  <a:lnTo>
                    <a:pt x="188" y="16053"/>
                  </a:lnTo>
                  <a:lnTo>
                    <a:pt x="313" y="16646"/>
                  </a:lnTo>
                  <a:lnTo>
                    <a:pt x="8433" y="17333"/>
                  </a:lnTo>
                  <a:lnTo>
                    <a:pt x="8245" y="16240"/>
                  </a:lnTo>
                  <a:lnTo>
                    <a:pt x="8027" y="15272"/>
                  </a:lnTo>
                  <a:lnTo>
                    <a:pt x="7652" y="13554"/>
                  </a:lnTo>
                  <a:lnTo>
                    <a:pt x="7340" y="12055"/>
                  </a:lnTo>
                  <a:lnTo>
                    <a:pt x="7215" y="11368"/>
                  </a:lnTo>
                  <a:lnTo>
                    <a:pt x="7121" y="10681"/>
                  </a:lnTo>
                  <a:lnTo>
                    <a:pt x="7059" y="10025"/>
                  </a:lnTo>
                  <a:lnTo>
                    <a:pt x="7028" y="9338"/>
                  </a:lnTo>
                  <a:lnTo>
                    <a:pt x="7059" y="8651"/>
                  </a:lnTo>
                  <a:lnTo>
                    <a:pt x="7121" y="7933"/>
                  </a:lnTo>
                  <a:lnTo>
                    <a:pt x="7246" y="7152"/>
                  </a:lnTo>
                  <a:lnTo>
                    <a:pt x="7402" y="6309"/>
                  </a:lnTo>
                  <a:lnTo>
                    <a:pt x="7652" y="5403"/>
                  </a:lnTo>
                  <a:lnTo>
                    <a:pt x="7964" y="4404"/>
                  </a:lnTo>
                  <a:lnTo>
                    <a:pt x="8121" y="3748"/>
                  </a:lnTo>
                  <a:lnTo>
                    <a:pt x="8245" y="3124"/>
                  </a:lnTo>
                  <a:lnTo>
                    <a:pt x="8308" y="2530"/>
                  </a:lnTo>
                  <a:lnTo>
                    <a:pt x="8308" y="1999"/>
                  </a:lnTo>
                  <a:lnTo>
                    <a:pt x="8214" y="1500"/>
                  </a:lnTo>
                  <a:lnTo>
                    <a:pt x="8121" y="1063"/>
                  </a:lnTo>
                  <a:lnTo>
                    <a:pt x="8027" y="875"/>
                  </a:lnTo>
                  <a:lnTo>
                    <a:pt x="7933" y="719"/>
                  </a:lnTo>
                  <a:lnTo>
                    <a:pt x="7839" y="563"/>
                  </a:lnTo>
                  <a:lnTo>
                    <a:pt x="7715" y="407"/>
                  </a:lnTo>
                  <a:lnTo>
                    <a:pt x="7590" y="313"/>
                  </a:lnTo>
                  <a:lnTo>
                    <a:pt x="7433" y="188"/>
                  </a:lnTo>
                  <a:lnTo>
                    <a:pt x="7277" y="126"/>
                  </a:lnTo>
                  <a:lnTo>
                    <a:pt x="7121" y="63"/>
                  </a:lnTo>
                  <a:lnTo>
                    <a:pt x="6934" y="32"/>
                  </a:lnTo>
                  <a:lnTo>
                    <a:pt x="677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7" name="Google Shape;3628;p61">
              <a:extLst>
                <a:ext uri="{FF2B5EF4-FFF2-40B4-BE49-F238E27FC236}">
                  <a16:creationId xmlns:a16="http://schemas.microsoft.com/office/drawing/2014/main" id="{C391DDAC-0A92-BB96-7E78-6D57D17D6A2D}"/>
                </a:ext>
              </a:extLst>
            </p:cNvPr>
            <p:cNvSpPr/>
            <p:nvPr/>
          </p:nvSpPr>
          <p:spPr>
            <a:xfrm>
              <a:off x="6516025" y="1595800"/>
              <a:ext cx="560600" cy="886950"/>
            </a:xfrm>
            <a:custGeom>
              <a:avLst/>
              <a:gdLst/>
              <a:ahLst/>
              <a:cxnLst/>
              <a:rect l="l" t="t" r="r" b="b"/>
              <a:pathLst>
                <a:path w="22424" h="35478" extrusionOk="0">
                  <a:moveTo>
                    <a:pt x="4498" y="1"/>
                  </a:moveTo>
                  <a:lnTo>
                    <a:pt x="3967" y="32"/>
                  </a:lnTo>
                  <a:lnTo>
                    <a:pt x="3717" y="95"/>
                  </a:lnTo>
                  <a:lnTo>
                    <a:pt x="3498" y="126"/>
                  </a:lnTo>
                  <a:lnTo>
                    <a:pt x="3280" y="219"/>
                  </a:lnTo>
                  <a:lnTo>
                    <a:pt x="3092" y="282"/>
                  </a:lnTo>
                  <a:lnTo>
                    <a:pt x="2936" y="407"/>
                  </a:lnTo>
                  <a:lnTo>
                    <a:pt x="2811" y="532"/>
                  </a:lnTo>
                  <a:lnTo>
                    <a:pt x="2717" y="657"/>
                  </a:lnTo>
                  <a:lnTo>
                    <a:pt x="2624" y="813"/>
                  </a:lnTo>
                  <a:lnTo>
                    <a:pt x="2593" y="1000"/>
                  </a:lnTo>
                  <a:lnTo>
                    <a:pt x="2561" y="1188"/>
                  </a:lnTo>
                  <a:lnTo>
                    <a:pt x="2593" y="1406"/>
                  </a:lnTo>
                  <a:lnTo>
                    <a:pt x="2655" y="1625"/>
                  </a:lnTo>
                  <a:lnTo>
                    <a:pt x="2780" y="1875"/>
                  </a:lnTo>
                  <a:lnTo>
                    <a:pt x="2905" y="2156"/>
                  </a:lnTo>
                  <a:lnTo>
                    <a:pt x="3123" y="2468"/>
                  </a:lnTo>
                  <a:lnTo>
                    <a:pt x="3342" y="2780"/>
                  </a:lnTo>
                  <a:lnTo>
                    <a:pt x="3623" y="3124"/>
                  </a:lnTo>
                  <a:lnTo>
                    <a:pt x="3967" y="3467"/>
                  </a:lnTo>
                  <a:lnTo>
                    <a:pt x="4466" y="3998"/>
                  </a:lnTo>
                  <a:lnTo>
                    <a:pt x="4997" y="4467"/>
                  </a:lnTo>
                  <a:lnTo>
                    <a:pt x="5497" y="4904"/>
                  </a:lnTo>
                  <a:lnTo>
                    <a:pt x="5965" y="5310"/>
                  </a:lnTo>
                  <a:lnTo>
                    <a:pt x="6933" y="6028"/>
                  </a:lnTo>
                  <a:lnTo>
                    <a:pt x="7808" y="6684"/>
                  </a:lnTo>
                  <a:lnTo>
                    <a:pt x="8651" y="7309"/>
                  </a:lnTo>
                  <a:lnTo>
                    <a:pt x="9401" y="7902"/>
                  </a:lnTo>
                  <a:lnTo>
                    <a:pt x="9744" y="8214"/>
                  </a:lnTo>
                  <a:lnTo>
                    <a:pt x="10056" y="8526"/>
                  </a:lnTo>
                  <a:lnTo>
                    <a:pt x="10337" y="8870"/>
                  </a:lnTo>
                  <a:lnTo>
                    <a:pt x="10587" y="9214"/>
                  </a:lnTo>
                  <a:lnTo>
                    <a:pt x="10306" y="9245"/>
                  </a:lnTo>
                  <a:lnTo>
                    <a:pt x="9557" y="9401"/>
                  </a:lnTo>
                  <a:lnTo>
                    <a:pt x="8464" y="9619"/>
                  </a:lnTo>
                  <a:lnTo>
                    <a:pt x="7870" y="9807"/>
                  </a:lnTo>
                  <a:lnTo>
                    <a:pt x="7215" y="9994"/>
                  </a:lnTo>
                  <a:lnTo>
                    <a:pt x="6527" y="10213"/>
                  </a:lnTo>
                  <a:lnTo>
                    <a:pt x="5872" y="10494"/>
                  </a:lnTo>
                  <a:lnTo>
                    <a:pt x="5216" y="10806"/>
                  </a:lnTo>
                  <a:lnTo>
                    <a:pt x="4591" y="11150"/>
                  </a:lnTo>
                  <a:lnTo>
                    <a:pt x="4029" y="11524"/>
                  </a:lnTo>
                  <a:lnTo>
                    <a:pt x="3779" y="11743"/>
                  </a:lnTo>
                  <a:lnTo>
                    <a:pt x="3529" y="11962"/>
                  </a:lnTo>
                  <a:lnTo>
                    <a:pt x="3342" y="12180"/>
                  </a:lnTo>
                  <a:lnTo>
                    <a:pt x="3123" y="12430"/>
                  </a:lnTo>
                  <a:lnTo>
                    <a:pt x="2967" y="12680"/>
                  </a:lnTo>
                  <a:lnTo>
                    <a:pt x="2842" y="12961"/>
                  </a:lnTo>
                  <a:lnTo>
                    <a:pt x="2030" y="14897"/>
                  </a:lnTo>
                  <a:lnTo>
                    <a:pt x="1281" y="16865"/>
                  </a:lnTo>
                  <a:lnTo>
                    <a:pt x="625" y="18863"/>
                  </a:lnTo>
                  <a:lnTo>
                    <a:pt x="0" y="20862"/>
                  </a:lnTo>
                  <a:lnTo>
                    <a:pt x="719" y="21206"/>
                  </a:lnTo>
                  <a:lnTo>
                    <a:pt x="1437" y="21518"/>
                  </a:lnTo>
                  <a:lnTo>
                    <a:pt x="1406" y="21643"/>
                  </a:lnTo>
                  <a:lnTo>
                    <a:pt x="1312" y="22049"/>
                  </a:lnTo>
                  <a:lnTo>
                    <a:pt x="1250" y="22642"/>
                  </a:lnTo>
                  <a:lnTo>
                    <a:pt x="1218" y="23048"/>
                  </a:lnTo>
                  <a:lnTo>
                    <a:pt x="1187" y="23485"/>
                  </a:lnTo>
                  <a:lnTo>
                    <a:pt x="1218" y="23954"/>
                  </a:lnTo>
                  <a:lnTo>
                    <a:pt x="1250" y="24485"/>
                  </a:lnTo>
                  <a:lnTo>
                    <a:pt x="1312" y="25078"/>
                  </a:lnTo>
                  <a:lnTo>
                    <a:pt x="1406" y="25703"/>
                  </a:lnTo>
                  <a:lnTo>
                    <a:pt x="1562" y="26358"/>
                  </a:lnTo>
                  <a:lnTo>
                    <a:pt x="1749" y="27045"/>
                  </a:lnTo>
                  <a:lnTo>
                    <a:pt x="2030" y="27795"/>
                  </a:lnTo>
                  <a:lnTo>
                    <a:pt x="2343" y="28544"/>
                  </a:lnTo>
                  <a:lnTo>
                    <a:pt x="19706" y="35477"/>
                  </a:lnTo>
                  <a:lnTo>
                    <a:pt x="19831" y="35103"/>
                  </a:lnTo>
                  <a:lnTo>
                    <a:pt x="20206" y="34103"/>
                  </a:lnTo>
                  <a:lnTo>
                    <a:pt x="20674" y="32604"/>
                  </a:lnTo>
                  <a:lnTo>
                    <a:pt x="20955" y="31667"/>
                  </a:lnTo>
                  <a:lnTo>
                    <a:pt x="21237" y="30637"/>
                  </a:lnTo>
                  <a:lnTo>
                    <a:pt x="21518" y="29544"/>
                  </a:lnTo>
                  <a:lnTo>
                    <a:pt x="21767" y="28388"/>
                  </a:lnTo>
                  <a:lnTo>
                    <a:pt x="21986" y="27202"/>
                  </a:lnTo>
                  <a:lnTo>
                    <a:pt x="22173" y="25952"/>
                  </a:lnTo>
                  <a:lnTo>
                    <a:pt x="22330" y="24703"/>
                  </a:lnTo>
                  <a:lnTo>
                    <a:pt x="22423" y="23423"/>
                  </a:lnTo>
                  <a:lnTo>
                    <a:pt x="22423" y="22174"/>
                  </a:lnTo>
                  <a:lnTo>
                    <a:pt x="22423" y="21549"/>
                  </a:lnTo>
                  <a:lnTo>
                    <a:pt x="22392" y="20956"/>
                  </a:lnTo>
                  <a:lnTo>
                    <a:pt x="22298" y="20050"/>
                  </a:lnTo>
                  <a:lnTo>
                    <a:pt x="22142" y="19051"/>
                  </a:lnTo>
                  <a:lnTo>
                    <a:pt x="21955" y="17926"/>
                  </a:lnTo>
                  <a:lnTo>
                    <a:pt x="21705" y="16740"/>
                  </a:lnTo>
                  <a:lnTo>
                    <a:pt x="21518" y="16115"/>
                  </a:lnTo>
                  <a:lnTo>
                    <a:pt x="21330" y="15491"/>
                  </a:lnTo>
                  <a:lnTo>
                    <a:pt x="21112" y="14835"/>
                  </a:lnTo>
                  <a:lnTo>
                    <a:pt x="20893" y="14179"/>
                  </a:lnTo>
                  <a:lnTo>
                    <a:pt x="20612" y="13492"/>
                  </a:lnTo>
                  <a:lnTo>
                    <a:pt x="20300" y="12805"/>
                  </a:lnTo>
                  <a:lnTo>
                    <a:pt x="19987" y="12118"/>
                  </a:lnTo>
                  <a:lnTo>
                    <a:pt x="19613" y="11431"/>
                  </a:lnTo>
                  <a:lnTo>
                    <a:pt x="19207" y="10713"/>
                  </a:lnTo>
                  <a:lnTo>
                    <a:pt x="18801" y="10025"/>
                  </a:lnTo>
                  <a:lnTo>
                    <a:pt x="18332" y="9307"/>
                  </a:lnTo>
                  <a:lnTo>
                    <a:pt x="17801" y="8620"/>
                  </a:lnTo>
                  <a:lnTo>
                    <a:pt x="17270" y="7902"/>
                  </a:lnTo>
                  <a:lnTo>
                    <a:pt x="16677" y="7215"/>
                  </a:lnTo>
                  <a:lnTo>
                    <a:pt x="16021" y="6528"/>
                  </a:lnTo>
                  <a:lnTo>
                    <a:pt x="15334" y="5841"/>
                  </a:lnTo>
                  <a:lnTo>
                    <a:pt x="14616" y="5185"/>
                  </a:lnTo>
                  <a:lnTo>
                    <a:pt x="13835" y="4498"/>
                  </a:lnTo>
                  <a:lnTo>
                    <a:pt x="13023" y="3873"/>
                  </a:lnTo>
                  <a:lnTo>
                    <a:pt x="12118" y="3217"/>
                  </a:lnTo>
                  <a:lnTo>
                    <a:pt x="11212" y="2593"/>
                  </a:lnTo>
                  <a:lnTo>
                    <a:pt x="10213" y="2000"/>
                  </a:lnTo>
                  <a:lnTo>
                    <a:pt x="9151" y="1406"/>
                  </a:lnTo>
                  <a:lnTo>
                    <a:pt x="8058" y="844"/>
                  </a:lnTo>
                  <a:lnTo>
                    <a:pt x="7496" y="594"/>
                  </a:lnTo>
                  <a:lnTo>
                    <a:pt x="6902" y="407"/>
                  </a:lnTo>
                  <a:lnTo>
                    <a:pt x="6278" y="219"/>
                  </a:lnTo>
                  <a:lnTo>
                    <a:pt x="5684" y="95"/>
                  </a:lnTo>
                  <a:lnTo>
                    <a:pt x="5060" y="32"/>
                  </a:lnTo>
                  <a:lnTo>
                    <a:pt x="449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8" name="Google Shape;3629;p61">
              <a:extLst>
                <a:ext uri="{FF2B5EF4-FFF2-40B4-BE49-F238E27FC236}">
                  <a16:creationId xmlns:a16="http://schemas.microsoft.com/office/drawing/2014/main" id="{ED758D0A-14F9-9F2D-402E-D1A841B1DB4C}"/>
                </a:ext>
              </a:extLst>
            </p:cNvPr>
            <p:cNvSpPr/>
            <p:nvPr/>
          </p:nvSpPr>
          <p:spPr>
            <a:xfrm>
              <a:off x="6389550" y="1769125"/>
              <a:ext cx="661300" cy="427100"/>
            </a:xfrm>
            <a:custGeom>
              <a:avLst/>
              <a:gdLst/>
              <a:ahLst/>
              <a:cxnLst/>
              <a:rect l="l" t="t" r="r" b="b"/>
              <a:pathLst>
                <a:path w="26452" h="17084" extrusionOk="0">
                  <a:moveTo>
                    <a:pt x="5996" y="1"/>
                  </a:moveTo>
                  <a:lnTo>
                    <a:pt x="5528" y="32"/>
                  </a:lnTo>
                  <a:lnTo>
                    <a:pt x="5059" y="63"/>
                  </a:lnTo>
                  <a:lnTo>
                    <a:pt x="4622" y="126"/>
                  </a:lnTo>
                  <a:lnTo>
                    <a:pt x="4216" y="188"/>
                  </a:lnTo>
                  <a:lnTo>
                    <a:pt x="3842" y="313"/>
                  </a:lnTo>
                  <a:lnTo>
                    <a:pt x="3498" y="438"/>
                  </a:lnTo>
                  <a:lnTo>
                    <a:pt x="3186" y="594"/>
                  </a:lnTo>
                  <a:lnTo>
                    <a:pt x="2905" y="781"/>
                  </a:lnTo>
                  <a:lnTo>
                    <a:pt x="2686" y="1000"/>
                  </a:lnTo>
                  <a:lnTo>
                    <a:pt x="2467" y="1281"/>
                  </a:lnTo>
                  <a:lnTo>
                    <a:pt x="2311" y="1562"/>
                  </a:lnTo>
                  <a:lnTo>
                    <a:pt x="2249" y="1781"/>
                  </a:lnTo>
                  <a:lnTo>
                    <a:pt x="2186" y="1999"/>
                  </a:lnTo>
                  <a:lnTo>
                    <a:pt x="2124" y="2218"/>
                  </a:lnTo>
                  <a:lnTo>
                    <a:pt x="2124" y="2405"/>
                  </a:lnTo>
                  <a:lnTo>
                    <a:pt x="2124" y="2593"/>
                  </a:lnTo>
                  <a:lnTo>
                    <a:pt x="2155" y="2780"/>
                  </a:lnTo>
                  <a:lnTo>
                    <a:pt x="2249" y="3155"/>
                  </a:lnTo>
                  <a:lnTo>
                    <a:pt x="2405" y="3467"/>
                  </a:lnTo>
                  <a:lnTo>
                    <a:pt x="2592" y="3780"/>
                  </a:lnTo>
                  <a:lnTo>
                    <a:pt x="2811" y="4061"/>
                  </a:lnTo>
                  <a:lnTo>
                    <a:pt x="3092" y="4310"/>
                  </a:lnTo>
                  <a:lnTo>
                    <a:pt x="3342" y="4529"/>
                  </a:lnTo>
                  <a:lnTo>
                    <a:pt x="3623" y="4716"/>
                  </a:lnTo>
                  <a:lnTo>
                    <a:pt x="4123" y="5029"/>
                  </a:lnTo>
                  <a:lnTo>
                    <a:pt x="4466" y="5185"/>
                  </a:lnTo>
                  <a:lnTo>
                    <a:pt x="4622" y="5247"/>
                  </a:lnTo>
                  <a:lnTo>
                    <a:pt x="3998" y="5247"/>
                  </a:lnTo>
                  <a:lnTo>
                    <a:pt x="3342" y="5279"/>
                  </a:lnTo>
                  <a:lnTo>
                    <a:pt x="2967" y="5341"/>
                  </a:lnTo>
                  <a:lnTo>
                    <a:pt x="2592" y="5403"/>
                  </a:lnTo>
                  <a:lnTo>
                    <a:pt x="2186" y="5497"/>
                  </a:lnTo>
                  <a:lnTo>
                    <a:pt x="1812" y="5622"/>
                  </a:lnTo>
                  <a:lnTo>
                    <a:pt x="1437" y="5809"/>
                  </a:lnTo>
                  <a:lnTo>
                    <a:pt x="1093" y="5997"/>
                  </a:lnTo>
                  <a:lnTo>
                    <a:pt x="781" y="6247"/>
                  </a:lnTo>
                  <a:lnTo>
                    <a:pt x="656" y="6403"/>
                  </a:lnTo>
                  <a:lnTo>
                    <a:pt x="531" y="6559"/>
                  </a:lnTo>
                  <a:lnTo>
                    <a:pt x="406" y="6715"/>
                  </a:lnTo>
                  <a:lnTo>
                    <a:pt x="344" y="6902"/>
                  </a:lnTo>
                  <a:lnTo>
                    <a:pt x="250" y="7121"/>
                  </a:lnTo>
                  <a:lnTo>
                    <a:pt x="188" y="7308"/>
                  </a:lnTo>
                  <a:lnTo>
                    <a:pt x="156" y="7714"/>
                  </a:lnTo>
                  <a:lnTo>
                    <a:pt x="156" y="8058"/>
                  </a:lnTo>
                  <a:lnTo>
                    <a:pt x="250" y="8401"/>
                  </a:lnTo>
                  <a:lnTo>
                    <a:pt x="375" y="8714"/>
                  </a:lnTo>
                  <a:lnTo>
                    <a:pt x="531" y="8964"/>
                  </a:lnTo>
                  <a:lnTo>
                    <a:pt x="719" y="9213"/>
                  </a:lnTo>
                  <a:lnTo>
                    <a:pt x="937" y="9432"/>
                  </a:lnTo>
                  <a:lnTo>
                    <a:pt x="1156" y="9651"/>
                  </a:lnTo>
                  <a:lnTo>
                    <a:pt x="1374" y="9807"/>
                  </a:lnTo>
                  <a:lnTo>
                    <a:pt x="1624" y="9963"/>
                  </a:lnTo>
                  <a:lnTo>
                    <a:pt x="2030" y="10182"/>
                  </a:lnTo>
                  <a:lnTo>
                    <a:pt x="2311" y="10306"/>
                  </a:lnTo>
                  <a:lnTo>
                    <a:pt x="2436" y="10338"/>
                  </a:lnTo>
                  <a:lnTo>
                    <a:pt x="2343" y="10338"/>
                  </a:lnTo>
                  <a:lnTo>
                    <a:pt x="2061" y="10400"/>
                  </a:lnTo>
                  <a:lnTo>
                    <a:pt x="1655" y="10525"/>
                  </a:lnTo>
                  <a:lnTo>
                    <a:pt x="1437" y="10619"/>
                  </a:lnTo>
                  <a:lnTo>
                    <a:pt x="1218" y="10712"/>
                  </a:lnTo>
                  <a:lnTo>
                    <a:pt x="1000" y="10869"/>
                  </a:lnTo>
                  <a:lnTo>
                    <a:pt x="781" y="11025"/>
                  </a:lnTo>
                  <a:lnTo>
                    <a:pt x="562" y="11212"/>
                  </a:lnTo>
                  <a:lnTo>
                    <a:pt x="375" y="11431"/>
                  </a:lnTo>
                  <a:lnTo>
                    <a:pt x="219" y="11712"/>
                  </a:lnTo>
                  <a:lnTo>
                    <a:pt x="94" y="11993"/>
                  </a:lnTo>
                  <a:lnTo>
                    <a:pt x="32" y="12336"/>
                  </a:lnTo>
                  <a:lnTo>
                    <a:pt x="0" y="12711"/>
                  </a:lnTo>
                  <a:lnTo>
                    <a:pt x="0" y="12961"/>
                  </a:lnTo>
                  <a:lnTo>
                    <a:pt x="63" y="13180"/>
                  </a:lnTo>
                  <a:lnTo>
                    <a:pt x="125" y="13367"/>
                  </a:lnTo>
                  <a:lnTo>
                    <a:pt x="219" y="13554"/>
                  </a:lnTo>
                  <a:lnTo>
                    <a:pt x="344" y="13710"/>
                  </a:lnTo>
                  <a:lnTo>
                    <a:pt x="469" y="13867"/>
                  </a:lnTo>
                  <a:lnTo>
                    <a:pt x="625" y="13992"/>
                  </a:lnTo>
                  <a:lnTo>
                    <a:pt x="812" y="14116"/>
                  </a:lnTo>
                  <a:lnTo>
                    <a:pt x="1249" y="14335"/>
                  </a:lnTo>
                  <a:lnTo>
                    <a:pt x="1718" y="14522"/>
                  </a:lnTo>
                  <a:lnTo>
                    <a:pt x="2249" y="14710"/>
                  </a:lnTo>
                  <a:lnTo>
                    <a:pt x="2811" y="14866"/>
                  </a:lnTo>
                  <a:lnTo>
                    <a:pt x="3998" y="15209"/>
                  </a:lnTo>
                  <a:lnTo>
                    <a:pt x="4622" y="15397"/>
                  </a:lnTo>
                  <a:lnTo>
                    <a:pt x="5216" y="15615"/>
                  </a:lnTo>
                  <a:lnTo>
                    <a:pt x="5809" y="15897"/>
                  </a:lnTo>
                  <a:lnTo>
                    <a:pt x="6371" y="16209"/>
                  </a:lnTo>
                  <a:lnTo>
                    <a:pt x="6621" y="16396"/>
                  </a:lnTo>
                  <a:lnTo>
                    <a:pt x="6871" y="16584"/>
                  </a:lnTo>
                  <a:lnTo>
                    <a:pt x="7089" y="16802"/>
                  </a:lnTo>
                  <a:lnTo>
                    <a:pt x="7308" y="17052"/>
                  </a:lnTo>
                  <a:lnTo>
                    <a:pt x="7339" y="17083"/>
                  </a:lnTo>
                  <a:lnTo>
                    <a:pt x="7402" y="17083"/>
                  </a:lnTo>
                  <a:lnTo>
                    <a:pt x="7620" y="17052"/>
                  </a:lnTo>
                  <a:lnTo>
                    <a:pt x="7901" y="17021"/>
                  </a:lnTo>
                  <a:lnTo>
                    <a:pt x="8276" y="16896"/>
                  </a:lnTo>
                  <a:lnTo>
                    <a:pt x="9275" y="16584"/>
                  </a:lnTo>
                  <a:lnTo>
                    <a:pt x="10525" y="16178"/>
                  </a:lnTo>
                  <a:lnTo>
                    <a:pt x="11961" y="15615"/>
                  </a:lnTo>
                  <a:lnTo>
                    <a:pt x="13585" y="15022"/>
                  </a:lnTo>
                  <a:lnTo>
                    <a:pt x="17052" y="13648"/>
                  </a:lnTo>
                  <a:lnTo>
                    <a:pt x="20518" y="12243"/>
                  </a:lnTo>
                  <a:lnTo>
                    <a:pt x="23516" y="10993"/>
                  </a:lnTo>
                  <a:lnTo>
                    <a:pt x="26452" y="9776"/>
                  </a:lnTo>
                  <a:lnTo>
                    <a:pt x="25702" y="9089"/>
                  </a:lnTo>
                  <a:lnTo>
                    <a:pt x="24828" y="8245"/>
                  </a:lnTo>
                  <a:lnTo>
                    <a:pt x="23797" y="7340"/>
                  </a:lnTo>
                  <a:lnTo>
                    <a:pt x="22642" y="6372"/>
                  </a:lnTo>
                  <a:lnTo>
                    <a:pt x="21361" y="5435"/>
                  </a:lnTo>
                  <a:lnTo>
                    <a:pt x="20705" y="4935"/>
                  </a:lnTo>
                  <a:lnTo>
                    <a:pt x="20018" y="4498"/>
                  </a:lnTo>
                  <a:lnTo>
                    <a:pt x="19331" y="4061"/>
                  </a:lnTo>
                  <a:lnTo>
                    <a:pt x="18613" y="3623"/>
                  </a:lnTo>
                  <a:lnTo>
                    <a:pt x="17895" y="3249"/>
                  </a:lnTo>
                  <a:lnTo>
                    <a:pt x="17145" y="2905"/>
                  </a:lnTo>
                  <a:lnTo>
                    <a:pt x="16271" y="2530"/>
                  </a:lnTo>
                  <a:lnTo>
                    <a:pt x="15303" y="2124"/>
                  </a:lnTo>
                  <a:lnTo>
                    <a:pt x="14272" y="1750"/>
                  </a:lnTo>
                  <a:lnTo>
                    <a:pt x="13179" y="1406"/>
                  </a:lnTo>
                  <a:lnTo>
                    <a:pt x="12055" y="1063"/>
                  </a:lnTo>
                  <a:lnTo>
                    <a:pt x="10899" y="750"/>
                  </a:lnTo>
                  <a:lnTo>
                    <a:pt x="9744" y="469"/>
                  </a:lnTo>
                  <a:lnTo>
                    <a:pt x="8620" y="251"/>
                  </a:lnTo>
                  <a:lnTo>
                    <a:pt x="7527" y="94"/>
                  </a:lnTo>
                  <a:lnTo>
                    <a:pt x="6496" y="32"/>
                  </a:lnTo>
                  <a:lnTo>
                    <a:pt x="5996"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9" name="Google Shape;3630;p61">
              <a:extLst>
                <a:ext uri="{FF2B5EF4-FFF2-40B4-BE49-F238E27FC236}">
                  <a16:creationId xmlns:a16="http://schemas.microsoft.com/office/drawing/2014/main" id="{939EB415-031A-F7A3-7EE3-AA3D1F9BE2F2}"/>
                </a:ext>
              </a:extLst>
            </p:cNvPr>
            <p:cNvSpPr/>
            <p:nvPr/>
          </p:nvSpPr>
          <p:spPr>
            <a:xfrm>
              <a:off x="6504325" y="1897175"/>
              <a:ext cx="281075" cy="70300"/>
            </a:xfrm>
            <a:custGeom>
              <a:avLst/>
              <a:gdLst/>
              <a:ahLst/>
              <a:cxnLst/>
              <a:rect l="l" t="t" r="r" b="b"/>
              <a:pathLst>
                <a:path w="11243" h="2812" extrusionOk="0">
                  <a:moveTo>
                    <a:pt x="937" y="0"/>
                  </a:moveTo>
                  <a:lnTo>
                    <a:pt x="125" y="63"/>
                  </a:lnTo>
                  <a:lnTo>
                    <a:pt x="62" y="94"/>
                  </a:lnTo>
                  <a:lnTo>
                    <a:pt x="0" y="125"/>
                  </a:lnTo>
                  <a:lnTo>
                    <a:pt x="0" y="157"/>
                  </a:lnTo>
                  <a:lnTo>
                    <a:pt x="62" y="157"/>
                  </a:lnTo>
                  <a:lnTo>
                    <a:pt x="1499" y="344"/>
                  </a:lnTo>
                  <a:lnTo>
                    <a:pt x="2904" y="563"/>
                  </a:lnTo>
                  <a:lnTo>
                    <a:pt x="4310" y="844"/>
                  </a:lnTo>
                  <a:lnTo>
                    <a:pt x="5715" y="1156"/>
                  </a:lnTo>
                  <a:lnTo>
                    <a:pt x="7120" y="1499"/>
                  </a:lnTo>
                  <a:lnTo>
                    <a:pt x="8494" y="1905"/>
                  </a:lnTo>
                  <a:lnTo>
                    <a:pt x="9869" y="2343"/>
                  </a:lnTo>
                  <a:lnTo>
                    <a:pt x="11211" y="2811"/>
                  </a:lnTo>
                  <a:lnTo>
                    <a:pt x="11243" y="2780"/>
                  </a:lnTo>
                  <a:lnTo>
                    <a:pt x="10868" y="2530"/>
                  </a:lnTo>
                  <a:lnTo>
                    <a:pt x="10399" y="2280"/>
                  </a:lnTo>
                  <a:lnTo>
                    <a:pt x="9900" y="1999"/>
                  </a:lnTo>
                  <a:lnTo>
                    <a:pt x="9338" y="1749"/>
                  </a:lnTo>
                  <a:lnTo>
                    <a:pt x="8713" y="1468"/>
                  </a:lnTo>
                  <a:lnTo>
                    <a:pt x="8057" y="1218"/>
                  </a:lnTo>
                  <a:lnTo>
                    <a:pt x="7339" y="1000"/>
                  </a:lnTo>
                  <a:lnTo>
                    <a:pt x="6621" y="750"/>
                  </a:lnTo>
                  <a:lnTo>
                    <a:pt x="5840" y="563"/>
                  </a:lnTo>
                  <a:lnTo>
                    <a:pt x="5059" y="375"/>
                  </a:lnTo>
                  <a:lnTo>
                    <a:pt x="4247" y="219"/>
                  </a:lnTo>
                  <a:lnTo>
                    <a:pt x="3435" y="125"/>
                  </a:lnTo>
                  <a:lnTo>
                    <a:pt x="2592" y="32"/>
                  </a:lnTo>
                  <a:lnTo>
                    <a:pt x="1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0" name="Google Shape;3631;p61">
              <a:extLst>
                <a:ext uri="{FF2B5EF4-FFF2-40B4-BE49-F238E27FC236}">
                  <a16:creationId xmlns:a16="http://schemas.microsoft.com/office/drawing/2014/main" id="{3DBBB092-FDD6-DDC8-5A53-E019893849EC}"/>
                </a:ext>
              </a:extLst>
            </p:cNvPr>
            <p:cNvSpPr/>
            <p:nvPr/>
          </p:nvSpPr>
          <p:spPr>
            <a:xfrm>
              <a:off x="6448100" y="2022100"/>
              <a:ext cx="284225" cy="54675"/>
            </a:xfrm>
            <a:custGeom>
              <a:avLst/>
              <a:gdLst/>
              <a:ahLst/>
              <a:cxnLst/>
              <a:rect l="l" t="t" r="r" b="b"/>
              <a:pathLst>
                <a:path w="11369" h="2187" extrusionOk="0">
                  <a:moveTo>
                    <a:pt x="1781" y="0"/>
                  </a:moveTo>
                  <a:lnTo>
                    <a:pt x="937" y="31"/>
                  </a:lnTo>
                  <a:lnTo>
                    <a:pt x="94" y="125"/>
                  </a:lnTo>
                  <a:lnTo>
                    <a:pt x="32" y="125"/>
                  </a:lnTo>
                  <a:lnTo>
                    <a:pt x="1" y="156"/>
                  </a:lnTo>
                  <a:lnTo>
                    <a:pt x="1" y="187"/>
                  </a:lnTo>
                  <a:lnTo>
                    <a:pt x="32" y="219"/>
                  </a:lnTo>
                  <a:lnTo>
                    <a:pt x="1468" y="312"/>
                  </a:lnTo>
                  <a:lnTo>
                    <a:pt x="2905" y="469"/>
                  </a:lnTo>
                  <a:lnTo>
                    <a:pt x="4341" y="656"/>
                  </a:lnTo>
                  <a:lnTo>
                    <a:pt x="5747" y="874"/>
                  </a:lnTo>
                  <a:lnTo>
                    <a:pt x="7152" y="1156"/>
                  </a:lnTo>
                  <a:lnTo>
                    <a:pt x="8557" y="1468"/>
                  </a:lnTo>
                  <a:lnTo>
                    <a:pt x="9963" y="1811"/>
                  </a:lnTo>
                  <a:lnTo>
                    <a:pt x="11337" y="2186"/>
                  </a:lnTo>
                  <a:lnTo>
                    <a:pt x="11368" y="2186"/>
                  </a:lnTo>
                  <a:lnTo>
                    <a:pt x="11368" y="2155"/>
                  </a:lnTo>
                  <a:lnTo>
                    <a:pt x="10993" y="1968"/>
                  </a:lnTo>
                  <a:lnTo>
                    <a:pt x="10556" y="1780"/>
                  </a:lnTo>
                  <a:lnTo>
                    <a:pt x="10056" y="1562"/>
                  </a:lnTo>
                  <a:lnTo>
                    <a:pt x="9494" y="1343"/>
                  </a:lnTo>
                  <a:lnTo>
                    <a:pt x="8870" y="1124"/>
                  </a:lnTo>
                  <a:lnTo>
                    <a:pt x="8214" y="937"/>
                  </a:lnTo>
                  <a:lnTo>
                    <a:pt x="7496" y="718"/>
                  </a:lnTo>
                  <a:lnTo>
                    <a:pt x="6746" y="562"/>
                  </a:lnTo>
                  <a:lnTo>
                    <a:pt x="5934" y="375"/>
                  </a:lnTo>
                  <a:lnTo>
                    <a:pt x="5122" y="250"/>
                  </a:lnTo>
                  <a:lnTo>
                    <a:pt x="4310" y="125"/>
                  </a:lnTo>
                  <a:lnTo>
                    <a:pt x="3467" y="31"/>
                  </a:lnTo>
                  <a:lnTo>
                    <a:pt x="2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1" name="Google Shape;3632;p61">
              <a:extLst>
                <a:ext uri="{FF2B5EF4-FFF2-40B4-BE49-F238E27FC236}">
                  <a16:creationId xmlns:a16="http://schemas.microsoft.com/office/drawing/2014/main" id="{77C7CB65-4A62-259F-6AB3-E059E80969DA}"/>
                </a:ext>
              </a:extLst>
            </p:cNvPr>
            <p:cNvSpPr/>
            <p:nvPr/>
          </p:nvSpPr>
          <p:spPr>
            <a:xfrm>
              <a:off x="5267625" y="2379675"/>
              <a:ext cx="1666900" cy="1008725"/>
            </a:xfrm>
            <a:custGeom>
              <a:avLst/>
              <a:gdLst/>
              <a:ahLst/>
              <a:cxnLst/>
              <a:rect l="l" t="t" r="r" b="b"/>
              <a:pathLst>
                <a:path w="66676" h="40349" extrusionOk="0">
                  <a:moveTo>
                    <a:pt x="49499" y="0"/>
                  </a:moveTo>
                  <a:lnTo>
                    <a:pt x="47407" y="2811"/>
                  </a:lnTo>
                  <a:lnTo>
                    <a:pt x="42754" y="9057"/>
                  </a:lnTo>
                  <a:lnTo>
                    <a:pt x="40224" y="12398"/>
                  </a:lnTo>
                  <a:lnTo>
                    <a:pt x="37976" y="15334"/>
                  </a:lnTo>
                  <a:lnTo>
                    <a:pt x="36289" y="17457"/>
                  </a:lnTo>
                  <a:lnTo>
                    <a:pt x="35790" y="18051"/>
                  </a:lnTo>
                  <a:lnTo>
                    <a:pt x="35633" y="18238"/>
                  </a:lnTo>
                  <a:lnTo>
                    <a:pt x="35540" y="18301"/>
                  </a:lnTo>
                  <a:lnTo>
                    <a:pt x="35446" y="18301"/>
                  </a:lnTo>
                  <a:lnTo>
                    <a:pt x="35227" y="18269"/>
                  </a:lnTo>
                  <a:lnTo>
                    <a:pt x="34572" y="18082"/>
                  </a:lnTo>
                  <a:lnTo>
                    <a:pt x="33572" y="17801"/>
                  </a:lnTo>
                  <a:lnTo>
                    <a:pt x="32292" y="17395"/>
                  </a:lnTo>
                  <a:lnTo>
                    <a:pt x="29075" y="16364"/>
                  </a:lnTo>
                  <a:lnTo>
                    <a:pt x="25265" y="15053"/>
                  </a:lnTo>
                  <a:lnTo>
                    <a:pt x="21237" y="13616"/>
                  </a:lnTo>
                  <a:lnTo>
                    <a:pt x="17302" y="12180"/>
                  </a:lnTo>
                  <a:lnTo>
                    <a:pt x="13835" y="10899"/>
                  </a:lnTo>
                  <a:lnTo>
                    <a:pt x="12399" y="10306"/>
                  </a:lnTo>
                  <a:lnTo>
                    <a:pt x="11181" y="9837"/>
                  </a:lnTo>
                  <a:lnTo>
                    <a:pt x="10400" y="9494"/>
                  </a:lnTo>
                  <a:lnTo>
                    <a:pt x="9588" y="9213"/>
                  </a:lnTo>
                  <a:lnTo>
                    <a:pt x="8807" y="8963"/>
                  </a:lnTo>
                  <a:lnTo>
                    <a:pt x="8058" y="8744"/>
                  </a:lnTo>
                  <a:lnTo>
                    <a:pt x="7277" y="8557"/>
                  </a:lnTo>
                  <a:lnTo>
                    <a:pt x="6559" y="8401"/>
                  </a:lnTo>
                  <a:lnTo>
                    <a:pt x="5840" y="8276"/>
                  </a:lnTo>
                  <a:lnTo>
                    <a:pt x="5153" y="8213"/>
                  </a:lnTo>
                  <a:lnTo>
                    <a:pt x="4466" y="8151"/>
                  </a:lnTo>
                  <a:lnTo>
                    <a:pt x="3842" y="8151"/>
                  </a:lnTo>
                  <a:lnTo>
                    <a:pt x="3248" y="8182"/>
                  </a:lnTo>
                  <a:lnTo>
                    <a:pt x="2686" y="8276"/>
                  </a:lnTo>
                  <a:lnTo>
                    <a:pt x="2187" y="8401"/>
                  </a:lnTo>
                  <a:lnTo>
                    <a:pt x="1718" y="8557"/>
                  </a:lnTo>
                  <a:lnTo>
                    <a:pt x="1281" y="8776"/>
                  </a:lnTo>
                  <a:lnTo>
                    <a:pt x="906" y="9025"/>
                  </a:lnTo>
                  <a:lnTo>
                    <a:pt x="625" y="9338"/>
                  </a:lnTo>
                  <a:lnTo>
                    <a:pt x="469" y="9494"/>
                  </a:lnTo>
                  <a:lnTo>
                    <a:pt x="375" y="9681"/>
                  </a:lnTo>
                  <a:lnTo>
                    <a:pt x="250" y="9869"/>
                  </a:lnTo>
                  <a:lnTo>
                    <a:pt x="188" y="10056"/>
                  </a:lnTo>
                  <a:lnTo>
                    <a:pt x="125" y="10275"/>
                  </a:lnTo>
                  <a:lnTo>
                    <a:pt x="63" y="10493"/>
                  </a:lnTo>
                  <a:lnTo>
                    <a:pt x="32" y="10743"/>
                  </a:lnTo>
                  <a:lnTo>
                    <a:pt x="0" y="10993"/>
                  </a:lnTo>
                  <a:lnTo>
                    <a:pt x="32" y="11524"/>
                  </a:lnTo>
                  <a:lnTo>
                    <a:pt x="157" y="12117"/>
                  </a:lnTo>
                  <a:lnTo>
                    <a:pt x="344" y="12773"/>
                  </a:lnTo>
                  <a:lnTo>
                    <a:pt x="625" y="13460"/>
                  </a:lnTo>
                  <a:lnTo>
                    <a:pt x="969" y="14209"/>
                  </a:lnTo>
                  <a:lnTo>
                    <a:pt x="1437" y="15021"/>
                  </a:lnTo>
                  <a:lnTo>
                    <a:pt x="1968" y="15865"/>
                  </a:lnTo>
                  <a:lnTo>
                    <a:pt x="2624" y="16802"/>
                  </a:lnTo>
                  <a:lnTo>
                    <a:pt x="3373" y="17770"/>
                  </a:lnTo>
                  <a:lnTo>
                    <a:pt x="4248" y="18800"/>
                  </a:lnTo>
                  <a:lnTo>
                    <a:pt x="5216" y="19893"/>
                  </a:lnTo>
                  <a:lnTo>
                    <a:pt x="6559" y="21330"/>
                  </a:lnTo>
                  <a:lnTo>
                    <a:pt x="7933" y="22704"/>
                  </a:lnTo>
                  <a:lnTo>
                    <a:pt x="9307" y="24047"/>
                  </a:lnTo>
                  <a:lnTo>
                    <a:pt x="10712" y="25327"/>
                  </a:lnTo>
                  <a:lnTo>
                    <a:pt x="12118" y="26576"/>
                  </a:lnTo>
                  <a:lnTo>
                    <a:pt x="13523" y="27763"/>
                  </a:lnTo>
                  <a:lnTo>
                    <a:pt x="14928" y="28887"/>
                  </a:lnTo>
                  <a:lnTo>
                    <a:pt x="16334" y="29949"/>
                  </a:lnTo>
                  <a:lnTo>
                    <a:pt x="17739" y="30980"/>
                  </a:lnTo>
                  <a:lnTo>
                    <a:pt x="19144" y="31948"/>
                  </a:lnTo>
                  <a:lnTo>
                    <a:pt x="20518" y="32853"/>
                  </a:lnTo>
                  <a:lnTo>
                    <a:pt x="21924" y="33728"/>
                  </a:lnTo>
                  <a:lnTo>
                    <a:pt x="23298" y="34540"/>
                  </a:lnTo>
                  <a:lnTo>
                    <a:pt x="24641" y="35289"/>
                  </a:lnTo>
                  <a:lnTo>
                    <a:pt x="25983" y="36008"/>
                  </a:lnTo>
                  <a:lnTo>
                    <a:pt x="27326" y="36663"/>
                  </a:lnTo>
                  <a:lnTo>
                    <a:pt x="28638" y="37257"/>
                  </a:lnTo>
                  <a:lnTo>
                    <a:pt x="29918" y="37788"/>
                  </a:lnTo>
                  <a:lnTo>
                    <a:pt x="31168" y="38287"/>
                  </a:lnTo>
                  <a:lnTo>
                    <a:pt x="32385" y="38725"/>
                  </a:lnTo>
                  <a:lnTo>
                    <a:pt x="33603" y="39131"/>
                  </a:lnTo>
                  <a:lnTo>
                    <a:pt x="34759" y="39443"/>
                  </a:lnTo>
                  <a:lnTo>
                    <a:pt x="35883" y="39724"/>
                  </a:lnTo>
                  <a:lnTo>
                    <a:pt x="36976" y="39974"/>
                  </a:lnTo>
                  <a:lnTo>
                    <a:pt x="38038" y="40130"/>
                  </a:lnTo>
                  <a:lnTo>
                    <a:pt x="39069" y="40255"/>
                  </a:lnTo>
                  <a:lnTo>
                    <a:pt x="40037" y="40348"/>
                  </a:lnTo>
                  <a:lnTo>
                    <a:pt x="40942" y="40348"/>
                  </a:lnTo>
                  <a:lnTo>
                    <a:pt x="41817" y="40317"/>
                  </a:lnTo>
                  <a:lnTo>
                    <a:pt x="42660" y="40224"/>
                  </a:lnTo>
                  <a:lnTo>
                    <a:pt x="43410" y="40099"/>
                  </a:lnTo>
                  <a:lnTo>
                    <a:pt x="44128" y="39880"/>
                  </a:lnTo>
                  <a:lnTo>
                    <a:pt x="44815" y="39630"/>
                  </a:lnTo>
                  <a:lnTo>
                    <a:pt x="45533" y="39318"/>
                  </a:lnTo>
                  <a:lnTo>
                    <a:pt x="46283" y="38881"/>
                  </a:lnTo>
                  <a:lnTo>
                    <a:pt x="47063" y="38412"/>
                  </a:lnTo>
                  <a:lnTo>
                    <a:pt x="47907" y="37850"/>
                  </a:lnTo>
                  <a:lnTo>
                    <a:pt x="48750" y="37226"/>
                  </a:lnTo>
                  <a:lnTo>
                    <a:pt x="49655" y="36570"/>
                  </a:lnTo>
                  <a:lnTo>
                    <a:pt x="50561" y="35851"/>
                  </a:lnTo>
                  <a:lnTo>
                    <a:pt x="51467" y="35102"/>
                  </a:lnTo>
                  <a:lnTo>
                    <a:pt x="52404" y="34321"/>
                  </a:lnTo>
                  <a:lnTo>
                    <a:pt x="54277" y="32635"/>
                  </a:lnTo>
                  <a:lnTo>
                    <a:pt x="56151" y="30917"/>
                  </a:lnTo>
                  <a:lnTo>
                    <a:pt x="57962" y="29137"/>
                  </a:lnTo>
                  <a:lnTo>
                    <a:pt x="59711" y="27420"/>
                  </a:lnTo>
                  <a:lnTo>
                    <a:pt x="61335" y="25764"/>
                  </a:lnTo>
                  <a:lnTo>
                    <a:pt x="62834" y="24203"/>
                  </a:lnTo>
                  <a:lnTo>
                    <a:pt x="64115" y="22860"/>
                  </a:lnTo>
                  <a:lnTo>
                    <a:pt x="65988" y="20830"/>
                  </a:lnTo>
                  <a:lnTo>
                    <a:pt x="66676" y="20081"/>
                  </a:lnTo>
                  <a:lnTo>
                    <a:pt x="49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2" name="Google Shape;3633;p61">
              <a:extLst>
                <a:ext uri="{FF2B5EF4-FFF2-40B4-BE49-F238E27FC236}">
                  <a16:creationId xmlns:a16="http://schemas.microsoft.com/office/drawing/2014/main" id="{B02990BE-B5F4-2CEA-C88C-D60B23245F94}"/>
                </a:ext>
              </a:extLst>
            </p:cNvPr>
            <p:cNvSpPr/>
            <p:nvPr/>
          </p:nvSpPr>
          <p:spPr>
            <a:xfrm>
              <a:off x="5267625" y="2379675"/>
              <a:ext cx="1666900" cy="1008725"/>
            </a:xfrm>
            <a:custGeom>
              <a:avLst/>
              <a:gdLst/>
              <a:ahLst/>
              <a:cxnLst/>
              <a:rect l="l" t="t" r="r" b="b"/>
              <a:pathLst>
                <a:path w="66676" h="40349" fill="none" extrusionOk="0">
                  <a:moveTo>
                    <a:pt x="49499" y="0"/>
                  </a:moveTo>
                  <a:lnTo>
                    <a:pt x="66676" y="20081"/>
                  </a:lnTo>
                  <a:lnTo>
                    <a:pt x="66676" y="20081"/>
                  </a:lnTo>
                  <a:lnTo>
                    <a:pt x="65988" y="20830"/>
                  </a:lnTo>
                  <a:lnTo>
                    <a:pt x="64115" y="22860"/>
                  </a:lnTo>
                  <a:lnTo>
                    <a:pt x="62834" y="24203"/>
                  </a:lnTo>
                  <a:lnTo>
                    <a:pt x="61335" y="25764"/>
                  </a:lnTo>
                  <a:lnTo>
                    <a:pt x="59711" y="27420"/>
                  </a:lnTo>
                  <a:lnTo>
                    <a:pt x="57962" y="29137"/>
                  </a:lnTo>
                  <a:lnTo>
                    <a:pt x="56151" y="30917"/>
                  </a:lnTo>
                  <a:lnTo>
                    <a:pt x="54277" y="32635"/>
                  </a:lnTo>
                  <a:lnTo>
                    <a:pt x="52404" y="34321"/>
                  </a:lnTo>
                  <a:lnTo>
                    <a:pt x="51467" y="35102"/>
                  </a:lnTo>
                  <a:lnTo>
                    <a:pt x="50561" y="35851"/>
                  </a:lnTo>
                  <a:lnTo>
                    <a:pt x="49655" y="36570"/>
                  </a:lnTo>
                  <a:lnTo>
                    <a:pt x="48750" y="37226"/>
                  </a:lnTo>
                  <a:lnTo>
                    <a:pt x="47907" y="37850"/>
                  </a:lnTo>
                  <a:lnTo>
                    <a:pt x="47063" y="38412"/>
                  </a:lnTo>
                  <a:lnTo>
                    <a:pt x="46283" y="38881"/>
                  </a:lnTo>
                  <a:lnTo>
                    <a:pt x="45533" y="39318"/>
                  </a:lnTo>
                  <a:lnTo>
                    <a:pt x="44815" y="39630"/>
                  </a:lnTo>
                  <a:lnTo>
                    <a:pt x="44128" y="39880"/>
                  </a:lnTo>
                  <a:lnTo>
                    <a:pt x="44128" y="39880"/>
                  </a:lnTo>
                  <a:lnTo>
                    <a:pt x="43410" y="40099"/>
                  </a:lnTo>
                  <a:lnTo>
                    <a:pt x="42660" y="40224"/>
                  </a:lnTo>
                  <a:lnTo>
                    <a:pt x="41817" y="40317"/>
                  </a:lnTo>
                  <a:lnTo>
                    <a:pt x="40942" y="40348"/>
                  </a:lnTo>
                  <a:lnTo>
                    <a:pt x="40037" y="40348"/>
                  </a:lnTo>
                  <a:lnTo>
                    <a:pt x="39069" y="40255"/>
                  </a:lnTo>
                  <a:lnTo>
                    <a:pt x="38038" y="40130"/>
                  </a:lnTo>
                  <a:lnTo>
                    <a:pt x="36976" y="39974"/>
                  </a:lnTo>
                  <a:lnTo>
                    <a:pt x="35883" y="39724"/>
                  </a:lnTo>
                  <a:lnTo>
                    <a:pt x="34759" y="39443"/>
                  </a:lnTo>
                  <a:lnTo>
                    <a:pt x="33603" y="39131"/>
                  </a:lnTo>
                  <a:lnTo>
                    <a:pt x="32385" y="38725"/>
                  </a:lnTo>
                  <a:lnTo>
                    <a:pt x="31168" y="38287"/>
                  </a:lnTo>
                  <a:lnTo>
                    <a:pt x="29918" y="37788"/>
                  </a:lnTo>
                  <a:lnTo>
                    <a:pt x="28638" y="37257"/>
                  </a:lnTo>
                  <a:lnTo>
                    <a:pt x="27326" y="36663"/>
                  </a:lnTo>
                  <a:lnTo>
                    <a:pt x="25983" y="36008"/>
                  </a:lnTo>
                  <a:lnTo>
                    <a:pt x="24641" y="35289"/>
                  </a:lnTo>
                  <a:lnTo>
                    <a:pt x="23298" y="34540"/>
                  </a:lnTo>
                  <a:lnTo>
                    <a:pt x="21924" y="33728"/>
                  </a:lnTo>
                  <a:lnTo>
                    <a:pt x="20518" y="32853"/>
                  </a:lnTo>
                  <a:lnTo>
                    <a:pt x="19144" y="31948"/>
                  </a:lnTo>
                  <a:lnTo>
                    <a:pt x="17739" y="30980"/>
                  </a:lnTo>
                  <a:lnTo>
                    <a:pt x="16334" y="29949"/>
                  </a:lnTo>
                  <a:lnTo>
                    <a:pt x="14928" y="28887"/>
                  </a:lnTo>
                  <a:lnTo>
                    <a:pt x="13523" y="27763"/>
                  </a:lnTo>
                  <a:lnTo>
                    <a:pt x="12118" y="26576"/>
                  </a:lnTo>
                  <a:lnTo>
                    <a:pt x="10712" y="25327"/>
                  </a:lnTo>
                  <a:lnTo>
                    <a:pt x="9307" y="24047"/>
                  </a:lnTo>
                  <a:lnTo>
                    <a:pt x="7933" y="22704"/>
                  </a:lnTo>
                  <a:lnTo>
                    <a:pt x="6559" y="21330"/>
                  </a:lnTo>
                  <a:lnTo>
                    <a:pt x="5216" y="19893"/>
                  </a:lnTo>
                  <a:lnTo>
                    <a:pt x="5216" y="19893"/>
                  </a:lnTo>
                  <a:lnTo>
                    <a:pt x="4248" y="18800"/>
                  </a:lnTo>
                  <a:lnTo>
                    <a:pt x="3373" y="17770"/>
                  </a:lnTo>
                  <a:lnTo>
                    <a:pt x="2624" y="16802"/>
                  </a:lnTo>
                  <a:lnTo>
                    <a:pt x="1968" y="15865"/>
                  </a:lnTo>
                  <a:lnTo>
                    <a:pt x="1437" y="15021"/>
                  </a:lnTo>
                  <a:lnTo>
                    <a:pt x="969" y="14209"/>
                  </a:lnTo>
                  <a:lnTo>
                    <a:pt x="625" y="13460"/>
                  </a:lnTo>
                  <a:lnTo>
                    <a:pt x="344" y="12773"/>
                  </a:lnTo>
                  <a:lnTo>
                    <a:pt x="157" y="12117"/>
                  </a:lnTo>
                  <a:lnTo>
                    <a:pt x="32" y="11524"/>
                  </a:lnTo>
                  <a:lnTo>
                    <a:pt x="0" y="10993"/>
                  </a:lnTo>
                  <a:lnTo>
                    <a:pt x="32" y="10743"/>
                  </a:lnTo>
                  <a:lnTo>
                    <a:pt x="63" y="10493"/>
                  </a:lnTo>
                  <a:lnTo>
                    <a:pt x="125" y="10275"/>
                  </a:lnTo>
                  <a:lnTo>
                    <a:pt x="188" y="10056"/>
                  </a:lnTo>
                  <a:lnTo>
                    <a:pt x="250" y="9869"/>
                  </a:lnTo>
                  <a:lnTo>
                    <a:pt x="375" y="9681"/>
                  </a:lnTo>
                  <a:lnTo>
                    <a:pt x="469" y="9494"/>
                  </a:lnTo>
                  <a:lnTo>
                    <a:pt x="625" y="9338"/>
                  </a:lnTo>
                  <a:lnTo>
                    <a:pt x="906" y="9025"/>
                  </a:lnTo>
                  <a:lnTo>
                    <a:pt x="1281" y="8776"/>
                  </a:lnTo>
                  <a:lnTo>
                    <a:pt x="1718" y="8557"/>
                  </a:lnTo>
                  <a:lnTo>
                    <a:pt x="2187" y="8401"/>
                  </a:lnTo>
                  <a:lnTo>
                    <a:pt x="2686" y="8276"/>
                  </a:lnTo>
                  <a:lnTo>
                    <a:pt x="3248" y="8182"/>
                  </a:lnTo>
                  <a:lnTo>
                    <a:pt x="3842" y="8151"/>
                  </a:lnTo>
                  <a:lnTo>
                    <a:pt x="4466" y="8151"/>
                  </a:lnTo>
                  <a:lnTo>
                    <a:pt x="5153" y="8213"/>
                  </a:lnTo>
                  <a:lnTo>
                    <a:pt x="5840" y="8276"/>
                  </a:lnTo>
                  <a:lnTo>
                    <a:pt x="6559" y="8401"/>
                  </a:lnTo>
                  <a:lnTo>
                    <a:pt x="7277" y="8557"/>
                  </a:lnTo>
                  <a:lnTo>
                    <a:pt x="8058" y="8744"/>
                  </a:lnTo>
                  <a:lnTo>
                    <a:pt x="8807" y="8963"/>
                  </a:lnTo>
                  <a:lnTo>
                    <a:pt x="9588" y="9213"/>
                  </a:lnTo>
                  <a:lnTo>
                    <a:pt x="10400" y="9494"/>
                  </a:lnTo>
                  <a:lnTo>
                    <a:pt x="11181" y="9837"/>
                  </a:lnTo>
                  <a:lnTo>
                    <a:pt x="11181" y="9837"/>
                  </a:lnTo>
                  <a:lnTo>
                    <a:pt x="12399" y="10306"/>
                  </a:lnTo>
                  <a:lnTo>
                    <a:pt x="13835" y="10899"/>
                  </a:lnTo>
                  <a:lnTo>
                    <a:pt x="17302" y="12180"/>
                  </a:lnTo>
                  <a:lnTo>
                    <a:pt x="21237" y="13616"/>
                  </a:lnTo>
                  <a:lnTo>
                    <a:pt x="25265" y="15053"/>
                  </a:lnTo>
                  <a:lnTo>
                    <a:pt x="29075" y="16364"/>
                  </a:lnTo>
                  <a:lnTo>
                    <a:pt x="32292" y="17395"/>
                  </a:lnTo>
                  <a:lnTo>
                    <a:pt x="33572" y="17801"/>
                  </a:lnTo>
                  <a:lnTo>
                    <a:pt x="34572" y="18082"/>
                  </a:lnTo>
                  <a:lnTo>
                    <a:pt x="35227" y="18269"/>
                  </a:lnTo>
                  <a:lnTo>
                    <a:pt x="35446" y="18301"/>
                  </a:lnTo>
                  <a:lnTo>
                    <a:pt x="35540" y="18301"/>
                  </a:lnTo>
                  <a:lnTo>
                    <a:pt x="35540" y="18301"/>
                  </a:lnTo>
                  <a:lnTo>
                    <a:pt x="35633" y="18238"/>
                  </a:lnTo>
                  <a:lnTo>
                    <a:pt x="35790" y="18051"/>
                  </a:lnTo>
                  <a:lnTo>
                    <a:pt x="36289" y="17457"/>
                  </a:lnTo>
                  <a:lnTo>
                    <a:pt x="37976" y="15334"/>
                  </a:lnTo>
                  <a:lnTo>
                    <a:pt x="40224" y="12398"/>
                  </a:lnTo>
                  <a:lnTo>
                    <a:pt x="42754" y="9057"/>
                  </a:lnTo>
                  <a:lnTo>
                    <a:pt x="47407" y="2811"/>
                  </a:lnTo>
                  <a:lnTo>
                    <a:pt x="49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3" name="Google Shape;3634;p61">
              <a:extLst>
                <a:ext uri="{FF2B5EF4-FFF2-40B4-BE49-F238E27FC236}">
                  <a16:creationId xmlns:a16="http://schemas.microsoft.com/office/drawing/2014/main" id="{74085A96-7DE9-5533-DE66-06A80A12319F}"/>
                </a:ext>
              </a:extLst>
            </p:cNvPr>
            <p:cNvSpPr/>
            <p:nvPr/>
          </p:nvSpPr>
          <p:spPr>
            <a:xfrm>
              <a:off x="6448875" y="2529575"/>
              <a:ext cx="339650" cy="420825"/>
            </a:xfrm>
            <a:custGeom>
              <a:avLst/>
              <a:gdLst/>
              <a:ahLst/>
              <a:cxnLst/>
              <a:rect l="l" t="t" r="r" b="b"/>
              <a:pathLst>
                <a:path w="13586" h="16833" extrusionOk="0">
                  <a:moveTo>
                    <a:pt x="63" y="0"/>
                  </a:moveTo>
                  <a:lnTo>
                    <a:pt x="32" y="31"/>
                  </a:lnTo>
                  <a:lnTo>
                    <a:pt x="1" y="63"/>
                  </a:lnTo>
                  <a:lnTo>
                    <a:pt x="1" y="94"/>
                  </a:lnTo>
                  <a:lnTo>
                    <a:pt x="1625" y="2249"/>
                  </a:lnTo>
                  <a:lnTo>
                    <a:pt x="3249" y="4372"/>
                  </a:lnTo>
                  <a:lnTo>
                    <a:pt x="4904" y="6465"/>
                  </a:lnTo>
                  <a:lnTo>
                    <a:pt x="6559" y="8588"/>
                  </a:lnTo>
                  <a:lnTo>
                    <a:pt x="7933" y="10243"/>
                  </a:lnTo>
                  <a:lnTo>
                    <a:pt x="9932" y="12711"/>
                  </a:lnTo>
                  <a:lnTo>
                    <a:pt x="11993" y="15146"/>
                  </a:lnTo>
                  <a:lnTo>
                    <a:pt x="13429" y="16833"/>
                  </a:lnTo>
                  <a:lnTo>
                    <a:pt x="13492" y="16833"/>
                  </a:lnTo>
                  <a:lnTo>
                    <a:pt x="13554" y="16802"/>
                  </a:lnTo>
                  <a:lnTo>
                    <a:pt x="13586" y="16739"/>
                  </a:lnTo>
                  <a:lnTo>
                    <a:pt x="13586" y="16708"/>
                  </a:lnTo>
                  <a:lnTo>
                    <a:pt x="10275" y="12367"/>
                  </a:lnTo>
                  <a:lnTo>
                    <a:pt x="8370" y="9900"/>
                  </a:lnTo>
                  <a:lnTo>
                    <a:pt x="7027" y="8213"/>
                  </a:lnTo>
                  <a:lnTo>
                    <a:pt x="5341" y="6152"/>
                  </a:lnTo>
                  <a:lnTo>
                    <a:pt x="3592" y="4091"/>
                  </a:lnTo>
                  <a:lnTo>
                    <a:pt x="1875" y="2061"/>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4" name="Google Shape;3635;p61">
              <a:extLst>
                <a:ext uri="{FF2B5EF4-FFF2-40B4-BE49-F238E27FC236}">
                  <a16:creationId xmlns:a16="http://schemas.microsoft.com/office/drawing/2014/main" id="{DBC8E303-41FF-8E82-2B45-54C40EFD15D0}"/>
                </a:ext>
              </a:extLst>
            </p:cNvPr>
            <p:cNvSpPr/>
            <p:nvPr/>
          </p:nvSpPr>
          <p:spPr>
            <a:xfrm>
              <a:off x="5529950" y="3008150"/>
              <a:ext cx="259225" cy="198350"/>
            </a:xfrm>
            <a:custGeom>
              <a:avLst/>
              <a:gdLst/>
              <a:ahLst/>
              <a:cxnLst/>
              <a:rect l="l" t="t" r="r" b="b"/>
              <a:pathLst>
                <a:path w="10369" h="7934"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5" name="Google Shape;3636;p61">
              <a:extLst>
                <a:ext uri="{FF2B5EF4-FFF2-40B4-BE49-F238E27FC236}">
                  <a16:creationId xmlns:a16="http://schemas.microsoft.com/office/drawing/2014/main" id="{EF9E18FC-F801-B86D-F7F5-93F13D2C27A3}"/>
                </a:ext>
              </a:extLst>
            </p:cNvPr>
            <p:cNvSpPr/>
            <p:nvPr/>
          </p:nvSpPr>
          <p:spPr>
            <a:xfrm>
              <a:off x="5529950" y="3008150"/>
              <a:ext cx="259225" cy="198350"/>
            </a:xfrm>
            <a:custGeom>
              <a:avLst/>
              <a:gdLst/>
              <a:ahLst/>
              <a:cxnLst/>
              <a:rect l="l" t="t" r="r" b="b"/>
              <a:pathLst>
                <a:path w="10369" h="7934" fill="none"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6" name="Google Shape;3637;p61">
              <a:extLst>
                <a:ext uri="{FF2B5EF4-FFF2-40B4-BE49-F238E27FC236}">
                  <a16:creationId xmlns:a16="http://schemas.microsoft.com/office/drawing/2014/main" id="{D02527AB-B029-46BA-8891-020327A2DD58}"/>
                </a:ext>
              </a:extLst>
            </p:cNvPr>
            <p:cNvSpPr/>
            <p:nvPr/>
          </p:nvSpPr>
          <p:spPr>
            <a:xfrm>
              <a:off x="5275425" y="2698200"/>
              <a:ext cx="188200" cy="246750"/>
            </a:xfrm>
            <a:custGeom>
              <a:avLst/>
              <a:gdLst/>
              <a:ahLst/>
              <a:cxnLst/>
              <a:rect l="l" t="t" r="r" b="b"/>
              <a:pathLst>
                <a:path w="7528" h="9870" extrusionOk="0">
                  <a:moveTo>
                    <a:pt x="1" y="1"/>
                  </a:moveTo>
                  <a:lnTo>
                    <a:pt x="188" y="500"/>
                  </a:lnTo>
                  <a:lnTo>
                    <a:pt x="438" y="1031"/>
                  </a:lnTo>
                  <a:lnTo>
                    <a:pt x="219" y="500"/>
                  </a:lnTo>
                  <a:lnTo>
                    <a:pt x="1" y="1"/>
                  </a:lnTo>
                  <a:close/>
                  <a:moveTo>
                    <a:pt x="438" y="1031"/>
                  </a:moveTo>
                  <a:lnTo>
                    <a:pt x="719" y="1593"/>
                  </a:lnTo>
                  <a:lnTo>
                    <a:pt x="1063" y="2156"/>
                  </a:lnTo>
                  <a:lnTo>
                    <a:pt x="1063" y="2156"/>
                  </a:lnTo>
                  <a:lnTo>
                    <a:pt x="719" y="1562"/>
                  </a:lnTo>
                  <a:lnTo>
                    <a:pt x="438" y="1031"/>
                  </a:lnTo>
                  <a:close/>
                  <a:moveTo>
                    <a:pt x="2905" y="4810"/>
                  </a:moveTo>
                  <a:lnTo>
                    <a:pt x="3498" y="5560"/>
                  </a:lnTo>
                  <a:lnTo>
                    <a:pt x="4186" y="6340"/>
                  </a:lnTo>
                  <a:lnTo>
                    <a:pt x="3530" y="5560"/>
                  </a:lnTo>
                  <a:lnTo>
                    <a:pt x="2905" y="4810"/>
                  </a:lnTo>
                  <a:close/>
                  <a:moveTo>
                    <a:pt x="4904" y="7152"/>
                  </a:moveTo>
                  <a:lnTo>
                    <a:pt x="6184" y="8526"/>
                  </a:lnTo>
                  <a:lnTo>
                    <a:pt x="7527" y="9869"/>
                  </a:lnTo>
                  <a:lnTo>
                    <a:pt x="6215" y="8526"/>
                  </a:lnTo>
                  <a:lnTo>
                    <a:pt x="4904" y="7152"/>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7" name="Google Shape;3638;p61">
              <a:extLst>
                <a:ext uri="{FF2B5EF4-FFF2-40B4-BE49-F238E27FC236}">
                  <a16:creationId xmlns:a16="http://schemas.microsoft.com/office/drawing/2014/main" id="{8A7F1A9D-4FC0-DFC6-4E1C-4BF97B36C1DD}"/>
                </a:ext>
              </a:extLst>
            </p:cNvPr>
            <p:cNvSpPr/>
            <p:nvPr/>
          </p:nvSpPr>
          <p:spPr>
            <a:xfrm>
              <a:off x="5267625" y="2645900"/>
              <a:ext cx="262350" cy="362275"/>
            </a:xfrm>
            <a:custGeom>
              <a:avLst/>
              <a:gdLst/>
              <a:ahLst/>
              <a:cxnLst/>
              <a:rect l="l" t="t" r="r" b="b"/>
              <a:pathLst>
                <a:path w="10494" h="14491" fill="none" extrusionOk="0">
                  <a:moveTo>
                    <a:pt x="32" y="0"/>
                  </a:moveTo>
                  <a:lnTo>
                    <a:pt x="32" y="0"/>
                  </a:lnTo>
                  <a:lnTo>
                    <a:pt x="0" y="344"/>
                  </a:lnTo>
                  <a:lnTo>
                    <a:pt x="32" y="750"/>
                  </a:lnTo>
                  <a:lnTo>
                    <a:pt x="94" y="1156"/>
                  </a:lnTo>
                  <a:lnTo>
                    <a:pt x="188" y="1593"/>
                  </a:lnTo>
                  <a:lnTo>
                    <a:pt x="313" y="2093"/>
                  </a:lnTo>
                  <a:lnTo>
                    <a:pt x="500" y="2592"/>
                  </a:lnTo>
                  <a:lnTo>
                    <a:pt x="750" y="3123"/>
                  </a:lnTo>
                  <a:lnTo>
                    <a:pt x="1031" y="3654"/>
                  </a:lnTo>
                  <a:lnTo>
                    <a:pt x="1375" y="4248"/>
                  </a:lnTo>
                  <a:lnTo>
                    <a:pt x="1749" y="4872"/>
                  </a:lnTo>
                  <a:lnTo>
                    <a:pt x="2187" y="5528"/>
                  </a:lnTo>
                  <a:lnTo>
                    <a:pt x="2686" y="6215"/>
                  </a:lnTo>
                  <a:lnTo>
                    <a:pt x="3217" y="6902"/>
                  </a:lnTo>
                  <a:lnTo>
                    <a:pt x="3810" y="7652"/>
                  </a:lnTo>
                  <a:lnTo>
                    <a:pt x="4498" y="8432"/>
                  </a:lnTo>
                  <a:lnTo>
                    <a:pt x="5216" y="9244"/>
                  </a:lnTo>
                  <a:lnTo>
                    <a:pt x="5216" y="9244"/>
                  </a:lnTo>
                  <a:lnTo>
                    <a:pt x="6496" y="10618"/>
                  </a:lnTo>
                  <a:lnTo>
                    <a:pt x="7839" y="11961"/>
                  </a:lnTo>
                  <a:lnTo>
                    <a:pt x="9151" y="13273"/>
                  </a:lnTo>
                  <a:lnTo>
                    <a:pt x="10494" y="14491"/>
                  </a:lnTo>
                  <a:lnTo>
                    <a:pt x="10494" y="14491"/>
                  </a:lnTo>
                  <a:lnTo>
                    <a:pt x="10494" y="14491"/>
                  </a:lnTo>
                  <a:lnTo>
                    <a:pt x="10494" y="14491"/>
                  </a:lnTo>
                  <a:lnTo>
                    <a:pt x="9151" y="13273"/>
                  </a:lnTo>
                  <a:lnTo>
                    <a:pt x="7839" y="11961"/>
                  </a:lnTo>
                  <a:lnTo>
                    <a:pt x="6527" y="10618"/>
                  </a:lnTo>
                  <a:lnTo>
                    <a:pt x="5216" y="9244"/>
                  </a:lnTo>
                  <a:lnTo>
                    <a:pt x="5216" y="9244"/>
                  </a:lnTo>
                  <a:lnTo>
                    <a:pt x="4498" y="8432"/>
                  </a:lnTo>
                  <a:lnTo>
                    <a:pt x="3842" y="7652"/>
                  </a:lnTo>
                  <a:lnTo>
                    <a:pt x="3217" y="6902"/>
                  </a:lnTo>
                  <a:lnTo>
                    <a:pt x="2686" y="6215"/>
                  </a:lnTo>
                  <a:lnTo>
                    <a:pt x="2187" y="5528"/>
                  </a:lnTo>
                  <a:lnTo>
                    <a:pt x="1749" y="4872"/>
                  </a:lnTo>
                  <a:lnTo>
                    <a:pt x="1375" y="4248"/>
                  </a:lnTo>
                  <a:lnTo>
                    <a:pt x="1031" y="3685"/>
                  </a:lnTo>
                  <a:lnTo>
                    <a:pt x="750" y="3123"/>
                  </a:lnTo>
                  <a:lnTo>
                    <a:pt x="531" y="2592"/>
                  </a:lnTo>
                  <a:lnTo>
                    <a:pt x="313" y="2093"/>
                  </a:lnTo>
                  <a:lnTo>
                    <a:pt x="188" y="1593"/>
                  </a:lnTo>
                  <a:lnTo>
                    <a:pt x="94" y="1156"/>
                  </a:lnTo>
                  <a:lnTo>
                    <a:pt x="32" y="750"/>
                  </a:lnTo>
                  <a:lnTo>
                    <a:pt x="0" y="344"/>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8" name="Google Shape;3639;p61">
              <a:extLst>
                <a:ext uri="{FF2B5EF4-FFF2-40B4-BE49-F238E27FC236}">
                  <a16:creationId xmlns:a16="http://schemas.microsoft.com/office/drawing/2014/main" id="{0F58A7E7-F363-41FE-6228-4008DFF3EE73}"/>
                </a:ext>
              </a:extLst>
            </p:cNvPr>
            <p:cNvSpPr/>
            <p:nvPr/>
          </p:nvSpPr>
          <p:spPr>
            <a:xfrm>
              <a:off x="5789950" y="3207250"/>
              <a:ext cx="25" cy="25"/>
            </a:xfrm>
            <a:custGeom>
              <a:avLst/>
              <a:gdLst/>
              <a:ahLst/>
              <a:cxnLst/>
              <a:rect l="l" t="t" r="r" b="b"/>
              <a:pathLst>
                <a:path w="1" h="1" extrusionOk="0">
                  <a:moveTo>
                    <a:pt x="0" y="0"/>
                  </a:moveTo>
                  <a:lnTo>
                    <a:pt x="0" y="0"/>
                  </a:lnTo>
                  <a:lnTo>
                    <a:pt x="0" y="0"/>
                  </a:ln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9" name="Google Shape;3640;p61">
              <a:extLst>
                <a:ext uri="{FF2B5EF4-FFF2-40B4-BE49-F238E27FC236}">
                  <a16:creationId xmlns:a16="http://schemas.microsoft.com/office/drawing/2014/main" id="{2F9C6F85-2E41-9D45-EFE1-9130543BE2B5}"/>
                </a:ext>
              </a:extLst>
            </p:cNvPr>
            <p:cNvSpPr/>
            <p:nvPr/>
          </p:nvSpPr>
          <p:spPr>
            <a:xfrm>
              <a:off x="5789950" y="32072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0" name="Google Shape;3641;p61">
              <a:extLst>
                <a:ext uri="{FF2B5EF4-FFF2-40B4-BE49-F238E27FC236}">
                  <a16:creationId xmlns:a16="http://schemas.microsoft.com/office/drawing/2014/main" id="{A35A54A5-EC82-AEF0-8B5E-CF5A648BFA24}"/>
                </a:ext>
              </a:extLst>
            </p:cNvPr>
            <p:cNvSpPr/>
            <p:nvPr/>
          </p:nvSpPr>
          <p:spPr>
            <a:xfrm>
              <a:off x="5267625" y="2645900"/>
              <a:ext cx="1235150" cy="742500"/>
            </a:xfrm>
            <a:custGeom>
              <a:avLst/>
              <a:gdLst/>
              <a:ahLst/>
              <a:cxnLst/>
              <a:rect l="l" t="t" r="r" b="b"/>
              <a:pathLst>
                <a:path w="49406" h="29700" extrusionOk="0">
                  <a:moveTo>
                    <a:pt x="32" y="0"/>
                  </a:move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6527" y="10618"/>
                  </a:lnTo>
                  <a:lnTo>
                    <a:pt x="7839" y="11961"/>
                  </a:lnTo>
                  <a:lnTo>
                    <a:pt x="9151" y="13273"/>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1692" y="29668"/>
                  </a:lnTo>
                  <a:lnTo>
                    <a:pt x="42566" y="29575"/>
                  </a:lnTo>
                  <a:lnTo>
                    <a:pt x="43378" y="29418"/>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1" name="Google Shape;3642;p61">
              <a:extLst>
                <a:ext uri="{FF2B5EF4-FFF2-40B4-BE49-F238E27FC236}">
                  <a16:creationId xmlns:a16="http://schemas.microsoft.com/office/drawing/2014/main" id="{A2A12A03-64E6-CF95-1904-F499912A2341}"/>
                </a:ext>
              </a:extLst>
            </p:cNvPr>
            <p:cNvSpPr/>
            <p:nvPr/>
          </p:nvSpPr>
          <p:spPr>
            <a:xfrm>
              <a:off x="5267625" y="2645900"/>
              <a:ext cx="1235150" cy="742500"/>
            </a:xfrm>
            <a:custGeom>
              <a:avLst/>
              <a:gdLst/>
              <a:ahLst/>
              <a:cxnLst/>
              <a:rect l="l" t="t" r="r" b="b"/>
              <a:pathLst>
                <a:path w="49406" h="29700" fill="none" extrusionOk="0">
                  <a:moveTo>
                    <a:pt x="32" y="0"/>
                  </a:moveTo>
                  <a:lnTo>
                    <a:pt x="32" y="0"/>
                  </a:ln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5216" y="9244"/>
                  </a:lnTo>
                  <a:lnTo>
                    <a:pt x="6527" y="10618"/>
                  </a:lnTo>
                  <a:lnTo>
                    <a:pt x="7839" y="11961"/>
                  </a:lnTo>
                  <a:lnTo>
                    <a:pt x="9151" y="13273"/>
                  </a:lnTo>
                  <a:lnTo>
                    <a:pt x="10494" y="14491"/>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62" y="22423"/>
                  </a:lnTo>
                  <a:lnTo>
                    <a:pt x="20893" y="22454"/>
                  </a:lnTo>
                  <a:lnTo>
                    <a:pt x="20893" y="22454"/>
                  </a:lnTo>
                  <a:lnTo>
                    <a:pt x="20893" y="22454"/>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0786" y="29699"/>
                  </a:lnTo>
                  <a:lnTo>
                    <a:pt x="41692" y="29668"/>
                  </a:lnTo>
                  <a:lnTo>
                    <a:pt x="42566" y="29575"/>
                  </a:lnTo>
                  <a:lnTo>
                    <a:pt x="43378" y="29418"/>
                  </a:lnTo>
                  <a:lnTo>
                    <a:pt x="44128" y="29231"/>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2" name="Google Shape;3643;p61">
              <a:extLst>
                <a:ext uri="{FF2B5EF4-FFF2-40B4-BE49-F238E27FC236}">
                  <a16:creationId xmlns:a16="http://schemas.microsoft.com/office/drawing/2014/main" id="{71B012A5-233E-27CF-4C5D-703CC984EFBB}"/>
                </a:ext>
              </a:extLst>
            </p:cNvPr>
            <p:cNvSpPr/>
            <p:nvPr/>
          </p:nvSpPr>
          <p:spPr>
            <a:xfrm>
              <a:off x="4515775" y="2532700"/>
              <a:ext cx="1280425" cy="1424850"/>
            </a:xfrm>
            <a:custGeom>
              <a:avLst/>
              <a:gdLst/>
              <a:ahLst/>
              <a:cxnLst/>
              <a:rect l="l" t="t" r="r" b="b"/>
              <a:pathLst>
                <a:path w="51217" h="56994" extrusionOk="0">
                  <a:moveTo>
                    <a:pt x="27451" y="0"/>
                  </a:moveTo>
                  <a:lnTo>
                    <a:pt x="26827" y="31"/>
                  </a:lnTo>
                  <a:lnTo>
                    <a:pt x="26233" y="125"/>
                  </a:lnTo>
                  <a:lnTo>
                    <a:pt x="25577" y="219"/>
                  </a:lnTo>
                  <a:lnTo>
                    <a:pt x="24953" y="406"/>
                  </a:lnTo>
                  <a:lnTo>
                    <a:pt x="24297" y="593"/>
                  </a:lnTo>
                  <a:lnTo>
                    <a:pt x="23641" y="843"/>
                  </a:lnTo>
                  <a:lnTo>
                    <a:pt x="22954" y="1124"/>
                  </a:lnTo>
                  <a:lnTo>
                    <a:pt x="22298" y="1468"/>
                  </a:lnTo>
                  <a:lnTo>
                    <a:pt x="21611" y="1843"/>
                  </a:lnTo>
                  <a:lnTo>
                    <a:pt x="20893" y="2280"/>
                  </a:lnTo>
                  <a:lnTo>
                    <a:pt x="20175" y="2779"/>
                  </a:lnTo>
                  <a:lnTo>
                    <a:pt x="19456" y="3310"/>
                  </a:lnTo>
                  <a:lnTo>
                    <a:pt x="18738" y="3904"/>
                  </a:lnTo>
                  <a:lnTo>
                    <a:pt x="18051" y="4497"/>
                  </a:lnTo>
                  <a:lnTo>
                    <a:pt x="17395" y="5122"/>
                  </a:lnTo>
                  <a:lnTo>
                    <a:pt x="16771" y="5778"/>
                  </a:lnTo>
                  <a:lnTo>
                    <a:pt x="16146" y="6496"/>
                  </a:lnTo>
                  <a:lnTo>
                    <a:pt x="15522" y="7214"/>
                  </a:lnTo>
                  <a:lnTo>
                    <a:pt x="14928" y="7995"/>
                  </a:lnTo>
                  <a:lnTo>
                    <a:pt x="14335" y="8807"/>
                  </a:lnTo>
                  <a:lnTo>
                    <a:pt x="13773" y="9650"/>
                  </a:lnTo>
                  <a:lnTo>
                    <a:pt x="13211" y="10524"/>
                  </a:lnTo>
                  <a:lnTo>
                    <a:pt x="12680" y="11399"/>
                  </a:lnTo>
                  <a:lnTo>
                    <a:pt x="12149" y="12336"/>
                  </a:lnTo>
                  <a:lnTo>
                    <a:pt x="11649" y="13273"/>
                  </a:lnTo>
                  <a:lnTo>
                    <a:pt x="11118" y="14241"/>
                  </a:lnTo>
                  <a:lnTo>
                    <a:pt x="10650" y="15240"/>
                  </a:lnTo>
                  <a:lnTo>
                    <a:pt x="10181" y="16271"/>
                  </a:lnTo>
                  <a:lnTo>
                    <a:pt x="9713" y="17301"/>
                  </a:lnTo>
                  <a:lnTo>
                    <a:pt x="8807" y="19394"/>
                  </a:lnTo>
                  <a:lnTo>
                    <a:pt x="7995" y="21580"/>
                  </a:lnTo>
                  <a:lnTo>
                    <a:pt x="7183" y="23766"/>
                  </a:lnTo>
                  <a:lnTo>
                    <a:pt x="6465" y="26014"/>
                  </a:lnTo>
                  <a:lnTo>
                    <a:pt x="5747" y="28263"/>
                  </a:lnTo>
                  <a:lnTo>
                    <a:pt x="5122" y="30511"/>
                  </a:lnTo>
                  <a:lnTo>
                    <a:pt x="4498" y="32760"/>
                  </a:lnTo>
                  <a:lnTo>
                    <a:pt x="3935" y="34977"/>
                  </a:lnTo>
                  <a:lnTo>
                    <a:pt x="3436" y="37163"/>
                  </a:lnTo>
                  <a:lnTo>
                    <a:pt x="2936" y="39318"/>
                  </a:lnTo>
                  <a:lnTo>
                    <a:pt x="2499" y="41379"/>
                  </a:lnTo>
                  <a:lnTo>
                    <a:pt x="2124" y="43378"/>
                  </a:lnTo>
                  <a:lnTo>
                    <a:pt x="1749" y="45314"/>
                  </a:lnTo>
                  <a:lnTo>
                    <a:pt x="1437" y="47125"/>
                  </a:lnTo>
                  <a:lnTo>
                    <a:pt x="875" y="50404"/>
                  </a:lnTo>
                  <a:lnTo>
                    <a:pt x="469" y="53152"/>
                  </a:lnTo>
                  <a:lnTo>
                    <a:pt x="188" y="55214"/>
                  </a:lnTo>
                  <a:lnTo>
                    <a:pt x="0" y="56994"/>
                  </a:lnTo>
                  <a:lnTo>
                    <a:pt x="51217" y="56994"/>
                  </a:lnTo>
                  <a:lnTo>
                    <a:pt x="45471" y="38631"/>
                  </a:lnTo>
                  <a:lnTo>
                    <a:pt x="45658" y="38350"/>
                  </a:lnTo>
                  <a:lnTo>
                    <a:pt x="46158" y="37663"/>
                  </a:lnTo>
                  <a:lnTo>
                    <a:pt x="46470" y="37132"/>
                  </a:lnTo>
                  <a:lnTo>
                    <a:pt x="46845" y="36538"/>
                  </a:lnTo>
                  <a:lnTo>
                    <a:pt x="47219" y="35851"/>
                  </a:lnTo>
                  <a:lnTo>
                    <a:pt x="47625" y="35102"/>
                  </a:lnTo>
                  <a:lnTo>
                    <a:pt x="48000" y="34259"/>
                  </a:lnTo>
                  <a:lnTo>
                    <a:pt x="48375" y="33384"/>
                  </a:lnTo>
                  <a:lnTo>
                    <a:pt x="48719" y="32447"/>
                  </a:lnTo>
                  <a:lnTo>
                    <a:pt x="49031" y="31479"/>
                  </a:lnTo>
                  <a:lnTo>
                    <a:pt x="49249" y="30449"/>
                  </a:lnTo>
                  <a:lnTo>
                    <a:pt x="49343" y="29949"/>
                  </a:lnTo>
                  <a:lnTo>
                    <a:pt x="49406" y="29418"/>
                  </a:lnTo>
                  <a:lnTo>
                    <a:pt x="49468" y="28887"/>
                  </a:lnTo>
                  <a:lnTo>
                    <a:pt x="49499" y="28356"/>
                  </a:lnTo>
                  <a:lnTo>
                    <a:pt x="49499" y="27825"/>
                  </a:lnTo>
                  <a:lnTo>
                    <a:pt x="49468" y="27295"/>
                  </a:lnTo>
                  <a:lnTo>
                    <a:pt x="49406" y="26670"/>
                  </a:lnTo>
                  <a:lnTo>
                    <a:pt x="49281" y="25983"/>
                  </a:lnTo>
                  <a:lnTo>
                    <a:pt x="49093" y="25265"/>
                  </a:lnTo>
                  <a:lnTo>
                    <a:pt x="48843" y="24515"/>
                  </a:lnTo>
                  <a:lnTo>
                    <a:pt x="48562" y="23703"/>
                  </a:lnTo>
                  <a:lnTo>
                    <a:pt x="48219" y="22891"/>
                  </a:lnTo>
                  <a:lnTo>
                    <a:pt x="47875" y="22048"/>
                  </a:lnTo>
                  <a:lnTo>
                    <a:pt x="47469" y="21174"/>
                  </a:lnTo>
                  <a:lnTo>
                    <a:pt x="47032" y="20268"/>
                  </a:lnTo>
                  <a:lnTo>
                    <a:pt x="46564" y="19362"/>
                  </a:lnTo>
                  <a:lnTo>
                    <a:pt x="45564" y="17520"/>
                  </a:lnTo>
                  <a:lnTo>
                    <a:pt x="44503" y="15677"/>
                  </a:lnTo>
                  <a:lnTo>
                    <a:pt x="43378" y="13866"/>
                  </a:lnTo>
                  <a:lnTo>
                    <a:pt x="42285" y="12117"/>
                  </a:lnTo>
                  <a:lnTo>
                    <a:pt x="41192" y="10493"/>
                  </a:lnTo>
                  <a:lnTo>
                    <a:pt x="40162" y="8963"/>
                  </a:lnTo>
                  <a:lnTo>
                    <a:pt x="39225" y="7620"/>
                  </a:lnTo>
                  <a:lnTo>
                    <a:pt x="38382" y="6433"/>
                  </a:lnTo>
                  <a:lnTo>
                    <a:pt x="37694" y="5528"/>
                  </a:lnTo>
                  <a:lnTo>
                    <a:pt x="37195" y="4841"/>
                  </a:lnTo>
                  <a:lnTo>
                    <a:pt x="36883" y="4497"/>
                  </a:lnTo>
                  <a:lnTo>
                    <a:pt x="36102" y="3685"/>
                  </a:lnTo>
                  <a:lnTo>
                    <a:pt x="35227" y="2936"/>
                  </a:lnTo>
                  <a:lnTo>
                    <a:pt x="34790" y="2592"/>
                  </a:lnTo>
                  <a:lnTo>
                    <a:pt x="34353" y="2249"/>
                  </a:lnTo>
                  <a:lnTo>
                    <a:pt x="33884" y="1936"/>
                  </a:lnTo>
                  <a:lnTo>
                    <a:pt x="33416" y="1624"/>
                  </a:lnTo>
                  <a:lnTo>
                    <a:pt x="32916" y="1343"/>
                  </a:lnTo>
                  <a:lnTo>
                    <a:pt x="32417" y="1093"/>
                  </a:lnTo>
                  <a:lnTo>
                    <a:pt x="31917" y="843"/>
                  </a:lnTo>
                  <a:lnTo>
                    <a:pt x="31386" y="656"/>
                  </a:lnTo>
                  <a:lnTo>
                    <a:pt x="30855" y="469"/>
                  </a:lnTo>
                  <a:lnTo>
                    <a:pt x="30324" y="312"/>
                  </a:lnTo>
                  <a:lnTo>
                    <a:pt x="29762" y="187"/>
                  </a:lnTo>
                  <a:lnTo>
                    <a:pt x="29200" y="94"/>
                  </a:lnTo>
                  <a:lnTo>
                    <a:pt x="28638" y="31"/>
                  </a:lnTo>
                  <a:lnTo>
                    <a:pt x="28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3" name="Google Shape;3644;p61">
              <a:extLst>
                <a:ext uri="{FF2B5EF4-FFF2-40B4-BE49-F238E27FC236}">
                  <a16:creationId xmlns:a16="http://schemas.microsoft.com/office/drawing/2014/main" id="{0AB57613-ED07-883B-0FF9-7B7352217C1D}"/>
                </a:ext>
              </a:extLst>
            </p:cNvPr>
            <p:cNvSpPr/>
            <p:nvPr/>
          </p:nvSpPr>
          <p:spPr>
            <a:xfrm>
              <a:off x="5600225" y="2881675"/>
              <a:ext cx="155375" cy="328725"/>
            </a:xfrm>
            <a:custGeom>
              <a:avLst/>
              <a:gdLst/>
              <a:ahLst/>
              <a:cxnLst/>
              <a:rect l="l" t="t" r="r" b="b"/>
              <a:pathLst>
                <a:path w="6215" h="13149" extrusionOk="0">
                  <a:moveTo>
                    <a:pt x="0" y="1"/>
                  </a:moveTo>
                  <a:lnTo>
                    <a:pt x="750" y="1219"/>
                  </a:lnTo>
                  <a:lnTo>
                    <a:pt x="1468" y="2468"/>
                  </a:lnTo>
                  <a:lnTo>
                    <a:pt x="2155" y="3748"/>
                  </a:lnTo>
                  <a:lnTo>
                    <a:pt x="2780" y="5029"/>
                  </a:lnTo>
                  <a:lnTo>
                    <a:pt x="3436" y="6278"/>
                  </a:lnTo>
                  <a:lnTo>
                    <a:pt x="4029" y="7527"/>
                  </a:lnTo>
                  <a:lnTo>
                    <a:pt x="4622" y="8807"/>
                  </a:lnTo>
                  <a:lnTo>
                    <a:pt x="5153" y="10119"/>
                  </a:lnTo>
                  <a:lnTo>
                    <a:pt x="5434" y="10868"/>
                  </a:lnTo>
                  <a:lnTo>
                    <a:pt x="5684" y="11618"/>
                  </a:lnTo>
                  <a:lnTo>
                    <a:pt x="6121" y="13117"/>
                  </a:lnTo>
                  <a:lnTo>
                    <a:pt x="6152" y="13148"/>
                  </a:lnTo>
                  <a:lnTo>
                    <a:pt x="6215" y="13117"/>
                  </a:lnTo>
                  <a:lnTo>
                    <a:pt x="6152" y="12430"/>
                  </a:lnTo>
                  <a:lnTo>
                    <a:pt x="6059" y="11743"/>
                  </a:lnTo>
                  <a:lnTo>
                    <a:pt x="5934" y="11056"/>
                  </a:lnTo>
                  <a:lnTo>
                    <a:pt x="5778" y="10369"/>
                  </a:lnTo>
                  <a:lnTo>
                    <a:pt x="5559" y="9682"/>
                  </a:lnTo>
                  <a:lnTo>
                    <a:pt x="5341" y="9026"/>
                  </a:lnTo>
                  <a:lnTo>
                    <a:pt x="5059" y="8401"/>
                  </a:lnTo>
                  <a:lnTo>
                    <a:pt x="4778" y="7745"/>
                  </a:lnTo>
                  <a:lnTo>
                    <a:pt x="4247" y="6715"/>
                  </a:lnTo>
                  <a:lnTo>
                    <a:pt x="3717" y="5716"/>
                  </a:lnTo>
                  <a:lnTo>
                    <a:pt x="3623" y="5247"/>
                  </a:lnTo>
                  <a:lnTo>
                    <a:pt x="3467" y="4779"/>
                  </a:lnTo>
                  <a:lnTo>
                    <a:pt x="3311" y="4279"/>
                  </a:lnTo>
                  <a:lnTo>
                    <a:pt x="3092" y="3811"/>
                  </a:lnTo>
                  <a:lnTo>
                    <a:pt x="2873" y="3342"/>
                  </a:lnTo>
                  <a:lnTo>
                    <a:pt x="2624" y="2905"/>
                  </a:lnTo>
                  <a:lnTo>
                    <a:pt x="2374" y="2468"/>
                  </a:lnTo>
                  <a:lnTo>
                    <a:pt x="2311" y="2468"/>
                  </a:lnTo>
                  <a:lnTo>
                    <a:pt x="2311" y="2499"/>
                  </a:lnTo>
                  <a:lnTo>
                    <a:pt x="2748" y="3436"/>
                  </a:lnTo>
                  <a:lnTo>
                    <a:pt x="3154" y="4373"/>
                  </a:lnTo>
                  <a:lnTo>
                    <a:pt x="3404" y="5153"/>
                  </a:lnTo>
                  <a:lnTo>
                    <a:pt x="3404" y="5153"/>
                  </a:lnTo>
                  <a:lnTo>
                    <a:pt x="2686" y="3936"/>
                  </a:lnTo>
                  <a:lnTo>
                    <a:pt x="1936" y="2718"/>
                  </a:lnTo>
                  <a:lnTo>
                    <a:pt x="1499" y="2031"/>
                  </a:lnTo>
                  <a:lnTo>
                    <a:pt x="1031" y="1343"/>
                  </a:lnTo>
                  <a:lnTo>
                    <a:pt x="531" y="656"/>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4" name="Google Shape;3645;p61">
              <a:extLst>
                <a:ext uri="{FF2B5EF4-FFF2-40B4-BE49-F238E27FC236}">
                  <a16:creationId xmlns:a16="http://schemas.microsoft.com/office/drawing/2014/main" id="{22CA7FD9-156D-9557-C801-68587ED05ED5}"/>
                </a:ext>
              </a:extLst>
            </p:cNvPr>
            <p:cNvSpPr/>
            <p:nvPr/>
          </p:nvSpPr>
          <p:spPr>
            <a:xfrm>
              <a:off x="5081025" y="2246950"/>
              <a:ext cx="274850" cy="523100"/>
            </a:xfrm>
            <a:custGeom>
              <a:avLst/>
              <a:gdLst/>
              <a:ahLst/>
              <a:cxnLst/>
              <a:rect l="l" t="t" r="r" b="b"/>
              <a:pathLst>
                <a:path w="10994" h="20924" extrusionOk="0">
                  <a:moveTo>
                    <a:pt x="157" y="0"/>
                  </a:moveTo>
                  <a:lnTo>
                    <a:pt x="32" y="4747"/>
                  </a:lnTo>
                  <a:lnTo>
                    <a:pt x="32" y="5122"/>
                  </a:lnTo>
                  <a:lnTo>
                    <a:pt x="32" y="5559"/>
                  </a:lnTo>
                  <a:lnTo>
                    <a:pt x="1" y="6746"/>
                  </a:lnTo>
                  <a:lnTo>
                    <a:pt x="1" y="7683"/>
                  </a:lnTo>
                  <a:lnTo>
                    <a:pt x="1" y="8651"/>
                  </a:lnTo>
                  <a:lnTo>
                    <a:pt x="1" y="10337"/>
                  </a:lnTo>
                  <a:lnTo>
                    <a:pt x="94" y="12023"/>
                  </a:lnTo>
                  <a:lnTo>
                    <a:pt x="250" y="13710"/>
                  </a:lnTo>
                  <a:lnTo>
                    <a:pt x="438" y="15396"/>
                  </a:lnTo>
                  <a:lnTo>
                    <a:pt x="563" y="15615"/>
                  </a:lnTo>
                  <a:lnTo>
                    <a:pt x="781" y="15896"/>
                  </a:lnTo>
                  <a:lnTo>
                    <a:pt x="1062" y="16271"/>
                  </a:lnTo>
                  <a:lnTo>
                    <a:pt x="1468" y="16708"/>
                  </a:lnTo>
                  <a:lnTo>
                    <a:pt x="1937" y="17176"/>
                  </a:lnTo>
                  <a:lnTo>
                    <a:pt x="2468" y="17676"/>
                  </a:lnTo>
                  <a:lnTo>
                    <a:pt x="3061" y="18176"/>
                  </a:lnTo>
                  <a:lnTo>
                    <a:pt x="3686" y="18707"/>
                  </a:lnTo>
                  <a:lnTo>
                    <a:pt x="4373" y="19206"/>
                  </a:lnTo>
                  <a:lnTo>
                    <a:pt x="5091" y="19643"/>
                  </a:lnTo>
                  <a:lnTo>
                    <a:pt x="5841" y="20049"/>
                  </a:lnTo>
                  <a:lnTo>
                    <a:pt x="6621" y="20393"/>
                  </a:lnTo>
                  <a:lnTo>
                    <a:pt x="6996" y="20549"/>
                  </a:lnTo>
                  <a:lnTo>
                    <a:pt x="7402" y="20674"/>
                  </a:lnTo>
                  <a:lnTo>
                    <a:pt x="7808" y="20768"/>
                  </a:lnTo>
                  <a:lnTo>
                    <a:pt x="8183" y="20830"/>
                  </a:lnTo>
                  <a:lnTo>
                    <a:pt x="8589" y="20893"/>
                  </a:lnTo>
                  <a:lnTo>
                    <a:pt x="8964" y="20924"/>
                  </a:lnTo>
                  <a:lnTo>
                    <a:pt x="9338" y="20893"/>
                  </a:lnTo>
                  <a:lnTo>
                    <a:pt x="9744" y="20861"/>
                  </a:lnTo>
                  <a:lnTo>
                    <a:pt x="9838" y="20799"/>
                  </a:lnTo>
                  <a:lnTo>
                    <a:pt x="9963" y="20736"/>
                  </a:lnTo>
                  <a:lnTo>
                    <a:pt x="10057" y="20612"/>
                  </a:lnTo>
                  <a:lnTo>
                    <a:pt x="10119" y="20455"/>
                  </a:lnTo>
                  <a:lnTo>
                    <a:pt x="10213" y="20299"/>
                  </a:lnTo>
                  <a:lnTo>
                    <a:pt x="10275" y="20081"/>
                  </a:lnTo>
                  <a:lnTo>
                    <a:pt x="10369" y="19581"/>
                  </a:lnTo>
                  <a:lnTo>
                    <a:pt x="10400" y="19019"/>
                  </a:lnTo>
                  <a:lnTo>
                    <a:pt x="10431" y="18394"/>
                  </a:lnTo>
                  <a:lnTo>
                    <a:pt x="10463" y="17738"/>
                  </a:lnTo>
                  <a:lnTo>
                    <a:pt x="10431" y="17051"/>
                  </a:lnTo>
                  <a:lnTo>
                    <a:pt x="10369" y="15709"/>
                  </a:lnTo>
                  <a:lnTo>
                    <a:pt x="10275" y="14522"/>
                  </a:lnTo>
                  <a:lnTo>
                    <a:pt x="10150" y="13398"/>
                  </a:lnTo>
                  <a:lnTo>
                    <a:pt x="10213" y="12835"/>
                  </a:lnTo>
                  <a:lnTo>
                    <a:pt x="10993" y="5184"/>
                  </a:lnTo>
                  <a:lnTo>
                    <a:pt x="1531" y="593"/>
                  </a:lnTo>
                  <a:lnTo>
                    <a:pt x="157"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5" name="Google Shape;3646;p61">
              <a:extLst>
                <a:ext uri="{FF2B5EF4-FFF2-40B4-BE49-F238E27FC236}">
                  <a16:creationId xmlns:a16="http://schemas.microsoft.com/office/drawing/2014/main" id="{DB2E5C5F-B1D5-84A2-F1F3-2F63236F59F4}"/>
                </a:ext>
              </a:extLst>
            </p:cNvPr>
            <p:cNvSpPr/>
            <p:nvPr/>
          </p:nvSpPr>
          <p:spPr>
            <a:xfrm>
              <a:off x="5081025" y="2246950"/>
              <a:ext cx="274850" cy="321675"/>
            </a:xfrm>
            <a:custGeom>
              <a:avLst/>
              <a:gdLst/>
              <a:ahLst/>
              <a:cxnLst/>
              <a:rect l="l" t="t" r="r" b="b"/>
              <a:pathLst>
                <a:path w="10994" h="12867" extrusionOk="0">
                  <a:moveTo>
                    <a:pt x="157" y="0"/>
                  </a:moveTo>
                  <a:lnTo>
                    <a:pt x="1" y="4747"/>
                  </a:lnTo>
                  <a:lnTo>
                    <a:pt x="407" y="5497"/>
                  </a:lnTo>
                  <a:lnTo>
                    <a:pt x="844" y="6215"/>
                  </a:lnTo>
                  <a:lnTo>
                    <a:pt x="1312" y="6902"/>
                  </a:lnTo>
                  <a:lnTo>
                    <a:pt x="1843" y="7558"/>
                  </a:lnTo>
                  <a:lnTo>
                    <a:pt x="2374" y="8213"/>
                  </a:lnTo>
                  <a:lnTo>
                    <a:pt x="2967" y="8807"/>
                  </a:lnTo>
                  <a:lnTo>
                    <a:pt x="3561" y="9369"/>
                  </a:lnTo>
                  <a:lnTo>
                    <a:pt x="4185" y="9931"/>
                  </a:lnTo>
                  <a:lnTo>
                    <a:pt x="4872" y="10431"/>
                  </a:lnTo>
                  <a:lnTo>
                    <a:pt x="5559" y="10899"/>
                  </a:lnTo>
                  <a:lnTo>
                    <a:pt x="6278" y="11305"/>
                  </a:lnTo>
                  <a:lnTo>
                    <a:pt x="7027" y="11711"/>
                  </a:lnTo>
                  <a:lnTo>
                    <a:pt x="7777" y="12055"/>
                  </a:lnTo>
                  <a:lnTo>
                    <a:pt x="8558" y="12367"/>
                  </a:lnTo>
                  <a:lnTo>
                    <a:pt x="9369" y="12648"/>
                  </a:lnTo>
                  <a:lnTo>
                    <a:pt x="10181" y="12867"/>
                  </a:lnTo>
                  <a:lnTo>
                    <a:pt x="10993" y="5184"/>
                  </a:lnTo>
                  <a:lnTo>
                    <a:pt x="1531" y="593"/>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6" name="Google Shape;3647;p61">
              <a:extLst>
                <a:ext uri="{FF2B5EF4-FFF2-40B4-BE49-F238E27FC236}">
                  <a16:creationId xmlns:a16="http://schemas.microsoft.com/office/drawing/2014/main" id="{673AE004-CC0E-83A7-6390-B10732F3F26C}"/>
                </a:ext>
              </a:extLst>
            </p:cNvPr>
            <p:cNvSpPr/>
            <p:nvPr/>
          </p:nvSpPr>
          <p:spPr>
            <a:xfrm>
              <a:off x="4956900" y="1691050"/>
              <a:ext cx="633975" cy="790925"/>
            </a:xfrm>
            <a:custGeom>
              <a:avLst/>
              <a:gdLst/>
              <a:ahLst/>
              <a:cxnLst/>
              <a:rect l="l" t="t" r="r" b="b"/>
              <a:pathLst>
                <a:path w="25359" h="31637" extrusionOk="0">
                  <a:moveTo>
                    <a:pt x="11461" y="1"/>
                  </a:moveTo>
                  <a:lnTo>
                    <a:pt x="10899" y="32"/>
                  </a:lnTo>
                  <a:lnTo>
                    <a:pt x="10306" y="95"/>
                  </a:lnTo>
                  <a:lnTo>
                    <a:pt x="9744" y="188"/>
                  </a:lnTo>
                  <a:lnTo>
                    <a:pt x="9182" y="282"/>
                  </a:lnTo>
                  <a:lnTo>
                    <a:pt x="8619" y="407"/>
                  </a:lnTo>
                  <a:lnTo>
                    <a:pt x="8057" y="563"/>
                  </a:lnTo>
                  <a:lnTo>
                    <a:pt x="7526" y="750"/>
                  </a:lnTo>
                  <a:lnTo>
                    <a:pt x="6996" y="938"/>
                  </a:lnTo>
                  <a:lnTo>
                    <a:pt x="6465" y="1188"/>
                  </a:lnTo>
                  <a:lnTo>
                    <a:pt x="5934" y="1437"/>
                  </a:lnTo>
                  <a:lnTo>
                    <a:pt x="5434" y="1687"/>
                  </a:lnTo>
                  <a:lnTo>
                    <a:pt x="4934" y="2000"/>
                  </a:lnTo>
                  <a:lnTo>
                    <a:pt x="4435" y="2343"/>
                  </a:lnTo>
                  <a:lnTo>
                    <a:pt x="3966" y="2687"/>
                  </a:lnTo>
                  <a:lnTo>
                    <a:pt x="3529" y="3093"/>
                  </a:lnTo>
                  <a:lnTo>
                    <a:pt x="3092" y="3499"/>
                  </a:lnTo>
                  <a:lnTo>
                    <a:pt x="2686" y="3967"/>
                  </a:lnTo>
                  <a:lnTo>
                    <a:pt x="2311" y="4435"/>
                  </a:lnTo>
                  <a:lnTo>
                    <a:pt x="1936" y="4935"/>
                  </a:lnTo>
                  <a:lnTo>
                    <a:pt x="1593" y="5497"/>
                  </a:lnTo>
                  <a:lnTo>
                    <a:pt x="1312" y="6059"/>
                  </a:lnTo>
                  <a:lnTo>
                    <a:pt x="1031" y="6684"/>
                  </a:lnTo>
                  <a:lnTo>
                    <a:pt x="781" y="7308"/>
                  </a:lnTo>
                  <a:lnTo>
                    <a:pt x="562" y="7996"/>
                  </a:lnTo>
                  <a:lnTo>
                    <a:pt x="375" y="8714"/>
                  </a:lnTo>
                  <a:lnTo>
                    <a:pt x="219" y="9463"/>
                  </a:lnTo>
                  <a:lnTo>
                    <a:pt x="125" y="10244"/>
                  </a:lnTo>
                  <a:lnTo>
                    <a:pt x="31" y="11087"/>
                  </a:lnTo>
                  <a:lnTo>
                    <a:pt x="0" y="11930"/>
                  </a:lnTo>
                  <a:lnTo>
                    <a:pt x="31" y="12836"/>
                  </a:lnTo>
                  <a:lnTo>
                    <a:pt x="63" y="13804"/>
                  </a:lnTo>
                  <a:lnTo>
                    <a:pt x="156" y="14772"/>
                  </a:lnTo>
                  <a:lnTo>
                    <a:pt x="312" y="15803"/>
                  </a:lnTo>
                  <a:lnTo>
                    <a:pt x="500" y="16865"/>
                  </a:lnTo>
                  <a:lnTo>
                    <a:pt x="750" y="17958"/>
                  </a:lnTo>
                  <a:lnTo>
                    <a:pt x="1062" y="19113"/>
                  </a:lnTo>
                  <a:lnTo>
                    <a:pt x="1405" y="20300"/>
                  </a:lnTo>
                  <a:lnTo>
                    <a:pt x="1780" y="21487"/>
                  </a:lnTo>
                  <a:lnTo>
                    <a:pt x="2217" y="22580"/>
                  </a:lnTo>
                  <a:lnTo>
                    <a:pt x="2655" y="23579"/>
                  </a:lnTo>
                  <a:lnTo>
                    <a:pt x="3123" y="24516"/>
                  </a:lnTo>
                  <a:lnTo>
                    <a:pt x="3592" y="25390"/>
                  </a:lnTo>
                  <a:lnTo>
                    <a:pt x="4091" y="26171"/>
                  </a:lnTo>
                  <a:lnTo>
                    <a:pt x="4622" y="26889"/>
                  </a:lnTo>
                  <a:lnTo>
                    <a:pt x="5153" y="27545"/>
                  </a:lnTo>
                  <a:lnTo>
                    <a:pt x="5715" y="28170"/>
                  </a:lnTo>
                  <a:lnTo>
                    <a:pt x="6246" y="28701"/>
                  </a:lnTo>
                  <a:lnTo>
                    <a:pt x="6808" y="29169"/>
                  </a:lnTo>
                  <a:lnTo>
                    <a:pt x="7402" y="29606"/>
                  </a:lnTo>
                  <a:lnTo>
                    <a:pt x="7964" y="29981"/>
                  </a:lnTo>
                  <a:lnTo>
                    <a:pt x="8557" y="30325"/>
                  </a:lnTo>
                  <a:lnTo>
                    <a:pt x="9119" y="30606"/>
                  </a:lnTo>
                  <a:lnTo>
                    <a:pt x="9713" y="30855"/>
                  </a:lnTo>
                  <a:lnTo>
                    <a:pt x="10275" y="31074"/>
                  </a:lnTo>
                  <a:lnTo>
                    <a:pt x="10837" y="31230"/>
                  </a:lnTo>
                  <a:lnTo>
                    <a:pt x="11399" y="31355"/>
                  </a:lnTo>
                  <a:lnTo>
                    <a:pt x="11930" y="31480"/>
                  </a:lnTo>
                  <a:lnTo>
                    <a:pt x="12461" y="31542"/>
                  </a:lnTo>
                  <a:lnTo>
                    <a:pt x="12992" y="31605"/>
                  </a:lnTo>
                  <a:lnTo>
                    <a:pt x="13491" y="31605"/>
                  </a:lnTo>
                  <a:lnTo>
                    <a:pt x="13991" y="31636"/>
                  </a:lnTo>
                  <a:lnTo>
                    <a:pt x="14865" y="31605"/>
                  </a:lnTo>
                  <a:lnTo>
                    <a:pt x="15677" y="31511"/>
                  </a:lnTo>
                  <a:lnTo>
                    <a:pt x="16364" y="31418"/>
                  </a:lnTo>
                  <a:lnTo>
                    <a:pt x="16927" y="31293"/>
                  </a:lnTo>
                  <a:lnTo>
                    <a:pt x="17520" y="31168"/>
                  </a:lnTo>
                  <a:lnTo>
                    <a:pt x="18207" y="30949"/>
                  </a:lnTo>
                  <a:lnTo>
                    <a:pt x="18956" y="30668"/>
                  </a:lnTo>
                  <a:lnTo>
                    <a:pt x="19331" y="30481"/>
                  </a:lnTo>
                  <a:lnTo>
                    <a:pt x="19737" y="30293"/>
                  </a:lnTo>
                  <a:lnTo>
                    <a:pt x="20143" y="30043"/>
                  </a:lnTo>
                  <a:lnTo>
                    <a:pt x="20580" y="29794"/>
                  </a:lnTo>
                  <a:lnTo>
                    <a:pt x="20986" y="29513"/>
                  </a:lnTo>
                  <a:lnTo>
                    <a:pt x="21392" y="29200"/>
                  </a:lnTo>
                  <a:lnTo>
                    <a:pt x="21798" y="28857"/>
                  </a:lnTo>
                  <a:lnTo>
                    <a:pt x="22173" y="28451"/>
                  </a:lnTo>
                  <a:lnTo>
                    <a:pt x="22579" y="28045"/>
                  </a:lnTo>
                  <a:lnTo>
                    <a:pt x="22954" y="27608"/>
                  </a:lnTo>
                  <a:lnTo>
                    <a:pt x="23297" y="27108"/>
                  </a:lnTo>
                  <a:lnTo>
                    <a:pt x="23641" y="26577"/>
                  </a:lnTo>
                  <a:lnTo>
                    <a:pt x="23953" y="26015"/>
                  </a:lnTo>
                  <a:lnTo>
                    <a:pt x="24234" y="25422"/>
                  </a:lnTo>
                  <a:lnTo>
                    <a:pt x="24515" y="24766"/>
                  </a:lnTo>
                  <a:lnTo>
                    <a:pt x="24734" y="24047"/>
                  </a:lnTo>
                  <a:lnTo>
                    <a:pt x="24953" y="23329"/>
                  </a:lnTo>
                  <a:lnTo>
                    <a:pt x="25109" y="22517"/>
                  </a:lnTo>
                  <a:lnTo>
                    <a:pt x="25234" y="21705"/>
                  </a:lnTo>
                  <a:lnTo>
                    <a:pt x="25327" y="20800"/>
                  </a:lnTo>
                  <a:lnTo>
                    <a:pt x="25359" y="19863"/>
                  </a:lnTo>
                  <a:lnTo>
                    <a:pt x="25359" y="18863"/>
                  </a:lnTo>
                  <a:lnTo>
                    <a:pt x="25296" y="17833"/>
                  </a:lnTo>
                  <a:lnTo>
                    <a:pt x="25202" y="16740"/>
                  </a:lnTo>
                  <a:lnTo>
                    <a:pt x="25015" y="15553"/>
                  </a:lnTo>
                  <a:lnTo>
                    <a:pt x="24796" y="14335"/>
                  </a:lnTo>
                  <a:lnTo>
                    <a:pt x="24547" y="13148"/>
                  </a:lnTo>
                  <a:lnTo>
                    <a:pt x="24265" y="11993"/>
                  </a:lnTo>
                  <a:lnTo>
                    <a:pt x="23922" y="10900"/>
                  </a:lnTo>
                  <a:lnTo>
                    <a:pt x="23578" y="9869"/>
                  </a:lnTo>
                  <a:lnTo>
                    <a:pt x="23235" y="8901"/>
                  </a:lnTo>
                  <a:lnTo>
                    <a:pt x="22829" y="7996"/>
                  </a:lnTo>
                  <a:lnTo>
                    <a:pt x="22423" y="7152"/>
                  </a:lnTo>
                  <a:lnTo>
                    <a:pt x="21986" y="6340"/>
                  </a:lnTo>
                  <a:lnTo>
                    <a:pt x="21517" y="5622"/>
                  </a:lnTo>
                  <a:lnTo>
                    <a:pt x="21049" y="4935"/>
                  </a:lnTo>
                  <a:lnTo>
                    <a:pt x="20580" y="4279"/>
                  </a:lnTo>
                  <a:lnTo>
                    <a:pt x="20081" y="3717"/>
                  </a:lnTo>
                  <a:lnTo>
                    <a:pt x="19550" y="3155"/>
                  </a:lnTo>
                  <a:lnTo>
                    <a:pt x="19019" y="2687"/>
                  </a:lnTo>
                  <a:lnTo>
                    <a:pt x="18457" y="2249"/>
                  </a:lnTo>
                  <a:lnTo>
                    <a:pt x="17926" y="1843"/>
                  </a:lnTo>
                  <a:lnTo>
                    <a:pt x="17364" y="1469"/>
                  </a:lnTo>
                  <a:lnTo>
                    <a:pt x="16770" y="1156"/>
                  </a:lnTo>
                  <a:lnTo>
                    <a:pt x="16208" y="906"/>
                  </a:lnTo>
                  <a:lnTo>
                    <a:pt x="15615" y="657"/>
                  </a:lnTo>
                  <a:lnTo>
                    <a:pt x="15022" y="469"/>
                  </a:lnTo>
                  <a:lnTo>
                    <a:pt x="14428" y="313"/>
                  </a:lnTo>
                  <a:lnTo>
                    <a:pt x="13835" y="188"/>
                  </a:lnTo>
                  <a:lnTo>
                    <a:pt x="13241" y="95"/>
                  </a:lnTo>
                  <a:lnTo>
                    <a:pt x="12648" y="32"/>
                  </a:lnTo>
                  <a:lnTo>
                    <a:pt x="12055"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7" name="Google Shape;3648;p61">
              <a:extLst>
                <a:ext uri="{FF2B5EF4-FFF2-40B4-BE49-F238E27FC236}">
                  <a16:creationId xmlns:a16="http://schemas.microsoft.com/office/drawing/2014/main" id="{EB1095FE-9E80-419E-D786-A517E37506F9}"/>
                </a:ext>
              </a:extLst>
            </p:cNvPr>
            <p:cNvSpPr/>
            <p:nvPr/>
          </p:nvSpPr>
          <p:spPr>
            <a:xfrm>
              <a:off x="4956900" y="1691050"/>
              <a:ext cx="633975" cy="790925"/>
            </a:xfrm>
            <a:custGeom>
              <a:avLst/>
              <a:gdLst/>
              <a:ahLst/>
              <a:cxnLst/>
              <a:rect l="l" t="t" r="r" b="b"/>
              <a:pathLst>
                <a:path w="25359" h="31637" fill="none" extrusionOk="0">
                  <a:moveTo>
                    <a:pt x="24796" y="14335"/>
                  </a:moveTo>
                  <a:lnTo>
                    <a:pt x="24796" y="14335"/>
                  </a:lnTo>
                  <a:lnTo>
                    <a:pt x="25015" y="15553"/>
                  </a:lnTo>
                  <a:lnTo>
                    <a:pt x="25202" y="16740"/>
                  </a:lnTo>
                  <a:lnTo>
                    <a:pt x="25296" y="17833"/>
                  </a:lnTo>
                  <a:lnTo>
                    <a:pt x="25359" y="18863"/>
                  </a:lnTo>
                  <a:lnTo>
                    <a:pt x="25359" y="19863"/>
                  </a:lnTo>
                  <a:lnTo>
                    <a:pt x="25327" y="20800"/>
                  </a:lnTo>
                  <a:lnTo>
                    <a:pt x="25234" y="21705"/>
                  </a:lnTo>
                  <a:lnTo>
                    <a:pt x="25109" y="22517"/>
                  </a:lnTo>
                  <a:lnTo>
                    <a:pt x="24953" y="23329"/>
                  </a:lnTo>
                  <a:lnTo>
                    <a:pt x="24734" y="24047"/>
                  </a:lnTo>
                  <a:lnTo>
                    <a:pt x="24515" y="24766"/>
                  </a:lnTo>
                  <a:lnTo>
                    <a:pt x="24234" y="25422"/>
                  </a:lnTo>
                  <a:lnTo>
                    <a:pt x="23953" y="26015"/>
                  </a:lnTo>
                  <a:lnTo>
                    <a:pt x="23641" y="26577"/>
                  </a:lnTo>
                  <a:lnTo>
                    <a:pt x="23297" y="27108"/>
                  </a:lnTo>
                  <a:lnTo>
                    <a:pt x="22954" y="27608"/>
                  </a:lnTo>
                  <a:lnTo>
                    <a:pt x="22579" y="28045"/>
                  </a:lnTo>
                  <a:lnTo>
                    <a:pt x="22173" y="28451"/>
                  </a:lnTo>
                  <a:lnTo>
                    <a:pt x="21798" y="28857"/>
                  </a:lnTo>
                  <a:lnTo>
                    <a:pt x="21392" y="29200"/>
                  </a:lnTo>
                  <a:lnTo>
                    <a:pt x="20986" y="29513"/>
                  </a:lnTo>
                  <a:lnTo>
                    <a:pt x="20580" y="29794"/>
                  </a:lnTo>
                  <a:lnTo>
                    <a:pt x="20143" y="30043"/>
                  </a:lnTo>
                  <a:lnTo>
                    <a:pt x="19737" y="30293"/>
                  </a:lnTo>
                  <a:lnTo>
                    <a:pt x="19331" y="30481"/>
                  </a:lnTo>
                  <a:lnTo>
                    <a:pt x="18956" y="30668"/>
                  </a:lnTo>
                  <a:lnTo>
                    <a:pt x="18207" y="30949"/>
                  </a:lnTo>
                  <a:lnTo>
                    <a:pt x="17520" y="31168"/>
                  </a:lnTo>
                  <a:lnTo>
                    <a:pt x="16927" y="31293"/>
                  </a:lnTo>
                  <a:lnTo>
                    <a:pt x="16927" y="31293"/>
                  </a:lnTo>
                  <a:lnTo>
                    <a:pt x="16364" y="31418"/>
                  </a:lnTo>
                  <a:lnTo>
                    <a:pt x="15677" y="31511"/>
                  </a:lnTo>
                  <a:lnTo>
                    <a:pt x="14865" y="31605"/>
                  </a:lnTo>
                  <a:lnTo>
                    <a:pt x="13991" y="31636"/>
                  </a:lnTo>
                  <a:lnTo>
                    <a:pt x="13491" y="31605"/>
                  </a:lnTo>
                  <a:lnTo>
                    <a:pt x="12992" y="31605"/>
                  </a:lnTo>
                  <a:lnTo>
                    <a:pt x="12461" y="31542"/>
                  </a:lnTo>
                  <a:lnTo>
                    <a:pt x="11930" y="31480"/>
                  </a:lnTo>
                  <a:lnTo>
                    <a:pt x="11399" y="31355"/>
                  </a:lnTo>
                  <a:lnTo>
                    <a:pt x="10837" y="31230"/>
                  </a:lnTo>
                  <a:lnTo>
                    <a:pt x="10275" y="31074"/>
                  </a:lnTo>
                  <a:lnTo>
                    <a:pt x="9713" y="30855"/>
                  </a:lnTo>
                  <a:lnTo>
                    <a:pt x="9119" y="30606"/>
                  </a:lnTo>
                  <a:lnTo>
                    <a:pt x="8557" y="30325"/>
                  </a:lnTo>
                  <a:lnTo>
                    <a:pt x="7964" y="29981"/>
                  </a:lnTo>
                  <a:lnTo>
                    <a:pt x="7402" y="29606"/>
                  </a:lnTo>
                  <a:lnTo>
                    <a:pt x="6808" y="29169"/>
                  </a:lnTo>
                  <a:lnTo>
                    <a:pt x="6246" y="28701"/>
                  </a:lnTo>
                  <a:lnTo>
                    <a:pt x="5715" y="28170"/>
                  </a:lnTo>
                  <a:lnTo>
                    <a:pt x="5153" y="27545"/>
                  </a:lnTo>
                  <a:lnTo>
                    <a:pt x="4622" y="26889"/>
                  </a:lnTo>
                  <a:lnTo>
                    <a:pt x="4091" y="26171"/>
                  </a:lnTo>
                  <a:lnTo>
                    <a:pt x="3592" y="25390"/>
                  </a:lnTo>
                  <a:lnTo>
                    <a:pt x="3123" y="24516"/>
                  </a:lnTo>
                  <a:lnTo>
                    <a:pt x="2655" y="23579"/>
                  </a:lnTo>
                  <a:lnTo>
                    <a:pt x="2217" y="22580"/>
                  </a:lnTo>
                  <a:lnTo>
                    <a:pt x="1780" y="21487"/>
                  </a:lnTo>
                  <a:lnTo>
                    <a:pt x="1405" y="20300"/>
                  </a:lnTo>
                  <a:lnTo>
                    <a:pt x="1405" y="20300"/>
                  </a:lnTo>
                  <a:lnTo>
                    <a:pt x="1062" y="19113"/>
                  </a:lnTo>
                  <a:lnTo>
                    <a:pt x="750" y="17958"/>
                  </a:lnTo>
                  <a:lnTo>
                    <a:pt x="500" y="16865"/>
                  </a:lnTo>
                  <a:lnTo>
                    <a:pt x="312" y="15803"/>
                  </a:lnTo>
                  <a:lnTo>
                    <a:pt x="156" y="14772"/>
                  </a:lnTo>
                  <a:lnTo>
                    <a:pt x="63" y="13804"/>
                  </a:lnTo>
                  <a:lnTo>
                    <a:pt x="31" y="12836"/>
                  </a:lnTo>
                  <a:lnTo>
                    <a:pt x="0" y="11930"/>
                  </a:lnTo>
                  <a:lnTo>
                    <a:pt x="31" y="11087"/>
                  </a:lnTo>
                  <a:lnTo>
                    <a:pt x="125" y="10244"/>
                  </a:lnTo>
                  <a:lnTo>
                    <a:pt x="219" y="9463"/>
                  </a:lnTo>
                  <a:lnTo>
                    <a:pt x="375" y="8714"/>
                  </a:lnTo>
                  <a:lnTo>
                    <a:pt x="562" y="7996"/>
                  </a:lnTo>
                  <a:lnTo>
                    <a:pt x="781" y="7308"/>
                  </a:lnTo>
                  <a:lnTo>
                    <a:pt x="1031" y="6684"/>
                  </a:lnTo>
                  <a:lnTo>
                    <a:pt x="1312" y="6059"/>
                  </a:lnTo>
                  <a:lnTo>
                    <a:pt x="1593" y="5497"/>
                  </a:lnTo>
                  <a:lnTo>
                    <a:pt x="1936" y="4935"/>
                  </a:lnTo>
                  <a:lnTo>
                    <a:pt x="2311" y="4435"/>
                  </a:lnTo>
                  <a:lnTo>
                    <a:pt x="2686" y="3967"/>
                  </a:lnTo>
                  <a:lnTo>
                    <a:pt x="3092" y="3499"/>
                  </a:lnTo>
                  <a:lnTo>
                    <a:pt x="3529" y="3093"/>
                  </a:lnTo>
                  <a:lnTo>
                    <a:pt x="3966" y="2687"/>
                  </a:lnTo>
                  <a:lnTo>
                    <a:pt x="4435" y="2343"/>
                  </a:lnTo>
                  <a:lnTo>
                    <a:pt x="4934" y="2000"/>
                  </a:lnTo>
                  <a:lnTo>
                    <a:pt x="5434" y="1687"/>
                  </a:lnTo>
                  <a:lnTo>
                    <a:pt x="5934" y="1437"/>
                  </a:lnTo>
                  <a:lnTo>
                    <a:pt x="6465" y="1188"/>
                  </a:lnTo>
                  <a:lnTo>
                    <a:pt x="6996" y="938"/>
                  </a:lnTo>
                  <a:lnTo>
                    <a:pt x="7526" y="750"/>
                  </a:lnTo>
                  <a:lnTo>
                    <a:pt x="8057" y="563"/>
                  </a:lnTo>
                  <a:lnTo>
                    <a:pt x="8619" y="407"/>
                  </a:lnTo>
                  <a:lnTo>
                    <a:pt x="8619" y="407"/>
                  </a:lnTo>
                  <a:lnTo>
                    <a:pt x="9182" y="282"/>
                  </a:lnTo>
                  <a:lnTo>
                    <a:pt x="9744" y="188"/>
                  </a:lnTo>
                  <a:lnTo>
                    <a:pt x="10306" y="95"/>
                  </a:lnTo>
                  <a:lnTo>
                    <a:pt x="10899" y="32"/>
                  </a:lnTo>
                  <a:lnTo>
                    <a:pt x="11461" y="1"/>
                  </a:lnTo>
                  <a:lnTo>
                    <a:pt x="12055" y="1"/>
                  </a:lnTo>
                  <a:lnTo>
                    <a:pt x="12648" y="32"/>
                  </a:lnTo>
                  <a:lnTo>
                    <a:pt x="13241" y="95"/>
                  </a:lnTo>
                  <a:lnTo>
                    <a:pt x="13835" y="188"/>
                  </a:lnTo>
                  <a:lnTo>
                    <a:pt x="14428" y="313"/>
                  </a:lnTo>
                  <a:lnTo>
                    <a:pt x="15022" y="469"/>
                  </a:lnTo>
                  <a:lnTo>
                    <a:pt x="15615" y="657"/>
                  </a:lnTo>
                  <a:lnTo>
                    <a:pt x="16208" y="906"/>
                  </a:lnTo>
                  <a:lnTo>
                    <a:pt x="16770" y="1156"/>
                  </a:lnTo>
                  <a:lnTo>
                    <a:pt x="17364" y="1469"/>
                  </a:lnTo>
                  <a:lnTo>
                    <a:pt x="17926" y="1843"/>
                  </a:lnTo>
                  <a:lnTo>
                    <a:pt x="18457" y="2249"/>
                  </a:lnTo>
                  <a:lnTo>
                    <a:pt x="19019" y="2687"/>
                  </a:lnTo>
                  <a:lnTo>
                    <a:pt x="19550" y="3155"/>
                  </a:lnTo>
                  <a:lnTo>
                    <a:pt x="20081" y="3717"/>
                  </a:lnTo>
                  <a:lnTo>
                    <a:pt x="20580" y="4279"/>
                  </a:lnTo>
                  <a:lnTo>
                    <a:pt x="21049" y="4935"/>
                  </a:lnTo>
                  <a:lnTo>
                    <a:pt x="21517" y="5622"/>
                  </a:lnTo>
                  <a:lnTo>
                    <a:pt x="21986" y="6340"/>
                  </a:lnTo>
                  <a:lnTo>
                    <a:pt x="22423" y="7152"/>
                  </a:lnTo>
                  <a:lnTo>
                    <a:pt x="22829" y="7996"/>
                  </a:lnTo>
                  <a:lnTo>
                    <a:pt x="23235" y="8901"/>
                  </a:lnTo>
                  <a:lnTo>
                    <a:pt x="23578" y="9869"/>
                  </a:lnTo>
                  <a:lnTo>
                    <a:pt x="23922" y="10900"/>
                  </a:lnTo>
                  <a:lnTo>
                    <a:pt x="24265" y="11993"/>
                  </a:lnTo>
                  <a:lnTo>
                    <a:pt x="24547" y="13148"/>
                  </a:lnTo>
                  <a:lnTo>
                    <a:pt x="24796" y="143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8" name="Google Shape;3649;p61">
              <a:extLst>
                <a:ext uri="{FF2B5EF4-FFF2-40B4-BE49-F238E27FC236}">
                  <a16:creationId xmlns:a16="http://schemas.microsoft.com/office/drawing/2014/main" id="{F21A6205-A06A-063B-35EB-3677837B4343}"/>
                </a:ext>
              </a:extLst>
            </p:cNvPr>
            <p:cNvSpPr/>
            <p:nvPr/>
          </p:nvSpPr>
          <p:spPr>
            <a:xfrm>
              <a:off x="5463600" y="1961200"/>
              <a:ext cx="63250" cy="32800"/>
            </a:xfrm>
            <a:custGeom>
              <a:avLst/>
              <a:gdLst/>
              <a:ahLst/>
              <a:cxnLst/>
              <a:rect l="l" t="t" r="r" b="b"/>
              <a:pathLst>
                <a:path w="2530" h="1312" extrusionOk="0">
                  <a:moveTo>
                    <a:pt x="999" y="0"/>
                  </a:moveTo>
                  <a:lnTo>
                    <a:pt x="843" y="31"/>
                  </a:lnTo>
                  <a:lnTo>
                    <a:pt x="687" y="63"/>
                  </a:lnTo>
                  <a:lnTo>
                    <a:pt x="562" y="125"/>
                  </a:lnTo>
                  <a:lnTo>
                    <a:pt x="406" y="188"/>
                  </a:lnTo>
                  <a:lnTo>
                    <a:pt x="281" y="281"/>
                  </a:lnTo>
                  <a:lnTo>
                    <a:pt x="156" y="375"/>
                  </a:lnTo>
                  <a:lnTo>
                    <a:pt x="63" y="500"/>
                  </a:lnTo>
                  <a:lnTo>
                    <a:pt x="0" y="656"/>
                  </a:lnTo>
                  <a:lnTo>
                    <a:pt x="0" y="812"/>
                  </a:lnTo>
                  <a:lnTo>
                    <a:pt x="63" y="968"/>
                  </a:lnTo>
                  <a:lnTo>
                    <a:pt x="156" y="1093"/>
                  </a:lnTo>
                  <a:lnTo>
                    <a:pt x="375" y="1187"/>
                  </a:lnTo>
                  <a:lnTo>
                    <a:pt x="625" y="1281"/>
                  </a:lnTo>
                  <a:lnTo>
                    <a:pt x="875" y="1312"/>
                  </a:lnTo>
                  <a:lnTo>
                    <a:pt x="1124" y="1281"/>
                  </a:lnTo>
                  <a:lnTo>
                    <a:pt x="1593" y="1312"/>
                  </a:lnTo>
                  <a:lnTo>
                    <a:pt x="2061" y="1312"/>
                  </a:lnTo>
                  <a:lnTo>
                    <a:pt x="2217" y="1281"/>
                  </a:lnTo>
                  <a:lnTo>
                    <a:pt x="2374" y="1156"/>
                  </a:lnTo>
                  <a:lnTo>
                    <a:pt x="2436" y="1093"/>
                  </a:lnTo>
                  <a:lnTo>
                    <a:pt x="2498" y="1000"/>
                  </a:lnTo>
                  <a:lnTo>
                    <a:pt x="2530" y="906"/>
                  </a:lnTo>
                  <a:lnTo>
                    <a:pt x="2530" y="812"/>
                  </a:lnTo>
                  <a:lnTo>
                    <a:pt x="2530" y="718"/>
                  </a:lnTo>
                  <a:lnTo>
                    <a:pt x="2498" y="625"/>
                  </a:lnTo>
                  <a:lnTo>
                    <a:pt x="2436" y="531"/>
                  </a:lnTo>
                  <a:lnTo>
                    <a:pt x="2374" y="437"/>
                  </a:lnTo>
                  <a:lnTo>
                    <a:pt x="2092" y="250"/>
                  </a:lnTo>
                  <a:lnTo>
                    <a:pt x="1811" y="125"/>
                  </a:lnTo>
                  <a:lnTo>
                    <a:pt x="1499" y="31"/>
                  </a:lnTo>
                  <a:lnTo>
                    <a:pt x="1187" y="31"/>
                  </a:lnTo>
                  <a:lnTo>
                    <a:pt x="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9" name="Google Shape;3650;p61">
              <a:extLst>
                <a:ext uri="{FF2B5EF4-FFF2-40B4-BE49-F238E27FC236}">
                  <a16:creationId xmlns:a16="http://schemas.microsoft.com/office/drawing/2014/main" id="{2CF61B37-8A80-B702-8165-50C8D0BAB014}"/>
                </a:ext>
              </a:extLst>
            </p:cNvPr>
            <p:cNvSpPr/>
            <p:nvPr/>
          </p:nvSpPr>
          <p:spPr>
            <a:xfrm>
              <a:off x="5283250" y="1999450"/>
              <a:ext cx="59350" cy="41400"/>
            </a:xfrm>
            <a:custGeom>
              <a:avLst/>
              <a:gdLst/>
              <a:ahLst/>
              <a:cxnLst/>
              <a:rect l="l" t="t" r="r" b="b"/>
              <a:pathLst>
                <a:path w="2374" h="1656" extrusionOk="0">
                  <a:moveTo>
                    <a:pt x="1468" y="0"/>
                  </a:moveTo>
                  <a:lnTo>
                    <a:pt x="1312" y="32"/>
                  </a:lnTo>
                  <a:lnTo>
                    <a:pt x="1156" y="63"/>
                  </a:lnTo>
                  <a:lnTo>
                    <a:pt x="1031" y="125"/>
                  </a:lnTo>
                  <a:lnTo>
                    <a:pt x="718" y="250"/>
                  </a:lnTo>
                  <a:lnTo>
                    <a:pt x="469" y="438"/>
                  </a:lnTo>
                  <a:lnTo>
                    <a:pt x="219" y="656"/>
                  </a:lnTo>
                  <a:lnTo>
                    <a:pt x="31" y="937"/>
                  </a:lnTo>
                  <a:lnTo>
                    <a:pt x="0" y="1031"/>
                  </a:lnTo>
                  <a:lnTo>
                    <a:pt x="0" y="1125"/>
                  </a:lnTo>
                  <a:lnTo>
                    <a:pt x="0" y="1218"/>
                  </a:lnTo>
                  <a:lnTo>
                    <a:pt x="0" y="1312"/>
                  </a:lnTo>
                  <a:lnTo>
                    <a:pt x="63" y="1406"/>
                  </a:lnTo>
                  <a:lnTo>
                    <a:pt x="125" y="1499"/>
                  </a:lnTo>
                  <a:lnTo>
                    <a:pt x="187" y="1562"/>
                  </a:lnTo>
                  <a:lnTo>
                    <a:pt x="281" y="1624"/>
                  </a:lnTo>
                  <a:lnTo>
                    <a:pt x="469" y="1656"/>
                  </a:lnTo>
                  <a:lnTo>
                    <a:pt x="656" y="1656"/>
                  </a:lnTo>
                  <a:lnTo>
                    <a:pt x="1093" y="1499"/>
                  </a:lnTo>
                  <a:lnTo>
                    <a:pt x="1499" y="1312"/>
                  </a:lnTo>
                  <a:lnTo>
                    <a:pt x="1749" y="1218"/>
                  </a:lnTo>
                  <a:lnTo>
                    <a:pt x="1968" y="1093"/>
                  </a:lnTo>
                  <a:lnTo>
                    <a:pt x="2155" y="969"/>
                  </a:lnTo>
                  <a:lnTo>
                    <a:pt x="2342" y="781"/>
                  </a:lnTo>
                  <a:lnTo>
                    <a:pt x="2374" y="625"/>
                  </a:lnTo>
                  <a:lnTo>
                    <a:pt x="2374" y="469"/>
                  </a:lnTo>
                  <a:lnTo>
                    <a:pt x="2311" y="313"/>
                  </a:lnTo>
                  <a:lnTo>
                    <a:pt x="2217" y="188"/>
                  </a:lnTo>
                  <a:lnTo>
                    <a:pt x="2092" y="125"/>
                  </a:lnTo>
                  <a:lnTo>
                    <a:pt x="1936" y="63"/>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0" name="Google Shape;3651;p61">
              <a:extLst>
                <a:ext uri="{FF2B5EF4-FFF2-40B4-BE49-F238E27FC236}">
                  <a16:creationId xmlns:a16="http://schemas.microsoft.com/office/drawing/2014/main" id="{45EFC7EF-384B-C6F0-FCD8-F0A08884A0D5}"/>
                </a:ext>
              </a:extLst>
            </p:cNvPr>
            <p:cNvSpPr/>
            <p:nvPr/>
          </p:nvSpPr>
          <p:spPr>
            <a:xfrm>
              <a:off x="5349600" y="2116550"/>
              <a:ext cx="18775" cy="64050"/>
            </a:xfrm>
            <a:custGeom>
              <a:avLst/>
              <a:gdLst/>
              <a:ahLst/>
              <a:cxnLst/>
              <a:rect l="l" t="t" r="r" b="b"/>
              <a:pathLst>
                <a:path w="751" h="2562" extrusionOk="0">
                  <a:moveTo>
                    <a:pt x="500" y="1"/>
                  </a:moveTo>
                  <a:lnTo>
                    <a:pt x="469" y="32"/>
                  </a:lnTo>
                  <a:lnTo>
                    <a:pt x="438" y="95"/>
                  </a:lnTo>
                  <a:lnTo>
                    <a:pt x="531" y="438"/>
                  </a:lnTo>
                  <a:lnTo>
                    <a:pt x="563" y="782"/>
                  </a:lnTo>
                  <a:lnTo>
                    <a:pt x="594" y="1125"/>
                  </a:lnTo>
                  <a:lnTo>
                    <a:pt x="594" y="1469"/>
                  </a:lnTo>
                  <a:lnTo>
                    <a:pt x="531" y="1781"/>
                  </a:lnTo>
                  <a:lnTo>
                    <a:pt x="407" y="2062"/>
                  </a:lnTo>
                  <a:lnTo>
                    <a:pt x="344" y="2218"/>
                  </a:lnTo>
                  <a:lnTo>
                    <a:pt x="250" y="2312"/>
                  </a:lnTo>
                  <a:lnTo>
                    <a:pt x="126" y="2437"/>
                  </a:lnTo>
                  <a:lnTo>
                    <a:pt x="1" y="2530"/>
                  </a:lnTo>
                  <a:lnTo>
                    <a:pt x="1" y="2562"/>
                  </a:lnTo>
                  <a:lnTo>
                    <a:pt x="188" y="2499"/>
                  </a:lnTo>
                  <a:lnTo>
                    <a:pt x="313" y="2405"/>
                  </a:lnTo>
                  <a:lnTo>
                    <a:pt x="438" y="2281"/>
                  </a:lnTo>
                  <a:lnTo>
                    <a:pt x="531" y="2156"/>
                  </a:lnTo>
                  <a:lnTo>
                    <a:pt x="625" y="2000"/>
                  </a:lnTo>
                  <a:lnTo>
                    <a:pt x="688" y="1812"/>
                  </a:lnTo>
                  <a:lnTo>
                    <a:pt x="750" y="1469"/>
                  </a:lnTo>
                  <a:lnTo>
                    <a:pt x="750" y="1094"/>
                  </a:lnTo>
                  <a:lnTo>
                    <a:pt x="719" y="688"/>
                  </a:lnTo>
                  <a:lnTo>
                    <a:pt x="625" y="344"/>
                  </a:lnTo>
                  <a:lnTo>
                    <a:pt x="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1" name="Google Shape;3652;p61">
              <a:extLst>
                <a:ext uri="{FF2B5EF4-FFF2-40B4-BE49-F238E27FC236}">
                  <a16:creationId xmlns:a16="http://schemas.microsoft.com/office/drawing/2014/main" id="{A636A08B-7572-3B74-41B4-B71E5997B0C8}"/>
                </a:ext>
              </a:extLst>
            </p:cNvPr>
            <p:cNvSpPr/>
            <p:nvPr/>
          </p:nvSpPr>
          <p:spPr>
            <a:xfrm>
              <a:off x="5314475" y="2097825"/>
              <a:ext cx="52325" cy="73400"/>
            </a:xfrm>
            <a:custGeom>
              <a:avLst/>
              <a:gdLst/>
              <a:ahLst/>
              <a:cxnLst/>
              <a:rect l="l" t="t" r="r" b="b"/>
              <a:pathLst>
                <a:path w="2093" h="2936" extrusionOk="0">
                  <a:moveTo>
                    <a:pt x="937" y="0"/>
                  </a:moveTo>
                  <a:lnTo>
                    <a:pt x="656" y="63"/>
                  </a:lnTo>
                  <a:lnTo>
                    <a:pt x="469" y="188"/>
                  </a:lnTo>
                  <a:lnTo>
                    <a:pt x="281" y="344"/>
                  </a:lnTo>
                  <a:lnTo>
                    <a:pt x="156" y="562"/>
                  </a:lnTo>
                  <a:lnTo>
                    <a:pt x="63" y="781"/>
                  </a:lnTo>
                  <a:lnTo>
                    <a:pt x="31" y="1062"/>
                  </a:lnTo>
                  <a:lnTo>
                    <a:pt x="0" y="1312"/>
                  </a:lnTo>
                  <a:lnTo>
                    <a:pt x="31" y="1593"/>
                  </a:lnTo>
                  <a:lnTo>
                    <a:pt x="94" y="1874"/>
                  </a:lnTo>
                  <a:lnTo>
                    <a:pt x="188" y="2124"/>
                  </a:lnTo>
                  <a:lnTo>
                    <a:pt x="313" y="2374"/>
                  </a:lnTo>
                  <a:lnTo>
                    <a:pt x="437" y="2592"/>
                  </a:lnTo>
                  <a:lnTo>
                    <a:pt x="625" y="2749"/>
                  </a:lnTo>
                  <a:lnTo>
                    <a:pt x="812" y="2873"/>
                  </a:lnTo>
                  <a:lnTo>
                    <a:pt x="1031" y="2936"/>
                  </a:lnTo>
                  <a:lnTo>
                    <a:pt x="1281" y="2936"/>
                  </a:lnTo>
                  <a:lnTo>
                    <a:pt x="1531" y="2873"/>
                  </a:lnTo>
                  <a:lnTo>
                    <a:pt x="1718" y="2749"/>
                  </a:lnTo>
                  <a:lnTo>
                    <a:pt x="1874" y="2592"/>
                  </a:lnTo>
                  <a:lnTo>
                    <a:pt x="1968" y="2374"/>
                  </a:lnTo>
                  <a:lnTo>
                    <a:pt x="2061" y="2155"/>
                  </a:lnTo>
                  <a:lnTo>
                    <a:pt x="2093" y="1905"/>
                  </a:lnTo>
                  <a:lnTo>
                    <a:pt x="2093" y="1624"/>
                  </a:lnTo>
                  <a:lnTo>
                    <a:pt x="2093" y="1343"/>
                  </a:lnTo>
                  <a:lnTo>
                    <a:pt x="2030" y="1062"/>
                  </a:lnTo>
                  <a:lnTo>
                    <a:pt x="1936" y="812"/>
                  </a:lnTo>
                  <a:lnTo>
                    <a:pt x="1843" y="562"/>
                  </a:lnTo>
                  <a:lnTo>
                    <a:pt x="1687" y="344"/>
                  </a:lnTo>
                  <a:lnTo>
                    <a:pt x="1531" y="188"/>
                  </a:lnTo>
                  <a:lnTo>
                    <a:pt x="1343" y="63"/>
                  </a:lnTo>
                  <a:lnTo>
                    <a:pt x="1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2" name="Google Shape;3653;p61">
              <a:extLst>
                <a:ext uri="{FF2B5EF4-FFF2-40B4-BE49-F238E27FC236}">
                  <a16:creationId xmlns:a16="http://schemas.microsoft.com/office/drawing/2014/main" id="{5823CE28-6BAA-B2FE-1DC6-A6B28B94D422}"/>
                </a:ext>
              </a:extLst>
            </p:cNvPr>
            <p:cNvSpPr/>
            <p:nvPr/>
          </p:nvSpPr>
          <p:spPr>
            <a:xfrm>
              <a:off x="5280125" y="2102500"/>
              <a:ext cx="48425" cy="33600"/>
            </a:xfrm>
            <a:custGeom>
              <a:avLst/>
              <a:gdLst/>
              <a:ahLst/>
              <a:cxnLst/>
              <a:rect l="l" t="t" r="r" b="b"/>
              <a:pathLst>
                <a:path w="1937" h="1344" extrusionOk="0">
                  <a:moveTo>
                    <a:pt x="1811" y="1"/>
                  </a:moveTo>
                  <a:lnTo>
                    <a:pt x="1749" y="32"/>
                  </a:lnTo>
                  <a:lnTo>
                    <a:pt x="1405" y="375"/>
                  </a:lnTo>
                  <a:lnTo>
                    <a:pt x="1218" y="563"/>
                  </a:lnTo>
                  <a:lnTo>
                    <a:pt x="1093" y="625"/>
                  </a:lnTo>
                  <a:lnTo>
                    <a:pt x="1000" y="657"/>
                  </a:lnTo>
                  <a:lnTo>
                    <a:pt x="750" y="657"/>
                  </a:lnTo>
                  <a:lnTo>
                    <a:pt x="625" y="625"/>
                  </a:lnTo>
                  <a:lnTo>
                    <a:pt x="500" y="563"/>
                  </a:lnTo>
                  <a:lnTo>
                    <a:pt x="281" y="407"/>
                  </a:lnTo>
                  <a:lnTo>
                    <a:pt x="31" y="219"/>
                  </a:lnTo>
                  <a:lnTo>
                    <a:pt x="0" y="188"/>
                  </a:lnTo>
                  <a:lnTo>
                    <a:pt x="0" y="251"/>
                  </a:lnTo>
                  <a:lnTo>
                    <a:pt x="31" y="469"/>
                  </a:lnTo>
                  <a:lnTo>
                    <a:pt x="94" y="657"/>
                  </a:lnTo>
                  <a:lnTo>
                    <a:pt x="188" y="844"/>
                  </a:lnTo>
                  <a:lnTo>
                    <a:pt x="312" y="1000"/>
                  </a:lnTo>
                  <a:lnTo>
                    <a:pt x="437" y="1156"/>
                  </a:lnTo>
                  <a:lnTo>
                    <a:pt x="594" y="1250"/>
                  </a:lnTo>
                  <a:lnTo>
                    <a:pt x="781" y="1312"/>
                  </a:lnTo>
                  <a:lnTo>
                    <a:pt x="1000" y="1344"/>
                  </a:lnTo>
                  <a:lnTo>
                    <a:pt x="1218" y="1312"/>
                  </a:lnTo>
                  <a:lnTo>
                    <a:pt x="1405" y="1250"/>
                  </a:lnTo>
                  <a:lnTo>
                    <a:pt x="1562" y="1125"/>
                  </a:lnTo>
                  <a:lnTo>
                    <a:pt x="1687" y="969"/>
                  </a:lnTo>
                  <a:lnTo>
                    <a:pt x="1780" y="813"/>
                  </a:lnTo>
                  <a:lnTo>
                    <a:pt x="1874" y="625"/>
                  </a:lnTo>
                  <a:lnTo>
                    <a:pt x="1905" y="407"/>
                  </a:lnTo>
                  <a:lnTo>
                    <a:pt x="1936" y="188"/>
                  </a:lnTo>
                  <a:lnTo>
                    <a:pt x="1936" y="94"/>
                  </a:lnTo>
                  <a:lnTo>
                    <a:pt x="1874" y="32"/>
                  </a:lnTo>
                  <a:lnTo>
                    <a:pt x="18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3" name="Google Shape;3654;p61">
              <a:extLst>
                <a:ext uri="{FF2B5EF4-FFF2-40B4-BE49-F238E27FC236}">
                  <a16:creationId xmlns:a16="http://schemas.microsoft.com/office/drawing/2014/main" id="{F304C6C1-07AE-DF79-E751-113EC7B3770B}"/>
                </a:ext>
              </a:extLst>
            </p:cNvPr>
            <p:cNvSpPr/>
            <p:nvPr/>
          </p:nvSpPr>
          <p:spPr>
            <a:xfrm>
              <a:off x="5485450" y="2085325"/>
              <a:ext cx="34375" cy="56250"/>
            </a:xfrm>
            <a:custGeom>
              <a:avLst/>
              <a:gdLst/>
              <a:ahLst/>
              <a:cxnLst/>
              <a:rect l="l" t="t" r="r" b="b"/>
              <a:pathLst>
                <a:path w="1375" h="2250" extrusionOk="0">
                  <a:moveTo>
                    <a:pt x="1" y="1"/>
                  </a:moveTo>
                  <a:lnTo>
                    <a:pt x="1" y="344"/>
                  </a:lnTo>
                  <a:lnTo>
                    <a:pt x="63" y="719"/>
                  </a:lnTo>
                  <a:lnTo>
                    <a:pt x="125" y="1094"/>
                  </a:lnTo>
                  <a:lnTo>
                    <a:pt x="282" y="1468"/>
                  </a:lnTo>
                  <a:lnTo>
                    <a:pt x="469" y="1781"/>
                  </a:lnTo>
                  <a:lnTo>
                    <a:pt x="563" y="1906"/>
                  </a:lnTo>
                  <a:lnTo>
                    <a:pt x="688" y="2031"/>
                  </a:lnTo>
                  <a:lnTo>
                    <a:pt x="844" y="2124"/>
                  </a:lnTo>
                  <a:lnTo>
                    <a:pt x="1000" y="2187"/>
                  </a:lnTo>
                  <a:lnTo>
                    <a:pt x="1156" y="2249"/>
                  </a:lnTo>
                  <a:lnTo>
                    <a:pt x="1343" y="2249"/>
                  </a:lnTo>
                  <a:lnTo>
                    <a:pt x="1375" y="2218"/>
                  </a:lnTo>
                  <a:lnTo>
                    <a:pt x="1343" y="2187"/>
                  </a:lnTo>
                  <a:lnTo>
                    <a:pt x="1187" y="2155"/>
                  </a:lnTo>
                  <a:lnTo>
                    <a:pt x="1031" y="2093"/>
                  </a:lnTo>
                  <a:lnTo>
                    <a:pt x="906" y="1999"/>
                  </a:lnTo>
                  <a:lnTo>
                    <a:pt x="781" y="1906"/>
                  </a:lnTo>
                  <a:lnTo>
                    <a:pt x="594" y="1687"/>
                  </a:lnTo>
                  <a:lnTo>
                    <a:pt x="438" y="1406"/>
                  </a:lnTo>
                  <a:lnTo>
                    <a:pt x="313" y="1094"/>
                  </a:lnTo>
                  <a:lnTo>
                    <a:pt x="188" y="750"/>
                  </a:lnTo>
                  <a:lnTo>
                    <a:pt x="125" y="407"/>
                  </a:lnTo>
                  <a:lnTo>
                    <a:pt x="94" y="63"/>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4" name="Google Shape;3655;p61">
              <a:extLst>
                <a:ext uri="{FF2B5EF4-FFF2-40B4-BE49-F238E27FC236}">
                  <a16:creationId xmlns:a16="http://schemas.microsoft.com/office/drawing/2014/main" id="{DA7406B8-5894-3642-D660-B79026E61D01}"/>
                </a:ext>
              </a:extLst>
            </p:cNvPr>
            <p:cNvSpPr/>
            <p:nvPr/>
          </p:nvSpPr>
          <p:spPr>
            <a:xfrm>
              <a:off x="5485450" y="2058000"/>
              <a:ext cx="52325" cy="73425"/>
            </a:xfrm>
            <a:custGeom>
              <a:avLst/>
              <a:gdLst/>
              <a:ahLst/>
              <a:cxnLst/>
              <a:rect l="l" t="t" r="r" b="b"/>
              <a:pathLst>
                <a:path w="2093" h="2937" extrusionOk="0">
                  <a:moveTo>
                    <a:pt x="656" y="1"/>
                  </a:moveTo>
                  <a:lnTo>
                    <a:pt x="469" y="94"/>
                  </a:lnTo>
                  <a:lnTo>
                    <a:pt x="282" y="219"/>
                  </a:lnTo>
                  <a:lnTo>
                    <a:pt x="157" y="407"/>
                  </a:lnTo>
                  <a:lnTo>
                    <a:pt x="63" y="625"/>
                  </a:lnTo>
                  <a:lnTo>
                    <a:pt x="1" y="875"/>
                  </a:lnTo>
                  <a:lnTo>
                    <a:pt x="1" y="1125"/>
                  </a:lnTo>
                  <a:lnTo>
                    <a:pt x="1" y="1406"/>
                  </a:lnTo>
                  <a:lnTo>
                    <a:pt x="32" y="1687"/>
                  </a:lnTo>
                  <a:lnTo>
                    <a:pt x="125" y="1968"/>
                  </a:lnTo>
                  <a:lnTo>
                    <a:pt x="219" y="2218"/>
                  </a:lnTo>
                  <a:lnTo>
                    <a:pt x="344" y="2437"/>
                  </a:lnTo>
                  <a:lnTo>
                    <a:pt x="500" y="2624"/>
                  </a:lnTo>
                  <a:lnTo>
                    <a:pt x="688" y="2780"/>
                  </a:lnTo>
                  <a:lnTo>
                    <a:pt x="875" y="2905"/>
                  </a:lnTo>
                  <a:lnTo>
                    <a:pt x="1094" y="2936"/>
                  </a:lnTo>
                  <a:lnTo>
                    <a:pt x="1343" y="2905"/>
                  </a:lnTo>
                  <a:lnTo>
                    <a:pt x="1562" y="2842"/>
                  </a:lnTo>
                  <a:lnTo>
                    <a:pt x="1749" y="2686"/>
                  </a:lnTo>
                  <a:lnTo>
                    <a:pt x="1906" y="2499"/>
                  </a:lnTo>
                  <a:lnTo>
                    <a:pt x="1999" y="2280"/>
                  </a:lnTo>
                  <a:lnTo>
                    <a:pt x="2062" y="2031"/>
                  </a:lnTo>
                  <a:lnTo>
                    <a:pt x="2093" y="1781"/>
                  </a:lnTo>
                  <a:lnTo>
                    <a:pt x="2093" y="1500"/>
                  </a:lnTo>
                  <a:lnTo>
                    <a:pt x="2062" y="1219"/>
                  </a:lnTo>
                  <a:lnTo>
                    <a:pt x="1968" y="969"/>
                  </a:lnTo>
                  <a:lnTo>
                    <a:pt x="1874" y="719"/>
                  </a:lnTo>
                  <a:lnTo>
                    <a:pt x="1749" y="469"/>
                  </a:lnTo>
                  <a:lnTo>
                    <a:pt x="1562" y="282"/>
                  </a:lnTo>
                  <a:lnTo>
                    <a:pt x="1375" y="126"/>
                  </a:lnTo>
                  <a:lnTo>
                    <a:pt x="1156" y="32"/>
                  </a:lnTo>
                  <a:lnTo>
                    <a:pt x="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5" name="Google Shape;3656;p61">
              <a:extLst>
                <a:ext uri="{FF2B5EF4-FFF2-40B4-BE49-F238E27FC236}">
                  <a16:creationId xmlns:a16="http://schemas.microsoft.com/office/drawing/2014/main" id="{9F4E91FD-2CAF-9E06-4CEF-C0AD7DED66F5}"/>
                </a:ext>
              </a:extLst>
            </p:cNvPr>
            <p:cNvSpPr/>
            <p:nvPr/>
          </p:nvSpPr>
          <p:spPr>
            <a:xfrm>
              <a:off x="5515900" y="2049425"/>
              <a:ext cx="42175" cy="35925"/>
            </a:xfrm>
            <a:custGeom>
              <a:avLst/>
              <a:gdLst/>
              <a:ahLst/>
              <a:cxnLst/>
              <a:rect l="l" t="t" r="r" b="b"/>
              <a:pathLst>
                <a:path w="1687" h="1437" extrusionOk="0">
                  <a:moveTo>
                    <a:pt x="1562" y="0"/>
                  </a:moveTo>
                  <a:lnTo>
                    <a:pt x="1437" y="250"/>
                  </a:lnTo>
                  <a:lnTo>
                    <a:pt x="1312" y="500"/>
                  </a:lnTo>
                  <a:lnTo>
                    <a:pt x="1125" y="656"/>
                  </a:lnTo>
                  <a:lnTo>
                    <a:pt x="1031" y="718"/>
                  </a:lnTo>
                  <a:lnTo>
                    <a:pt x="937" y="750"/>
                  </a:lnTo>
                  <a:lnTo>
                    <a:pt x="812" y="750"/>
                  </a:lnTo>
                  <a:lnTo>
                    <a:pt x="719" y="718"/>
                  </a:lnTo>
                  <a:lnTo>
                    <a:pt x="500" y="656"/>
                  </a:lnTo>
                  <a:lnTo>
                    <a:pt x="94" y="437"/>
                  </a:lnTo>
                  <a:lnTo>
                    <a:pt x="32" y="437"/>
                  </a:lnTo>
                  <a:lnTo>
                    <a:pt x="0" y="500"/>
                  </a:lnTo>
                  <a:lnTo>
                    <a:pt x="0" y="562"/>
                  </a:lnTo>
                  <a:lnTo>
                    <a:pt x="0" y="625"/>
                  </a:lnTo>
                  <a:lnTo>
                    <a:pt x="125" y="843"/>
                  </a:lnTo>
                  <a:lnTo>
                    <a:pt x="219" y="999"/>
                  </a:lnTo>
                  <a:lnTo>
                    <a:pt x="344" y="1156"/>
                  </a:lnTo>
                  <a:lnTo>
                    <a:pt x="500" y="1281"/>
                  </a:lnTo>
                  <a:lnTo>
                    <a:pt x="656" y="1374"/>
                  </a:lnTo>
                  <a:lnTo>
                    <a:pt x="812" y="1437"/>
                  </a:lnTo>
                  <a:lnTo>
                    <a:pt x="1000" y="1437"/>
                  </a:lnTo>
                  <a:lnTo>
                    <a:pt x="1187" y="1374"/>
                  </a:lnTo>
                  <a:lnTo>
                    <a:pt x="1343" y="1281"/>
                  </a:lnTo>
                  <a:lnTo>
                    <a:pt x="1468" y="1156"/>
                  </a:lnTo>
                  <a:lnTo>
                    <a:pt x="1562" y="999"/>
                  </a:lnTo>
                  <a:lnTo>
                    <a:pt x="1624" y="812"/>
                  </a:lnTo>
                  <a:lnTo>
                    <a:pt x="1656" y="625"/>
                  </a:lnTo>
                  <a:lnTo>
                    <a:pt x="1687" y="437"/>
                  </a:lnTo>
                  <a:lnTo>
                    <a:pt x="1656" y="219"/>
                  </a:lnTo>
                  <a:lnTo>
                    <a:pt x="1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6" name="Google Shape;3657;p61">
              <a:extLst>
                <a:ext uri="{FF2B5EF4-FFF2-40B4-BE49-F238E27FC236}">
                  <a16:creationId xmlns:a16="http://schemas.microsoft.com/office/drawing/2014/main" id="{A3D9A9F9-5D6D-137A-2275-DBA619434ED6}"/>
                </a:ext>
              </a:extLst>
            </p:cNvPr>
            <p:cNvSpPr/>
            <p:nvPr/>
          </p:nvSpPr>
          <p:spPr>
            <a:xfrm>
              <a:off x="5382400" y="2300025"/>
              <a:ext cx="47650" cy="19550"/>
            </a:xfrm>
            <a:custGeom>
              <a:avLst/>
              <a:gdLst/>
              <a:ahLst/>
              <a:cxnLst/>
              <a:rect l="l" t="t" r="r" b="b"/>
              <a:pathLst>
                <a:path w="1906" h="782" extrusionOk="0">
                  <a:moveTo>
                    <a:pt x="0" y="1"/>
                  </a:moveTo>
                  <a:lnTo>
                    <a:pt x="0" y="32"/>
                  </a:lnTo>
                  <a:lnTo>
                    <a:pt x="63" y="188"/>
                  </a:lnTo>
                  <a:lnTo>
                    <a:pt x="125" y="313"/>
                  </a:lnTo>
                  <a:lnTo>
                    <a:pt x="188" y="438"/>
                  </a:lnTo>
                  <a:lnTo>
                    <a:pt x="281" y="532"/>
                  </a:lnTo>
                  <a:lnTo>
                    <a:pt x="406" y="625"/>
                  </a:lnTo>
                  <a:lnTo>
                    <a:pt x="531" y="688"/>
                  </a:lnTo>
                  <a:lnTo>
                    <a:pt x="656" y="750"/>
                  </a:lnTo>
                  <a:lnTo>
                    <a:pt x="812" y="781"/>
                  </a:lnTo>
                  <a:lnTo>
                    <a:pt x="968" y="750"/>
                  </a:lnTo>
                  <a:lnTo>
                    <a:pt x="1156" y="719"/>
                  </a:lnTo>
                  <a:lnTo>
                    <a:pt x="1312" y="688"/>
                  </a:lnTo>
                  <a:lnTo>
                    <a:pt x="1468" y="594"/>
                  </a:lnTo>
                  <a:lnTo>
                    <a:pt x="1593" y="532"/>
                  </a:lnTo>
                  <a:lnTo>
                    <a:pt x="1718" y="407"/>
                  </a:lnTo>
                  <a:lnTo>
                    <a:pt x="1812" y="282"/>
                  </a:lnTo>
                  <a:lnTo>
                    <a:pt x="1905" y="126"/>
                  </a:lnTo>
                  <a:lnTo>
                    <a:pt x="1905" y="94"/>
                  </a:lnTo>
                  <a:lnTo>
                    <a:pt x="1874" y="94"/>
                  </a:lnTo>
                  <a:lnTo>
                    <a:pt x="1655" y="219"/>
                  </a:lnTo>
                  <a:lnTo>
                    <a:pt x="1406" y="313"/>
                  </a:lnTo>
                  <a:lnTo>
                    <a:pt x="1156" y="375"/>
                  </a:lnTo>
                  <a:lnTo>
                    <a:pt x="906" y="438"/>
                  </a:lnTo>
                  <a:lnTo>
                    <a:pt x="781" y="438"/>
                  </a:lnTo>
                  <a:lnTo>
                    <a:pt x="687" y="407"/>
                  </a:lnTo>
                  <a:lnTo>
                    <a:pt x="469" y="282"/>
                  </a:lnTo>
                  <a:lnTo>
                    <a:pt x="281" y="157"/>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7" name="Google Shape;3658;p61">
              <a:extLst>
                <a:ext uri="{FF2B5EF4-FFF2-40B4-BE49-F238E27FC236}">
                  <a16:creationId xmlns:a16="http://schemas.microsoft.com/office/drawing/2014/main" id="{CB0D8BD3-F85C-4418-8782-17CD8FABA6B0}"/>
                </a:ext>
              </a:extLst>
            </p:cNvPr>
            <p:cNvSpPr/>
            <p:nvPr/>
          </p:nvSpPr>
          <p:spPr>
            <a:xfrm>
              <a:off x="5389425" y="1972900"/>
              <a:ext cx="114800" cy="277975"/>
            </a:xfrm>
            <a:custGeom>
              <a:avLst/>
              <a:gdLst/>
              <a:ahLst/>
              <a:cxnLst/>
              <a:rect l="l" t="t" r="r" b="b"/>
              <a:pathLst>
                <a:path w="4592" h="11119" extrusionOk="0">
                  <a:moveTo>
                    <a:pt x="1093" y="1"/>
                  </a:moveTo>
                  <a:lnTo>
                    <a:pt x="1031" y="63"/>
                  </a:lnTo>
                  <a:lnTo>
                    <a:pt x="1031" y="126"/>
                  </a:lnTo>
                  <a:lnTo>
                    <a:pt x="1343" y="1156"/>
                  </a:lnTo>
                  <a:lnTo>
                    <a:pt x="1687" y="2187"/>
                  </a:lnTo>
                  <a:lnTo>
                    <a:pt x="2405" y="4217"/>
                  </a:lnTo>
                  <a:lnTo>
                    <a:pt x="3154" y="6278"/>
                  </a:lnTo>
                  <a:lnTo>
                    <a:pt x="3498" y="7308"/>
                  </a:lnTo>
                  <a:lnTo>
                    <a:pt x="3842" y="8339"/>
                  </a:lnTo>
                  <a:lnTo>
                    <a:pt x="3467" y="8276"/>
                  </a:lnTo>
                  <a:lnTo>
                    <a:pt x="3061" y="8245"/>
                  </a:lnTo>
                  <a:lnTo>
                    <a:pt x="2311" y="8245"/>
                  </a:lnTo>
                  <a:lnTo>
                    <a:pt x="2311" y="8276"/>
                  </a:lnTo>
                  <a:lnTo>
                    <a:pt x="2311" y="8370"/>
                  </a:lnTo>
                  <a:lnTo>
                    <a:pt x="2374" y="8620"/>
                  </a:lnTo>
                  <a:lnTo>
                    <a:pt x="2624" y="9369"/>
                  </a:lnTo>
                  <a:lnTo>
                    <a:pt x="2873" y="10150"/>
                  </a:lnTo>
                  <a:lnTo>
                    <a:pt x="2998" y="10587"/>
                  </a:lnTo>
                  <a:lnTo>
                    <a:pt x="2624" y="10650"/>
                  </a:lnTo>
                  <a:lnTo>
                    <a:pt x="2249" y="10681"/>
                  </a:lnTo>
                  <a:lnTo>
                    <a:pt x="1874" y="10681"/>
                  </a:lnTo>
                  <a:lnTo>
                    <a:pt x="1531" y="10650"/>
                  </a:lnTo>
                  <a:lnTo>
                    <a:pt x="1156" y="10587"/>
                  </a:lnTo>
                  <a:lnTo>
                    <a:pt x="781" y="10494"/>
                  </a:lnTo>
                  <a:lnTo>
                    <a:pt x="438" y="10369"/>
                  </a:lnTo>
                  <a:lnTo>
                    <a:pt x="94" y="10213"/>
                  </a:lnTo>
                  <a:lnTo>
                    <a:pt x="32" y="10213"/>
                  </a:lnTo>
                  <a:lnTo>
                    <a:pt x="0" y="10244"/>
                  </a:lnTo>
                  <a:lnTo>
                    <a:pt x="0" y="10275"/>
                  </a:lnTo>
                  <a:lnTo>
                    <a:pt x="0" y="10306"/>
                  </a:lnTo>
                  <a:lnTo>
                    <a:pt x="281" y="10525"/>
                  </a:lnTo>
                  <a:lnTo>
                    <a:pt x="562" y="10712"/>
                  </a:lnTo>
                  <a:lnTo>
                    <a:pt x="843" y="10837"/>
                  </a:lnTo>
                  <a:lnTo>
                    <a:pt x="1156" y="10931"/>
                  </a:lnTo>
                  <a:lnTo>
                    <a:pt x="1437" y="11025"/>
                  </a:lnTo>
                  <a:lnTo>
                    <a:pt x="1749" y="11087"/>
                  </a:lnTo>
                  <a:lnTo>
                    <a:pt x="2311" y="11118"/>
                  </a:lnTo>
                  <a:lnTo>
                    <a:pt x="2811" y="11118"/>
                  </a:lnTo>
                  <a:lnTo>
                    <a:pt x="3217" y="11087"/>
                  </a:lnTo>
                  <a:lnTo>
                    <a:pt x="3498" y="11025"/>
                  </a:lnTo>
                  <a:lnTo>
                    <a:pt x="3592" y="10993"/>
                  </a:lnTo>
                  <a:lnTo>
                    <a:pt x="3436" y="10369"/>
                  </a:lnTo>
                  <a:lnTo>
                    <a:pt x="3248" y="9651"/>
                  </a:lnTo>
                  <a:lnTo>
                    <a:pt x="2998" y="8807"/>
                  </a:lnTo>
                  <a:lnTo>
                    <a:pt x="3373" y="8870"/>
                  </a:lnTo>
                  <a:lnTo>
                    <a:pt x="3935" y="8932"/>
                  </a:lnTo>
                  <a:lnTo>
                    <a:pt x="4185" y="8963"/>
                  </a:lnTo>
                  <a:lnTo>
                    <a:pt x="4404" y="8932"/>
                  </a:lnTo>
                  <a:lnTo>
                    <a:pt x="4497" y="8901"/>
                  </a:lnTo>
                  <a:lnTo>
                    <a:pt x="4560" y="8870"/>
                  </a:lnTo>
                  <a:lnTo>
                    <a:pt x="4591" y="8839"/>
                  </a:lnTo>
                  <a:lnTo>
                    <a:pt x="4591" y="8776"/>
                  </a:lnTo>
                  <a:lnTo>
                    <a:pt x="3873" y="6590"/>
                  </a:lnTo>
                  <a:lnTo>
                    <a:pt x="3498" y="5466"/>
                  </a:lnTo>
                  <a:lnTo>
                    <a:pt x="3123" y="4342"/>
                  </a:lnTo>
                  <a:lnTo>
                    <a:pt x="2686" y="3217"/>
                  </a:lnTo>
                  <a:lnTo>
                    <a:pt x="2218" y="2124"/>
                  </a:lnTo>
                  <a:lnTo>
                    <a:pt x="1749" y="1062"/>
                  </a:lnTo>
                  <a:lnTo>
                    <a:pt x="1187" y="32"/>
                  </a:lnTo>
                  <a:lnTo>
                    <a:pt x="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8" name="Google Shape;3659;p61">
              <a:extLst>
                <a:ext uri="{FF2B5EF4-FFF2-40B4-BE49-F238E27FC236}">
                  <a16:creationId xmlns:a16="http://schemas.microsoft.com/office/drawing/2014/main" id="{3B561488-25C5-D114-CCAC-C8539092128B}"/>
                </a:ext>
              </a:extLst>
            </p:cNvPr>
            <p:cNvSpPr/>
            <p:nvPr/>
          </p:nvSpPr>
          <p:spPr>
            <a:xfrm>
              <a:off x="5385525" y="2229775"/>
              <a:ext cx="79650" cy="57000"/>
            </a:xfrm>
            <a:custGeom>
              <a:avLst/>
              <a:gdLst/>
              <a:ahLst/>
              <a:cxnLst/>
              <a:rect l="l" t="t" r="r" b="b"/>
              <a:pathLst>
                <a:path w="3186" h="2280" extrusionOk="0">
                  <a:moveTo>
                    <a:pt x="156" y="0"/>
                  </a:moveTo>
                  <a:lnTo>
                    <a:pt x="63" y="469"/>
                  </a:lnTo>
                  <a:lnTo>
                    <a:pt x="0" y="937"/>
                  </a:lnTo>
                  <a:lnTo>
                    <a:pt x="0" y="1156"/>
                  </a:lnTo>
                  <a:lnTo>
                    <a:pt x="31" y="1405"/>
                  </a:lnTo>
                  <a:lnTo>
                    <a:pt x="63" y="1624"/>
                  </a:lnTo>
                  <a:lnTo>
                    <a:pt x="156" y="1811"/>
                  </a:lnTo>
                  <a:lnTo>
                    <a:pt x="250" y="1999"/>
                  </a:lnTo>
                  <a:lnTo>
                    <a:pt x="406" y="2124"/>
                  </a:lnTo>
                  <a:lnTo>
                    <a:pt x="625" y="2217"/>
                  </a:lnTo>
                  <a:lnTo>
                    <a:pt x="875" y="2280"/>
                  </a:lnTo>
                  <a:lnTo>
                    <a:pt x="1156" y="2280"/>
                  </a:lnTo>
                  <a:lnTo>
                    <a:pt x="1405" y="2249"/>
                  </a:lnTo>
                  <a:lnTo>
                    <a:pt x="1655" y="2155"/>
                  </a:lnTo>
                  <a:lnTo>
                    <a:pt x="1874" y="2030"/>
                  </a:lnTo>
                  <a:lnTo>
                    <a:pt x="2280" y="1749"/>
                  </a:lnTo>
                  <a:lnTo>
                    <a:pt x="2623" y="1405"/>
                  </a:lnTo>
                  <a:lnTo>
                    <a:pt x="2936" y="1031"/>
                  </a:lnTo>
                  <a:lnTo>
                    <a:pt x="3186" y="625"/>
                  </a:lnTo>
                  <a:lnTo>
                    <a:pt x="2780" y="656"/>
                  </a:lnTo>
                  <a:lnTo>
                    <a:pt x="2405" y="656"/>
                  </a:lnTo>
                  <a:lnTo>
                    <a:pt x="1999" y="625"/>
                  </a:lnTo>
                  <a:lnTo>
                    <a:pt x="1624" y="562"/>
                  </a:lnTo>
                  <a:lnTo>
                    <a:pt x="1249" y="469"/>
                  </a:lnTo>
                  <a:lnTo>
                    <a:pt x="875" y="344"/>
                  </a:lnTo>
                  <a:lnTo>
                    <a:pt x="500" y="187"/>
                  </a:lnTo>
                  <a:lnTo>
                    <a:pt x="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9" name="Google Shape;3660;p61">
              <a:extLst>
                <a:ext uri="{FF2B5EF4-FFF2-40B4-BE49-F238E27FC236}">
                  <a16:creationId xmlns:a16="http://schemas.microsoft.com/office/drawing/2014/main" id="{F182D8B6-0E2D-B0A2-761F-BC0E33B319CA}"/>
                </a:ext>
              </a:extLst>
            </p:cNvPr>
            <p:cNvSpPr/>
            <p:nvPr/>
          </p:nvSpPr>
          <p:spPr>
            <a:xfrm>
              <a:off x="5385525" y="2253175"/>
              <a:ext cx="46850" cy="33600"/>
            </a:xfrm>
            <a:custGeom>
              <a:avLst/>
              <a:gdLst/>
              <a:ahLst/>
              <a:cxnLst/>
              <a:rect l="l" t="t" r="r" b="b"/>
              <a:pathLst>
                <a:path w="1874" h="1344" extrusionOk="0">
                  <a:moveTo>
                    <a:pt x="0" y="1"/>
                  </a:moveTo>
                  <a:lnTo>
                    <a:pt x="0" y="220"/>
                  </a:lnTo>
                  <a:lnTo>
                    <a:pt x="31" y="469"/>
                  </a:lnTo>
                  <a:lnTo>
                    <a:pt x="63" y="688"/>
                  </a:lnTo>
                  <a:lnTo>
                    <a:pt x="156" y="875"/>
                  </a:lnTo>
                  <a:lnTo>
                    <a:pt x="250" y="1063"/>
                  </a:lnTo>
                  <a:lnTo>
                    <a:pt x="406" y="1188"/>
                  </a:lnTo>
                  <a:lnTo>
                    <a:pt x="625" y="1281"/>
                  </a:lnTo>
                  <a:lnTo>
                    <a:pt x="875" y="1344"/>
                  </a:lnTo>
                  <a:lnTo>
                    <a:pt x="1156" y="1344"/>
                  </a:lnTo>
                  <a:lnTo>
                    <a:pt x="1405" y="1313"/>
                  </a:lnTo>
                  <a:lnTo>
                    <a:pt x="1655" y="1219"/>
                  </a:lnTo>
                  <a:lnTo>
                    <a:pt x="1874" y="1094"/>
                  </a:lnTo>
                  <a:lnTo>
                    <a:pt x="1780" y="844"/>
                  </a:lnTo>
                  <a:lnTo>
                    <a:pt x="1624" y="594"/>
                  </a:lnTo>
                  <a:lnTo>
                    <a:pt x="1405" y="407"/>
                  </a:lnTo>
                  <a:lnTo>
                    <a:pt x="1187" y="251"/>
                  </a:lnTo>
                  <a:lnTo>
                    <a:pt x="906" y="126"/>
                  </a:lnTo>
                  <a:lnTo>
                    <a:pt x="594" y="32"/>
                  </a:lnTo>
                  <a:lnTo>
                    <a:pt x="312"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0" name="Google Shape;3661;p61">
              <a:extLst>
                <a:ext uri="{FF2B5EF4-FFF2-40B4-BE49-F238E27FC236}">
                  <a16:creationId xmlns:a16="http://schemas.microsoft.com/office/drawing/2014/main" id="{5DCD9B7C-1110-6DD0-E8FF-87E33CB485EE}"/>
                </a:ext>
              </a:extLst>
            </p:cNvPr>
            <p:cNvSpPr/>
            <p:nvPr/>
          </p:nvSpPr>
          <p:spPr>
            <a:xfrm>
              <a:off x="4922550" y="1681700"/>
              <a:ext cx="634750" cy="523100"/>
            </a:xfrm>
            <a:custGeom>
              <a:avLst/>
              <a:gdLst/>
              <a:ahLst/>
              <a:cxnLst/>
              <a:rect l="l" t="t" r="r" b="b"/>
              <a:pathLst>
                <a:path w="25390" h="20924" extrusionOk="0">
                  <a:moveTo>
                    <a:pt x="13273" y="0"/>
                  </a:moveTo>
                  <a:lnTo>
                    <a:pt x="12710" y="63"/>
                  </a:lnTo>
                  <a:lnTo>
                    <a:pt x="12148" y="125"/>
                  </a:lnTo>
                  <a:lnTo>
                    <a:pt x="11586" y="219"/>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1" name="Google Shape;3662;p61">
              <a:extLst>
                <a:ext uri="{FF2B5EF4-FFF2-40B4-BE49-F238E27FC236}">
                  <a16:creationId xmlns:a16="http://schemas.microsoft.com/office/drawing/2014/main" id="{C0E0795B-6411-97E2-395E-9757221AE116}"/>
                </a:ext>
              </a:extLst>
            </p:cNvPr>
            <p:cNvSpPr/>
            <p:nvPr/>
          </p:nvSpPr>
          <p:spPr>
            <a:xfrm>
              <a:off x="4922550" y="1681700"/>
              <a:ext cx="634750" cy="523100"/>
            </a:xfrm>
            <a:custGeom>
              <a:avLst/>
              <a:gdLst/>
              <a:ahLst/>
              <a:cxnLst/>
              <a:rect l="l" t="t" r="r" b="b"/>
              <a:pathLst>
                <a:path w="25390" h="20924" fill="none" extrusionOk="0">
                  <a:moveTo>
                    <a:pt x="3123" y="20924"/>
                  </a:move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lnTo>
                    <a:pt x="14303" y="0"/>
                  </a:lnTo>
                  <a:lnTo>
                    <a:pt x="13803" y="0"/>
                  </a:lnTo>
                  <a:lnTo>
                    <a:pt x="13273" y="0"/>
                  </a:lnTo>
                  <a:lnTo>
                    <a:pt x="12710" y="63"/>
                  </a:lnTo>
                  <a:lnTo>
                    <a:pt x="12148" y="125"/>
                  </a:lnTo>
                  <a:lnTo>
                    <a:pt x="11586" y="219"/>
                  </a:lnTo>
                  <a:lnTo>
                    <a:pt x="10993" y="344"/>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2" name="Google Shape;3663;p61">
              <a:extLst>
                <a:ext uri="{FF2B5EF4-FFF2-40B4-BE49-F238E27FC236}">
                  <a16:creationId xmlns:a16="http://schemas.microsoft.com/office/drawing/2014/main" id="{A23F62DE-FCBC-56E0-8722-A47974B28E6B}"/>
                </a:ext>
              </a:extLst>
            </p:cNvPr>
            <p:cNvSpPr/>
            <p:nvPr/>
          </p:nvSpPr>
          <p:spPr>
            <a:xfrm>
              <a:off x="4905375" y="2142325"/>
              <a:ext cx="172550" cy="201450"/>
            </a:xfrm>
            <a:custGeom>
              <a:avLst/>
              <a:gdLst/>
              <a:ahLst/>
              <a:cxnLst/>
              <a:rect l="l" t="t" r="r" b="b"/>
              <a:pathLst>
                <a:path w="6902" h="8058" extrusionOk="0">
                  <a:moveTo>
                    <a:pt x="1093" y="0"/>
                  </a:moveTo>
                  <a:lnTo>
                    <a:pt x="906" y="63"/>
                  </a:lnTo>
                  <a:lnTo>
                    <a:pt x="750" y="125"/>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902" y="6371"/>
                  </a:ln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3" name="Google Shape;3664;p61">
              <a:extLst>
                <a:ext uri="{FF2B5EF4-FFF2-40B4-BE49-F238E27FC236}">
                  <a16:creationId xmlns:a16="http://schemas.microsoft.com/office/drawing/2014/main" id="{23F9BE37-47E9-6867-074A-0A2302B7558A}"/>
                </a:ext>
              </a:extLst>
            </p:cNvPr>
            <p:cNvSpPr/>
            <p:nvPr/>
          </p:nvSpPr>
          <p:spPr>
            <a:xfrm>
              <a:off x="4905375" y="2142325"/>
              <a:ext cx="172550" cy="201450"/>
            </a:xfrm>
            <a:custGeom>
              <a:avLst/>
              <a:gdLst/>
              <a:ahLst/>
              <a:cxnLst/>
              <a:rect l="l" t="t" r="r" b="b"/>
              <a:pathLst>
                <a:path w="6902" h="8058" fill="none" extrusionOk="0">
                  <a:moveTo>
                    <a:pt x="5777" y="2842"/>
                  </a:move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lnTo>
                    <a:pt x="1499" y="0"/>
                  </a:lnTo>
                  <a:lnTo>
                    <a:pt x="1312" y="0"/>
                  </a:lnTo>
                  <a:lnTo>
                    <a:pt x="1093" y="0"/>
                  </a:lnTo>
                  <a:lnTo>
                    <a:pt x="906" y="63"/>
                  </a:lnTo>
                  <a:lnTo>
                    <a:pt x="750" y="125"/>
                  </a:lnTo>
                  <a:lnTo>
                    <a:pt x="562" y="219"/>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870" y="6465"/>
                  </a:lnTo>
                  <a:lnTo>
                    <a:pt x="6902" y="6371"/>
                  </a:lnTo>
                  <a:lnTo>
                    <a:pt x="5777" y="2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4" name="Google Shape;3665;p61">
              <a:extLst>
                <a:ext uri="{FF2B5EF4-FFF2-40B4-BE49-F238E27FC236}">
                  <a16:creationId xmlns:a16="http://schemas.microsoft.com/office/drawing/2014/main" id="{5E7B98F4-D854-E239-D43A-4BC5BDBD53CD}"/>
                </a:ext>
              </a:extLst>
            </p:cNvPr>
            <p:cNvSpPr/>
            <p:nvPr/>
          </p:nvSpPr>
          <p:spPr>
            <a:xfrm>
              <a:off x="4940500" y="2189950"/>
              <a:ext cx="107750" cy="120250"/>
            </a:xfrm>
            <a:custGeom>
              <a:avLst/>
              <a:gdLst/>
              <a:ahLst/>
              <a:cxnLst/>
              <a:rect l="l" t="t" r="r" b="b"/>
              <a:pathLst>
                <a:path w="4310" h="4810" extrusionOk="0">
                  <a:moveTo>
                    <a:pt x="32" y="0"/>
                  </a:moveTo>
                  <a:lnTo>
                    <a:pt x="0" y="32"/>
                  </a:lnTo>
                  <a:lnTo>
                    <a:pt x="32" y="32"/>
                  </a:lnTo>
                  <a:lnTo>
                    <a:pt x="344" y="125"/>
                  </a:lnTo>
                  <a:lnTo>
                    <a:pt x="625" y="250"/>
                  </a:lnTo>
                  <a:lnTo>
                    <a:pt x="875" y="375"/>
                  </a:lnTo>
                  <a:lnTo>
                    <a:pt x="1156" y="531"/>
                  </a:lnTo>
                  <a:lnTo>
                    <a:pt x="1406" y="719"/>
                  </a:lnTo>
                  <a:lnTo>
                    <a:pt x="1624" y="906"/>
                  </a:lnTo>
                  <a:lnTo>
                    <a:pt x="2061" y="1312"/>
                  </a:lnTo>
                  <a:lnTo>
                    <a:pt x="2436" y="1780"/>
                  </a:lnTo>
                  <a:lnTo>
                    <a:pt x="2811" y="2249"/>
                  </a:lnTo>
                  <a:lnTo>
                    <a:pt x="3123" y="2780"/>
                  </a:lnTo>
                  <a:lnTo>
                    <a:pt x="3404" y="3311"/>
                  </a:lnTo>
                  <a:lnTo>
                    <a:pt x="3217" y="3123"/>
                  </a:lnTo>
                  <a:lnTo>
                    <a:pt x="2998" y="2998"/>
                  </a:lnTo>
                  <a:lnTo>
                    <a:pt x="2749" y="2873"/>
                  </a:lnTo>
                  <a:lnTo>
                    <a:pt x="2530" y="2811"/>
                  </a:lnTo>
                  <a:lnTo>
                    <a:pt x="2280" y="2811"/>
                  </a:lnTo>
                  <a:lnTo>
                    <a:pt x="2030" y="2873"/>
                  </a:lnTo>
                  <a:lnTo>
                    <a:pt x="1749" y="2998"/>
                  </a:lnTo>
                  <a:lnTo>
                    <a:pt x="1499" y="3186"/>
                  </a:lnTo>
                  <a:lnTo>
                    <a:pt x="1468" y="3217"/>
                  </a:lnTo>
                  <a:lnTo>
                    <a:pt x="1468" y="3248"/>
                  </a:lnTo>
                  <a:lnTo>
                    <a:pt x="1499" y="3279"/>
                  </a:lnTo>
                  <a:lnTo>
                    <a:pt x="1531" y="3279"/>
                  </a:lnTo>
                  <a:lnTo>
                    <a:pt x="1749" y="3186"/>
                  </a:lnTo>
                  <a:lnTo>
                    <a:pt x="1968" y="3155"/>
                  </a:lnTo>
                  <a:lnTo>
                    <a:pt x="2186" y="3155"/>
                  </a:lnTo>
                  <a:lnTo>
                    <a:pt x="2405" y="3186"/>
                  </a:lnTo>
                  <a:lnTo>
                    <a:pt x="2592" y="3217"/>
                  </a:lnTo>
                  <a:lnTo>
                    <a:pt x="2780" y="3311"/>
                  </a:lnTo>
                  <a:lnTo>
                    <a:pt x="2967" y="3436"/>
                  </a:lnTo>
                  <a:lnTo>
                    <a:pt x="3155" y="3592"/>
                  </a:lnTo>
                  <a:lnTo>
                    <a:pt x="3373" y="3842"/>
                  </a:lnTo>
                  <a:lnTo>
                    <a:pt x="3623" y="4154"/>
                  </a:lnTo>
                  <a:lnTo>
                    <a:pt x="3842" y="4435"/>
                  </a:lnTo>
                  <a:lnTo>
                    <a:pt x="4029" y="4747"/>
                  </a:lnTo>
                  <a:lnTo>
                    <a:pt x="4060" y="4778"/>
                  </a:lnTo>
                  <a:lnTo>
                    <a:pt x="4123" y="4810"/>
                  </a:lnTo>
                  <a:lnTo>
                    <a:pt x="4216" y="4778"/>
                  </a:lnTo>
                  <a:lnTo>
                    <a:pt x="4279" y="4716"/>
                  </a:lnTo>
                  <a:lnTo>
                    <a:pt x="4310" y="4685"/>
                  </a:lnTo>
                  <a:lnTo>
                    <a:pt x="4279" y="4622"/>
                  </a:lnTo>
                  <a:lnTo>
                    <a:pt x="4279" y="4591"/>
                  </a:lnTo>
                  <a:lnTo>
                    <a:pt x="4216" y="4216"/>
                  </a:lnTo>
                  <a:lnTo>
                    <a:pt x="4123" y="3810"/>
                  </a:lnTo>
                  <a:lnTo>
                    <a:pt x="3998" y="3404"/>
                  </a:lnTo>
                  <a:lnTo>
                    <a:pt x="3842" y="3030"/>
                  </a:lnTo>
                  <a:lnTo>
                    <a:pt x="3654" y="2624"/>
                  </a:lnTo>
                  <a:lnTo>
                    <a:pt x="3404" y="2249"/>
                  </a:lnTo>
                  <a:lnTo>
                    <a:pt x="3155" y="1874"/>
                  </a:lnTo>
                  <a:lnTo>
                    <a:pt x="2905" y="1531"/>
                  </a:lnTo>
                  <a:lnTo>
                    <a:pt x="2592" y="1187"/>
                  </a:lnTo>
                  <a:lnTo>
                    <a:pt x="2280" y="906"/>
                  </a:lnTo>
                  <a:lnTo>
                    <a:pt x="1937" y="625"/>
                  </a:lnTo>
                  <a:lnTo>
                    <a:pt x="1593" y="406"/>
                  </a:lnTo>
                  <a:lnTo>
                    <a:pt x="1218" y="219"/>
                  </a:lnTo>
                  <a:lnTo>
                    <a:pt x="812" y="94"/>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5" name="Google Shape;3666;p61">
              <a:extLst>
                <a:ext uri="{FF2B5EF4-FFF2-40B4-BE49-F238E27FC236}">
                  <a16:creationId xmlns:a16="http://schemas.microsoft.com/office/drawing/2014/main" id="{D4126356-310B-DAFA-1E96-0C8BF544467A}"/>
                </a:ext>
              </a:extLst>
            </p:cNvPr>
            <p:cNvSpPr/>
            <p:nvPr/>
          </p:nvSpPr>
          <p:spPr>
            <a:xfrm>
              <a:off x="5242650" y="2180575"/>
              <a:ext cx="11725" cy="11750"/>
            </a:xfrm>
            <a:custGeom>
              <a:avLst/>
              <a:gdLst/>
              <a:ahLst/>
              <a:cxnLst/>
              <a:rect l="l" t="t" r="r" b="b"/>
              <a:pathLst>
                <a:path w="469" h="470" extrusionOk="0">
                  <a:moveTo>
                    <a:pt x="219" y="1"/>
                  </a:moveTo>
                  <a:lnTo>
                    <a:pt x="156" y="32"/>
                  </a:lnTo>
                  <a:lnTo>
                    <a:pt x="63" y="94"/>
                  </a:lnTo>
                  <a:lnTo>
                    <a:pt x="31" y="157"/>
                  </a:lnTo>
                  <a:lnTo>
                    <a:pt x="0" y="250"/>
                  </a:lnTo>
                  <a:lnTo>
                    <a:pt x="31" y="344"/>
                  </a:lnTo>
                  <a:lnTo>
                    <a:pt x="63" y="407"/>
                  </a:lnTo>
                  <a:lnTo>
                    <a:pt x="156" y="469"/>
                  </a:lnTo>
                  <a:lnTo>
                    <a:pt x="312" y="469"/>
                  </a:lnTo>
                  <a:lnTo>
                    <a:pt x="406" y="407"/>
                  </a:lnTo>
                  <a:lnTo>
                    <a:pt x="437" y="344"/>
                  </a:lnTo>
                  <a:lnTo>
                    <a:pt x="469" y="250"/>
                  </a:lnTo>
                  <a:lnTo>
                    <a:pt x="437" y="157"/>
                  </a:lnTo>
                  <a:lnTo>
                    <a:pt x="406" y="94"/>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6" name="Google Shape;3667;p61">
              <a:extLst>
                <a:ext uri="{FF2B5EF4-FFF2-40B4-BE49-F238E27FC236}">
                  <a16:creationId xmlns:a16="http://schemas.microsoft.com/office/drawing/2014/main" id="{B18F7C55-F184-3A8D-EEB9-375256B9B6ED}"/>
                </a:ext>
              </a:extLst>
            </p:cNvPr>
            <p:cNvSpPr/>
            <p:nvPr/>
          </p:nvSpPr>
          <p:spPr>
            <a:xfrm>
              <a:off x="5242650" y="2180575"/>
              <a:ext cx="11725" cy="11750"/>
            </a:xfrm>
            <a:custGeom>
              <a:avLst/>
              <a:gdLst/>
              <a:ahLst/>
              <a:cxnLst/>
              <a:rect l="l" t="t" r="r" b="b"/>
              <a:pathLst>
                <a:path w="469" h="470" fill="none" extrusionOk="0">
                  <a:moveTo>
                    <a:pt x="219" y="1"/>
                  </a:moveTo>
                  <a:lnTo>
                    <a:pt x="219" y="1"/>
                  </a:lnTo>
                  <a:lnTo>
                    <a:pt x="156" y="32"/>
                  </a:lnTo>
                  <a:lnTo>
                    <a:pt x="63" y="94"/>
                  </a:lnTo>
                  <a:lnTo>
                    <a:pt x="31" y="157"/>
                  </a:lnTo>
                  <a:lnTo>
                    <a:pt x="0" y="250"/>
                  </a:lnTo>
                  <a:lnTo>
                    <a:pt x="0" y="250"/>
                  </a:lnTo>
                  <a:lnTo>
                    <a:pt x="31" y="344"/>
                  </a:lnTo>
                  <a:lnTo>
                    <a:pt x="63" y="407"/>
                  </a:lnTo>
                  <a:lnTo>
                    <a:pt x="156" y="469"/>
                  </a:lnTo>
                  <a:lnTo>
                    <a:pt x="219" y="469"/>
                  </a:lnTo>
                  <a:lnTo>
                    <a:pt x="219" y="469"/>
                  </a:lnTo>
                  <a:lnTo>
                    <a:pt x="312" y="469"/>
                  </a:lnTo>
                  <a:lnTo>
                    <a:pt x="406" y="407"/>
                  </a:lnTo>
                  <a:lnTo>
                    <a:pt x="437" y="344"/>
                  </a:lnTo>
                  <a:lnTo>
                    <a:pt x="469" y="250"/>
                  </a:lnTo>
                  <a:lnTo>
                    <a:pt x="469" y="250"/>
                  </a:lnTo>
                  <a:lnTo>
                    <a:pt x="437" y="157"/>
                  </a:lnTo>
                  <a:lnTo>
                    <a:pt x="406" y="94"/>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7" name="Google Shape;3668;p61">
              <a:extLst>
                <a:ext uri="{FF2B5EF4-FFF2-40B4-BE49-F238E27FC236}">
                  <a16:creationId xmlns:a16="http://schemas.microsoft.com/office/drawing/2014/main" id="{64231317-68B5-4388-81AE-95645B1A3CD8}"/>
                </a:ext>
              </a:extLst>
            </p:cNvPr>
            <p:cNvSpPr/>
            <p:nvPr/>
          </p:nvSpPr>
          <p:spPr>
            <a:xfrm>
              <a:off x="5228600" y="2218050"/>
              <a:ext cx="10950" cy="11750"/>
            </a:xfrm>
            <a:custGeom>
              <a:avLst/>
              <a:gdLst/>
              <a:ahLst/>
              <a:cxnLst/>
              <a:rect l="l" t="t" r="r" b="b"/>
              <a:pathLst>
                <a:path w="438" h="470" extrusionOk="0">
                  <a:moveTo>
                    <a:pt x="219" y="1"/>
                  </a:moveTo>
                  <a:lnTo>
                    <a:pt x="125" y="32"/>
                  </a:lnTo>
                  <a:lnTo>
                    <a:pt x="62" y="63"/>
                  </a:lnTo>
                  <a:lnTo>
                    <a:pt x="0" y="157"/>
                  </a:lnTo>
                  <a:lnTo>
                    <a:pt x="0" y="250"/>
                  </a:lnTo>
                  <a:lnTo>
                    <a:pt x="0" y="344"/>
                  </a:lnTo>
                  <a:lnTo>
                    <a:pt x="62" y="407"/>
                  </a:lnTo>
                  <a:lnTo>
                    <a:pt x="125" y="438"/>
                  </a:lnTo>
                  <a:lnTo>
                    <a:pt x="219" y="469"/>
                  </a:lnTo>
                  <a:lnTo>
                    <a:pt x="312" y="438"/>
                  </a:lnTo>
                  <a:lnTo>
                    <a:pt x="375" y="407"/>
                  </a:lnTo>
                  <a:lnTo>
                    <a:pt x="437" y="313"/>
                  </a:lnTo>
                  <a:lnTo>
                    <a:pt x="437" y="219"/>
                  </a:lnTo>
                  <a:lnTo>
                    <a:pt x="437" y="157"/>
                  </a:lnTo>
                  <a:lnTo>
                    <a:pt x="375" y="63"/>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8" name="Google Shape;3669;p61">
              <a:extLst>
                <a:ext uri="{FF2B5EF4-FFF2-40B4-BE49-F238E27FC236}">
                  <a16:creationId xmlns:a16="http://schemas.microsoft.com/office/drawing/2014/main" id="{A1BC441D-6171-8336-ED76-CEE406A1411F}"/>
                </a:ext>
              </a:extLst>
            </p:cNvPr>
            <p:cNvSpPr/>
            <p:nvPr/>
          </p:nvSpPr>
          <p:spPr>
            <a:xfrm>
              <a:off x="5228600" y="2218050"/>
              <a:ext cx="10950" cy="11750"/>
            </a:xfrm>
            <a:custGeom>
              <a:avLst/>
              <a:gdLst/>
              <a:ahLst/>
              <a:cxnLst/>
              <a:rect l="l" t="t" r="r" b="b"/>
              <a:pathLst>
                <a:path w="438" h="470" fill="none" extrusionOk="0">
                  <a:moveTo>
                    <a:pt x="219" y="1"/>
                  </a:moveTo>
                  <a:lnTo>
                    <a:pt x="219" y="1"/>
                  </a:lnTo>
                  <a:lnTo>
                    <a:pt x="219" y="1"/>
                  </a:lnTo>
                  <a:lnTo>
                    <a:pt x="125" y="32"/>
                  </a:lnTo>
                  <a:lnTo>
                    <a:pt x="62" y="63"/>
                  </a:lnTo>
                  <a:lnTo>
                    <a:pt x="0" y="157"/>
                  </a:lnTo>
                  <a:lnTo>
                    <a:pt x="0" y="250"/>
                  </a:lnTo>
                  <a:lnTo>
                    <a:pt x="0" y="250"/>
                  </a:lnTo>
                  <a:lnTo>
                    <a:pt x="0" y="344"/>
                  </a:lnTo>
                  <a:lnTo>
                    <a:pt x="62" y="407"/>
                  </a:lnTo>
                  <a:lnTo>
                    <a:pt x="125" y="438"/>
                  </a:lnTo>
                  <a:lnTo>
                    <a:pt x="219" y="469"/>
                  </a:lnTo>
                  <a:lnTo>
                    <a:pt x="219" y="469"/>
                  </a:lnTo>
                  <a:lnTo>
                    <a:pt x="219" y="469"/>
                  </a:lnTo>
                  <a:lnTo>
                    <a:pt x="219" y="469"/>
                  </a:lnTo>
                  <a:lnTo>
                    <a:pt x="312" y="438"/>
                  </a:lnTo>
                  <a:lnTo>
                    <a:pt x="375" y="407"/>
                  </a:lnTo>
                  <a:lnTo>
                    <a:pt x="437" y="313"/>
                  </a:lnTo>
                  <a:lnTo>
                    <a:pt x="437" y="219"/>
                  </a:lnTo>
                  <a:lnTo>
                    <a:pt x="437" y="219"/>
                  </a:lnTo>
                  <a:lnTo>
                    <a:pt x="437" y="157"/>
                  </a:lnTo>
                  <a:lnTo>
                    <a:pt x="375" y="63"/>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9" name="Google Shape;3670;p61">
              <a:extLst>
                <a:ext uri="{FF2B5EF4-FFF2-40B4-BE49-F238E27FC236}">
                  <a16:creationId xmlns:a16="http://schemas.microsoft.com/office/drawing/2014/main" id="{9BADFA7A-1B91-4292-D1EF-E032234EC720}"/>
                </a:ext>
              </a:extLst>
            </p:cNvPr>
            <p:cNvSpPr/>
            <p:nvPr/>
          </p:nvSpPr>
          <p:spPr>
            <a:xfrm>
              <a:off x="5301200" y="2235225"/>
              <a:ext cx="11725" cy="11750"/>
            </a:xfrm>
            <a:custGeom>
              <a:avLst/>
              <a:gdLst/>
              <a:ahLst/>
              <a:cxnLst/>
              <a:rect l="l" t="t" r="r" b="b"/>
              <a:pathLst>
                <a:path w="469" h="470" extrusionOk="0">
                  <a:moveTo>
                    <a:pt x="219" y="1"/>
                  </a:moveTo>
                  <a:lnTo>
                    <a:pt x="125" y="32"/>
                  </a:lnTo>
                  <a:lnTo>
                    <a:pt x="63" y="63"/>
                  </a:lnTo>
                  <a:lnTo>
                    <a:pt x="0" y="157"/>
                  </a:lnTo>
                  <a:lnTo>
                    <a:pt x="0" y="251"/>
                  </a:lnTo>
                  <a:lnTo>
                    <a:pt x="0" y="313"/>
                  </a:lnTo>
                  <a:lnTo>
                    <a:pt x="63" y="407"/>
                  </a:lnTo>
                  <a:lnTo>
                    <a:pt x="125" y="438"/>
                  </a:lnTo>
                  <a:lnTo>
                    <a:pt x="219" y="469"/>
                  </a:lnTo>
                  <a:lnTo>
                    <a:pt x="313" y="438"/>
                  </a:lnTo>
                  <a:lnTo>
                    <a:pt x="406" y="407"/>
                  </a:lnTo>
                  <a:lnTo>
                    <a:pt x="438" y="313"/>
                  </a:lnTo>
                  <a:lnTo>
                    <a:pt x="469" y="251"/>
                  </a:lnTo>
                  <a:lnTo>
                    <a:pt x="469" y="219"/>
                  </a:lnTo>
                  <a:lnTo>
                    <a:pt x="438" y="157"/>
                  </a:lnTo>
                  <a:lnTo>
                    <a:pt x="406" y="63"/>
                  </a:lnTo>
                  <a:lnTo>
                    <a:pt x="313"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0" name="Google Shape;3671;p61">
              <a:extLst>
                <a:ext uri="{FF2B5EF4-FFF2-40B4-BE49-F238E27FC236}">
                  <a16:creationId xmlns:a16="http://schemas.microsoft.com/office/drawing/2014/main" id="{4F612983-5C3F-9599-BFF5-D52E30234479}"/>
                </a:ext>
              </a:extLst>
            </p:cNvPr>
            <p:cNvSpPr/>
            <p:nvPr/>
          </p:nvSpPr>
          <p:spPr>
            <a:xfrm>
              <a:off x="5301200" y="2235225"/>
              <a:ext cx="11725" cy="11750"/>
            </a:xfrm>
            <a:custGeom>
              <a:avLst/>
              <a:gdLst/>
              <a:ahLst/>
              <a:cxnLst/>
              <a:rect l="l" t="t" r="r" b="b"/>
              <a:pathLst>
                <a:path w="469" h="470" fill="none" extrusionOk="0">
                  <a:moveTo>
                    <a:pt x="219" y="1"/>
                  </a:moveTo>
                  <a:lnTo>
                    <a:pt x="219" y="1"/>
                  </a:lnTo>
                  <a:lnTo>
                    <a:pt x="125" y="32"/>
                  </a:lnTo>
                  <a:lnTo>
                    <a:pt x="63" y="63"/>
                  </a:lnTo>
                  <a:lnTo>
                    <a:pt x="0" y="157"/>
                  </a:lnTo>
                  <a:lnTo>
                    <a:pt x="0" y="251"/>
                  </a:lnTo>
                  <a:lnTo>
                    <a:pt x="0" y="251"/>
                  </a:lnTo>
                  <a:lnTo>
                    <a:pt x="0" y="313"/>
                  </a:lnTo>
                  <a:lnTo>
                    <a:pt x="63" y="407"/>
                  </a:lnTo>
                  <a:lnTo>
                    <a:pt x="125" y="438"/>
                  </a:lnTo>
                  <a:lnTo>
                    <a:pt x="219" y="469"/>
                  </a:lnTo>
                  <a:lnTo>
                    <a:pt x="219" y="469"/>
                  </a:lnTo>
                  <a:lnTo>
                    <a:pt x="313" y="438"/>
                  </a:lnTo>
                  <a:lnTo>
                    <a:pt x="406" y="407"/>
                  </a:lnTo>
                  <a:lnTo>
                    <a:pt x="438" y="313"/>
                  </a:lnTo>
                  <a:lnTo>
                    <a:pt x="469" y="251"/>
                  </a:lnTo>
                  <a:lnTo>
                    <a:pt x="469" y="219"/>
                  </a:lnTo>
                  <a:lnTo>
                    <a:pt x="469" y="219"/>
                  </a:lnTo>
                  <a:lnTo>
                    <a:pt x="438" y="157"/>
                  </a:lnTo>
                  <a:lnTo>
                    <a:pt x="406" y="63"/>
                  </a:lnTo>
                  <a:lnTo>
                    <a:pt x="313" y="32"/>
                  </a:lnTo>
                  <a:lnTo>
                    <a:pt x="219"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1" name="Google Shape;3672;p61">
              <a:extLst>
                <a:ext uri="{FF2B5EF4-FFF2-40B4-BE49-F238E27FC236}">
                  <a16:creationId xmlns:a16="http://schemas.microsoft.com/office/drawing/2014/main" id="{1BCF6DFD-7E5E-84E6-ED86-FAAA8CE8EAE0}"/>
                </a:ext>
              </a:extLst>
            </p:cNvPr>
            <p:cNvSpPr/>
            <p:nvPr/>
          </p:nvSpPr>
          <p:spPr>
            <a:xfrm>
              <a:off x="5545575" y="2154025"/>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2" y="438"/>
                  </a:lnTo>
                  <a:lnTo>
                    <a:pt x="406" y="376"/>
                  </a:lnTo>
                  <a:lnTo>
                    <a:pt x="437" y="313"/>
                  </a:lnTo>
                  <a:lnTo>
                    <a:pt x="469" y="219"/>
                  </a:lnTo>
                  <a:lnTo>
                    <a:pt x="437" y="126"/>
                  </a:lnTo>
                  <a:lnTo>
                    <a:pt x="406" y="63"/>
                  </a:lnTo>
                  <a:lnTo>
                    <a:pt x="312"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2" name="Google Shape;3673;p61">
              <a:extLst>
                <a:ext uri="{FF2B5EF4-FFF2-40B4-BE49-F238E27FC236}">
                  <a16:creationId xmlns:a16="http://schemas.microsoft.com/office/drawing/2014/main" id="{F1F5162A-DDCB-30D1-70BE-D22081899394}"/>
                </a:ext>
              </a:extLst>
            </p:cNvPr>
            <p:cNvSpPr/>
            <p:nvPr/>
          </p:nvSpPr>
          <p:spPr>
            <a:xfrm>
              <a:off x="5545575" y="2154025"/>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219" y="438"/>
                  </a:lnTo>
                  <a:lnTo>
                    <a:pt x="219" y="438"/>
                  </a:lnTo>
                  <a:lnTo>
                    <a:pt x="312" y="438"/>
                  </a:lnTo>
                  <a:lnTo>
                    <a:pt x="406" y="376"/>
                  </a:lnTo>
                  <a:lnTo>
                    <a:pt x="437" y="313"/>
                  </a:lnTo>
                  <a:lnTo>
                    <a:pt x="469" y="219"/>
                  </a:lnTo>
                  <a:lnTo>
                    <a:pt x="469" y="219"/>
                  </a:lnTo>
                  <a:lnTo>
                    <a:pt x="437" y="126"/>
                  </a:lnTo>
                  <a:lnTo>
                    <a:pt x="406" y="63"/>
                  </a:lnTo>
                  <a:lnTo>
                    <a:pt x="312"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3" name="Google Shape;3674;p61">
              <a:extLst>
                <a:ext uri="{FF2B5EF4-FFF2-40B4-BE49-F238E27FC236}">
                  <a16:creationId xmlns:a16="http://schemas.microsoft.com/office/drawing/2014/main" id="{10B9F305-7CE5-C9D8-519B-8BA94EAB2681}"/>
                </a:ext>
              </a:extLst>
            </p:cNvPr>
            <p:cNvSpPr/>
            <p:nvPr/>
          </p:nvSpPr>
          <p:spPr>
            <a:xfrm>
              <a:off x="5571325" y="2167300"/>
              <a:ext cx="13300" cy="11750"/>
            </a:xfrm>
            <a:custGeom>
              <a:avLst/>
              <a:gdLst/>
              <a:ahLst/>
              <a:cxnLst/>
              <a:rect l="l" t="t" r="r" b="b"/>
              <a:pathLst>
                <a:path w="532" h="470" extrusionOk="0">
                  <a:moveTo>
                    <a:pt x="219" y="1"/>
                  </a:moveTo>
                  <a:lnTo>
                    <a:pt x="157" y="32"/>
                  </a:lnTo>
                  <a:lnTo>
                    <a:pt x="63" y="63"/>
                  </a:lnTo>
                  <a:lnTo>
                    <a:pt x="32" y="126"/>
                  </a:lnTo>
                  <a:lnTo>
                    <a:pt x="1" y="219"/>
                  </a:lnTo>
                  <a:lnTo>
                    <a:pt x="1" y="313"/>
                  </a:lnTo>
                  <a:lnTo>
                    <a:pt x="32" y="375"/>
                  </a:lnTo>
                  <a:lnTo>
                    <a:pt x="94" y="438"/>
                  </a:lnTo>
                  <a:lnTo>
                    <a:pt x="157" y="469"/>
                  </a:lnTo>
                  <a:lnTo>
                    <a:pt x="282" y="469"/>
                  </a:lnTo>
                  <a:lnTo>
                    <a:pt x="376" y="438"/>
                  </a:lnTo>
                  <a:lnTo>
                    <a:pt x="438" y="407"/>
                  </a:lnTo>
                  <a:lnTo>
                    <a:pt x="500" y="313"/>
                  </a:lnTo>
                  <a:lnTo>
                    <a:pt x="532" y="251"/>
                  </a:lnTo>
                  <a:lnTo>
                    <a:pt x="500" y="157"/>
                  </a:lnTo>
                  <a:lnTo>
                    <a:pt x="438" y="94"/>
                  </a:lnTo>
                  <a:lnTo>
                    <a:pt x="376" y="32"/>
                  </a:lnTo>
                  <a:lnTo>
                    <a:pt x="28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4" name="Google Shape;3675;p61">
              <a:extLst>
                <a:ext uri="{FF2B5EF4-FFF2-40B4-BE49-F238E27FC236}">
                  <a16:creationId xmlns:a16="http://schemas.microsoft.com/office/drawing/2014/main" id="{AE29FB81-094D-1631-CF81-F9EE28F225C8}"/>
                </a:ext>
              </a:extLst>
            </p:cNvPr>
            <p:cNvSpPr/>
            <p:nvPr/>
          </p:nvSpPr>
          <p:spPr>
            <a:xfrm>
              <a:off x="5571325" y="2167300"/>
              <a:ext cx="13300" cy="11750"/>
            </a:xfrm>
            <a:custGeom>
              <a:avLst/>
              <a:gdLst/>
              <a:ahLst/>
              <a:cxnLst/>
              <a:rect l="l" t="t" r="r" b="b"/>
              <a:pathLst>
                <a:path w="532" h="470" fill="none" extrusionOk="0">
                  <a:moveTo>
                    <a:pt x="219" y="1"/>
                  </a:moveTo>
                  <a:lnTo>
                    <a:pt x="219" y="1"/>
                  </a:lnTo>
                  <a:lnTo>
                    <a:pt x="157" y="32"/>
                  </a:lnTo>
                  <a:lnTo>
                    <a:pt x="157" y="32"/>
                  </a:lnTo>
                  <a:lnTo>
                    <a:pt x="63" y="63"/>
                  </a:lnTo>
                  <a:lnTo>
                    <a:pt x="32" y="126"/>
                  </a:lnTo>
                  <a:lnTo>
                    <a:pt x="1" y="219"/>
                  </a:lnTo>
                  <a:lnTo>
                    <a:pt x="1" y="313"/>
                  </a:lnTo>
                  <a:lnTo>
                    <a:pt x="1" y="313"/>
                  </a:lnTo>
                  <a:lnTo>
                    <a:pt x="32" y="375"/>
                  </a:lnTo>
                  <a:lnTo>
                    <a:pt x="94" y="438"/>
                  </a:lnTo>
                  <a:lnTo>
                    <a:pt x="157" y="469"/>
                  </a:lnTo>
                  <a:lnTo>
                    <a:pt x="219" y="469"/>
                  </a:lnTo>
                  <a:lnTo>
                    <a:pt x="219" y="469"/>
                  </a:lnTo>
                  <a:lnTo>
                    <a:pt x="282" y="469"/>
                  </a:lnTo>
                  <a:lnTo>
                    <a:pt x="282" y="469"/>
                  </a:lnTo>
                  <a:lnTo>
                    <a:pt x="376" y="438"/>
                  </a:lnTo>
                  <a:lnTo>
                    <a:pt x="438" y="407"/>
                  </a:lnTo>
                  <a:lnTo>
                    <a:pt x="500" y="313"/>
                  </a:lnTo>
                  <a:lnTo>
                    <a:pt x="532" y="251"/>
                  </a:lnTo>
                  <a:lnTo>
                    <a:pt x="532" y="251"/>
                  </a:lnTo>
                  <a:lnTo>
                    <a:pt x="500" y="157"/>
                  </a:lnTo>
                  <a:lnTo>
                    <a:pt x="438" y="94"/>
                  </a:lnTo>
                  <a:lnTo>
                    <a:pt x="376" y="32"/>
                  </a:lnTo>
                  <a:lnTo>
                    <a:pt x="282" y="32"/>
                  </a:lnTo>
                  <a:lnTo>
                    <a:pt x="282" y="32"/>
                  </a:lnTo>
                  <a:lnTo>
                    <a:pt x="282" y="32"/>
                  </a:lnTo>
                  <a:lnTo>
                    <a:pt x="28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5" name="Google Shape;3676;p61">
              <a:extLst>
                <a:ext uri="{FF2B5EF4-FFF2-40B4-BE49-F238E27FC236}">
                  <a16:creationId xmlns:a16="http://schemas.microsoft.com/office/drawing/2014/main" id="{6BA80AC3-6888-DF6D-BA89-89D243906C53}"/>
                </a:ext>
              </a:extLst>
            </p:cNvPr>
            <p:cNvSpPr/>
            <p:nvPr/>
          </p:nvSpPr>
          <p:spPr>
            <a:xfrm>
              <a:off x="5513550" y="2159500"/>
              <a:ext cx="11750" cy="11725"/>
            </a:xfrm>
            <a:custGeom>
              <a:avLst/>
              <a:gdLst/>
              <a:ahLst/>
              <a:cxnLst/>
              <a:rect l="l" t="t" r="r" b="b"/>
              <a:pathLst>
                <a:path w="470" h="469" extrusionOk="0">
                  <a:moveTo>
                    <a:pt x="157" y="0"/>
                  </a:moveTo>
                  <a:lnTo>
                    <a:pt x="63" y="63"/>
                  </a:lnTo>
                  <a:lnTo>
                    <a:pt x="32" y="125"/>
                  </a:lnTo>
                  <a:lnTo>
                    <a:pt x="1" y="219"/>
                  </a:lnTo>
                  <a:lnTo>
                    <a:pt x="32" y="313"/>
                  </a:lnTo>
                  <a:lnTo>
                    <a:pt x="63" y="406"/>
                  </a:lnTo>
                  <a:lnTo>
                    <a:pt x="157" y="438"/>
                  </a:lnTo>
                  <a:lnTo>
                    <a:pt x="251" y="469"/>
                  </a:lnTo>
                  <a:lnTo>
                    <a:pt x="344" y="438"/>
                  </a:lnTo>
                  <a:lnTo>
                    <a:pt x="407" y="406"/>
                  </a:lnTo>
                  <a:lnTo>
                    <a:pt x="469" y="313"/>
                  </a:lnTo>
                  <a:lnTo>
                    <a:pt x="469" y="219"/>
                  </a:lnTo>
                  <a:lnTo>
                    <a:pt x="469" y="125"/>
                  </a:lnTo>
                  <a:lnTo>
                    <a:pt x="407" y="63"/>
                  </a:lnTo>
                  <a:lnTo>
                    <a:pt x="344" y="0"/>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6" name="Google Shape;3677;p61">
              <a:extLst>
                <a:ext uri="{FF2B5EF4-FFF2-40B4-BE49-F238E27FC236}">
                  <a16:creationId xmlns:a16="http://schemas.microsoft.com/office/drawing/2014/main" id="{5FC40654-6D5E-A6E1-54CE-DB87E84083C8}"/>
                </a:ext>
              </a:extLst>
            </p:cNvPr>
            <p:cNvSpPr/>
            <p:nvPr/>
          </p:nvSpPr>
          <p:spPr>
            <a:xfrm>
              <a:off x="5513550" y="2159500"/>
              <a:ext cx="11750" cy="11725"/>
            </a:xfrm>
            <a:custGeom>
              <a:avLst/>
              <a:gdLst/>
              <a:ahLst/>
              <a:cxnLst/>
              <a:rect l="l" t="t" r="r" b="b"/>
              <a:pathLst>
                <a:path w="470" h="469" fill="none" extrusionOk="0">
                  <a:moveTo>
                    <a:pt x="251" y="0"/>
                  </a:moveTo>
                  <a:lnTo>
                    <a:pt x="251" y="0"/>
                  </a:lnTo>
                  <a:lnTo>
                    <a:pt x="251" y="0"/>
                  </a:lnTo>
                  <a:lnTo>
                    <a:pt x="251" y="0"/>
                  </a:lnTo>
                  <a:lnTo>
                    <a:pt x="157" y="0"/>
                  </a:lnTo>
                  <a:lnTo>
                    <a:pt x="63" y="63"/>
                  </a:lnTo>
                  <a:lnTo>
                    <a:pt x="32" y="125"/>
                  </a:lnTo>
                  <a:lnTo>
                    <a:pt x="1" y="219"/>
                  </a:lnTo>
                  <a:lnTo>
                    <a:pt x="1" y="219"/>
                  </a:lnTo>
                  <a:lnTo>
                    <a:pt x="32" y="313"/>
                  </a:lnTo>
                  <a:lnTo>
                    <a:pt x="63" y="406"/>
                  </a:lnTo>
                  <a:lnTo>
                    <a:pt x="157" y="438"/>
                  </a:lnTo>
                  <a:lnTo>
                    <a:pt x="251" y="469"/>
                  </a:lnTo>
                  <a:lnTo>
                    <a:pt x="251" y="469"/>
                  </a:lnTo>
                  <a:lnTo>
                    <a:pt x="344" y="438"/>
                  </a:lnTo>
                  <a:lnTo>
                    <a:pt x="407" y="406"/>
                  </a:lnTo>
                  <a:lnTo>
                    <a:pt x="469" y="313"/>
                  </a:lnTo>
                  <a:lnTo>
                    <a:pt x="469" y="219"/>
                  </a:lnTo>
                  <a:lnTo>
                    <a:pt x="469" y="219"/>
                  </a:lnTo>
                  <a:lnTo>
                    <a:pt x="469" y="219"/>
                  </a:lnTo>
                  <a:lnTo>
                    <a:pt x="469" y="125"/>
                  </a:lnTo>
                  <a:lnTo>
                    <a:pt x="407" y="63"/>
                  </a:lnTo>
                  <a:lnTo>
                    <a:pt x="344" y="0"/>
                  </a:lnTo>
                  <a:lnTo>
                    <a:pt x="2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7" name="Google Shape;3678;p61">
              <a:extLst>
                <a:ext uri="{FF2B5EF4-FFF2-40B4-BE49-F238E27FC236}">
                  <a16:creationId xmlns:a16="http://schemas.microsoft.com/office/drawing/2014/main" id="{D520FA48-408E-1B6F-7035-C792E501DBC1}"/>
                </a:ext>
              </a:extLst>
            </p:cNvPr>
            <p:cNvSpPr/>
            <p:nvPr/>
          </p:nvSpPr>
          <p:spPr>
            <a:xfrm>
              <a:off x="5383175" y="2181350"/>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3" y="438"/>
                  </a:lnTo>
                  <a:lnTo>
                    <a:pt x="375" y="376"/>
                  </a:lnTo>
                  <a:lnTo>
                    <a:pt x="438" y="313"/>
                  </a:lnTo>
                  <a:lnTo>
                    <a:pt x="469" y="219"/>
                  </a:lnTo>
                  <a:lnTo>
                    <a:pt x="438" y="126"/>
                  </a:lnTo>
                  <a:lnTo>
                    <a:pt x="375" y="63"/>
                  </a:lnTo>
                  <a:lnTo>
                    <a:pt x="313"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8" name="Google Shape;3679;p61">
              <a:extLst>
                <a:ext uri="{FF2B5EF4-FFF2-40B4-BE49-F238E27FC236}">
                  <a16:creationId xmlns:a16="http://schemas.microsoft.com/office/drawing/2014/main" id="{4FF6C0E4-2B91-1F13-AFC3-1441388CD9C4}"/>
                </a:ext>
              </a:extLst>
            </p:cNvPr>
            <p:cNvSpPr/>
            <p:nvPr/>
          </p:nvSpPr>
          <p:spPr>
            <a:xfrm>
              <a:off x="5383175" y="2181350"/>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313" y="438"/>
                  </a:lnTo>
                  <a:lnTo>
                    <a:pt x="375" y="376"/>
                  </a:lnTo>
                  <a:lnTo>
                    <a:pt x="438" y="313"/>
                  </a:lnTo>
                  <a:lnTo>
                    <a:pt x="469" y="219"/>
                  </a:lnTo>
                  <a:lnTo>
                    <a:pt x="469" y="219"/>
                  </a:lnTo>
                  <a:lnTo>
                    <a:pt x="469" y="219"/>
                  </a:lnTo>
                  <a:lnTo>
                    <a:pt x="438" y="126"/>
                  </a:lnTo>
                  <a:lnTo>
                    <a:pt x="375" y="63"/>
                  </a:lnTo>
                  <a:lnTo>
                    <a:pt x="313"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9" name="Google Shape;3680;p61">
              <a:extLst>
                <a:ext uri="{FF2B5EF4-FFF2-40B4-BE49-F238E27FC236}">
                  <a16:creationId xmlns:a16="http://schemas.microsoft.com/office/drawing/2014/main" id="{4D0238B5-B6CF-EC59-972E-14EE9B0103BB}"/>
                </a:ext>
              </a:extLst>
            </p:cNvPr>
            <p:cNvSpPr/>
            <p:nvPr/>
          </p:nvSpPr>
          <p:spPr>
            <a:xfrm>
              <a:off x="5566650" y="2122800"/>
              <a:ext cx="11725" cy="10950"/>
            </a:xfrm>
            <a:custGeom>
              <a:avLst/>
              <a:gdLst/>
              <a:ahLst/>
              <a:cxnLst/>
              <a:rect l="l" t="t" r="r" b="b"/>
              <a:pathLst>
                <a:path w="469" h="438" extrusionOk="0">
                  <a:moveTo>
                    <a:pt x="157" y="1"/>
                  </a:moveTo>
                  <a:lnTo>
                    <a:pt x="63" y="63"/>
                  </a:lnTo>
                  <a:lnTo>
                    <a:pt x="32" y="126"/>
                  </a:lnTo>
                  <a:lnTo>
                    <a:pt x="0" y="219"/>
                  </a:lnTo>
                  <a:lnTo>
                    <a:pt x="32" y="313"/>
                  </a:lnTo>
                  <a:lnTo>
                    <a:pt x="63" y="375"/>
                  </a:lnTo>
                  <a:lnTo>
                    <a:pt x="157" y="438"/>
                  </a:lnTo>
                  <a:lnTo>
                    <a:pt x="344" y="438"/>
                  </a:lnTo>
                  <a:lnTo>
                    <a:pt x="406" y="375"/>
                  </a:lnTo>
                  <a:lnTo>
                    <a:pt x="469" y="313"/>
                  </a:lnTo>
                  <a:lnTo>
                    <a:pt x="469" y="219"/>
                  </a:lnTo>
                  <a:lnTo>
                    <a:pt x="469" y="126"/>
                  </a:lnTo>
                  <a:lnTo>
                    <a:pt x="406" y="63"/>
                  </a:lnTo>
                  <a:lnTo>
                    <a:pt x="344"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0" name="Google Shape;3681;p61">
              <a:extLst>
                <a:ext uri="{FF2B5EF4-FFF2-40B4-BE49-F238E27FC236}">
                  <a16:creationId xmlns:a16="http://schemas.microsoft.com/office/drawing/2014/main" id="{1A523298-E29E-EFF1-A8A7-1F1443ED41BE}"/>
                </a:ext>
              </a:extLst>
            </p:cNvPr>
            <p:cNvSpPr/>
            <p:nvPr/>
          </p:nvSpPr>
          <p:spPr>
            <a:xfrm>
              <a:off x="5566650" y="2122800"/>
              <a:ext cx="11725" cy="10950"/>
            </a:xfrm>
            <a:custGeom>
              <a:avLst/>
              <a:gdLst/>
              <a:ahLst/>
              <a:cxnLst/>
              <a:rect l="l" t="t" r="r" b="b"/>
              <a:pathLst>
                <a:path w="469" h="438" fill="none" extrusionOk="0">
                  <a:moveTo>
                    <a:pt x="250" y="1"/>
                  </a:moveTo>
                  <a:lnTo>
                    <a:pt x="250" y="1"/>
                  </a:lnTo>
                  <a:lnTo>
                    <a:pt x="250" y="1"/>
                  </a:lnTo>
                  <a:lnTo>
                    <a:pt x="250" y="1"/>
                  </a:lnTo>
                  <a:lnTo>
                    <a:pt x="157" y="1"/>
                  </a:lnTo>
                  <a:lnTo>
                    <a:pt x="63" y="63"/>
                  </a:lnTo>
                  <a:lnTo>
                    <a:pt x="32" y="126"/>
                  </a:lnTo>
                  <a:lnTo>
                    <a:pt x="0" y="219"/>
                  </a:lnTo>
                  <a:lnTo>
                    <a:pt x="0" y="219"/>
                  </a:lnTo>
                  <a:lnTo>
                    <a:pt x="32" y="313"/>
                  </a:lnTo>
                  <a:lnTo>
                    <a:pt x="63" y="375"/>
                  </a:lnTo>
                  <a:lnTo>
                    <a:pt x="157" y="438"/>
                  </a:lnTo>
                  <a:lnTo>
                    <a:pt x="250" y="438"/>
                  </a:lnTo>
                  <a:lnTo>
                    <a:pt x="250" y="438"/>
                  </a:lnTo>
                  <a:lnTo>
                    <a:pt x="344" y="438"/>
                  </a:lnTo>
                  <a:lnTo>
                    <a:pt x="406" y="375"/>
                  </a:lnTo>
                  <a:lnTo>
                    <a:pt x="469" y="313"/>
                  </a:lnTo>
                  <a:lnTo>
                    <a:pt x="469" y="219"/>
                  </a:lnTo>
                  <a:lnTo>
                    <a:pt x="469" y="219"/>
                  </a:lnTo>
                  <a:lnTo>
                    <a:pt x="469" y="219"/>
                  </a:lnTo>
                  <a:lnTo>
                    <a:pt x="469" y="126"/>
                  </a:lnTo>
                  <a:lnTo>
                    <a:pt x="406" y="63"/>
                  </a:lnTo>
                  <a:lnTo>
                    <a:pt x="344" y="1"/>
                  </a:lnTo>
                  <a:lnTo>
                    <a:pt x="2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1" name="Google Shape;3682;p61">
              <a:extLst>
                <a:ext uri="{FF2B5EF4-FFF2-40B4-BE49-F238E27FC236}">
                  <a16:creationId xmlns:a16="http://schemas.microsoft.com/office/drawing/2014/main" id="{19F0E3CB-5365-A3F1-F8E4-A21E10BF48F9}"/>
                </a:ext>
              </a:extLst>
            </p:cNvPr>
            <p:cNvSpPr/>
            <p:nvPr/>
          </p:nvSpPr>
          <p:spPr>
            <a:xfrm>
              <a:off x="5337100" y="2207900"/>
              <a:ext cx="11750" cy="11750"/>
            </a:xfrm>
            <a:custGeom>
              <a:avLst/>
              <a:gdLst/>
              <a:ahLst/>
              <a:cxnLst/>
              <a:rect l="l" t="t" r="r" b="b"/>
              <a:pathLst>
                <a:path w="470" h="470" extrusionOk="0">
                  <a:moveTo>
                    <a:pt x="220" y="1"/>
                  </a:moveTo>
                  <a:lnTo>
                    <a:pt x="126" y="32"/>
                  </a:lnTo>
                  <a:lnTo>
                    <a:pt x="63" y="63"/>
                  </a:lnTo>
                  <a:lnTo>
                    <a:pt x="32" y="157"/>
                  </a:lnTo>
                  <a:lnTo>
                    <a:pt x="1" y="251"/>
                  </a:lnTo>
                  <a:lnTo>
                    <a:pt x="32" y="313"/>
                  </a:lnTo>
                  <a:lnTo>
                    <a:pt x="63" y="407"/>
                  </a:lnTo>
                  <a:lnTo>
                    <a:pt x="157" y="438"/>
                  </a:lnTo>
                  <a:lnTo>
                    <a:pt x="220" y="469"/>
                  </a:lnTo>
                  <a:lnTo>
                    <a:pt x="251" y="469"/>
                  </a:lnTo>
                  <a:lnTo>
                    <a:pt x="313" y="438"/>
                  </a:lnTo>
                  <a:lnTo>
                    <a:pt x="407" y="407"/>
                  </a:lnTo>
                  <a:lnTo>
                    <a:pt x="438" y="313"/>
                  </a:lnTo>
                  <a:lnTo>
                    <a:pt x="469" y="219"/>
                  </a:lnTo>
                  <a:lnTo>
                    <a:pt x="438" y="126"/>
                  </a:lnTo>
                  <a:lnTo>
                    <a:pt x="407" y="63"/>
                  </a:lnTo>
                  <a:lnTo>
                    <a:pt x="313" y="32"/>
                  </a:lnTo>
                  <a:lnTo>
                    <a:pt x="251"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2" name="Google Shape;3683;p61">
              <a:extLst>
                <a:ext uri="{FF2B5EF4-FFF2-40B4-BE49-F238E27FC236}">
                  <a16:creationId xmlns:a16="http://schemas.microsoft.com/office/drawing/2014/main" id="{8C7B99E7-2075-5634-FC7A-9F803253D9E6}"/>
                </a:ext>
              </a:extLst>
            </p:cNvPr>
            <p:cNvSpPr/>
            <p:nvPr/>
          </p:nvSpPr>
          <p:spPr>
            <a:xfrm>
              <a:off x="5337100" y="2207900"/>
              <a:ext cx="11750" cy="11750"/>
            </a:xfrm>
            <a:custGeom>
              <a:avLst/>
              <a:gdLst/>
              <a:ahLst/>
              <a:cxnLst/>
              <a:rect l="l" t="t" r="r" b="b"/>
              <a:pathLst>
                <a:path w="470" h="470" fill="none" extrusionOk="0">
                  <a:moveTo>
                    <a:pt x="251" y="1"/>
                  </a:moveTo>
                  <a:lnTo>
                    <a:pt x="220" y="1"/>
                  </a:lnTo>
                  <a:lnTo>
                    <a:pt x="220" y="1"/>
                  </a:lnTo>
                  <a:lnTo>
                    <a:pt x="126" y="32"/>
                  </a:lnTo>
                  <a:lnTo>
                    <a:pt x="63" y="63"/>
                  </a:lnTo>
                  <a:lnTo>
                    <a:pt x="32" y="157"/>
                  </a:lnTo>
                  <a:lnTo>
                    <a:pt x="1" y="251"/>
                  </a:lnTo>
                  <a:lnTo>
                    <a:pt x="1" y="251"/>
                  </a:lnTo>
                  <a:lnTo>
                    <a:pt x="32" y="313"/>
                  </a:lnTo>
                  <a:lnTo>
                    <a:pt x="63" y="407"/>
                  </a:lnTo>
                  <a:lnTo>
                    <a:pt x="157" y="438"/>
                  </a:lnTo>
                  <a:lnTo>
                    <a:pt x="220" y="469"/>
                  </a:lnTo>
                  <a:lnTo>
                    <a:pt x="220" y="469"/>
                  </a:lnTo>
                  <a:lnTo>
                    <a:pt x="251" y="469"/>
                  </a:lnTo>
                  <a:lnTo>
                    <a:pt x="251" y="469"/>
                  </a:lnTo>
                  <a:lnTo>
                    <a:pt x="313" y="438"/>
                  </a:lnTo>
                  <a:lnTo>
                    <a:pt x="407" y="407"/>
                  </a:lnTo>
                  <a:lnTo>
                    <a:pt x="438" y="313"/>
                  </a:lnTo>
                  <a:lnTo>
                    <a:pt x="469" y="219"/>
                  </a:lnTo>
                  <a:lnTo>
                    <a:pt x="469" y="219"/>
                  </a:lnTo>
                  <a:lnTo>
                    <a:pt x="438" y="126"/>
                  </a:lnTo>
                  <a:lnTo>
                    <a:pt x="407" y="63"/>
                  </a:lnTo>
                  <a:lnTo>
                    <a:pt x="313" y="32"/>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3" name="Google Shape;3684;p61">
              <a:extLst>
                <a:ext uri="{FF2B5EF4-FFF2-40B4-BE49-F238E27FC236}">
                  <a16:creationId xmlns:a16="http://schemas.microsoft.com/office/drawing/2014/main" id="{C6C212FC-7C38-229E-1352-FBBD09F019AF}"/>
                </a:ext>
              </a:extLst>
            </p:cNvPr>
            <p:cNvSpPr/>
            <p:nvPr/>
          </p:nvSpPr>
          <p:spPr>
            <a:xfrm>
              <a:off x="4837450" y="1646550"/>
              <a:ext cx="452850" cy="504375"/>
            </a:xfrm>
            <a:custGeom>
              <a:avLst/>
              <a:gdLst/>
              <a:ahLst/>
              <a:cxnLst/>
              <a:rect l="l" t="t" r="r" b="b"/>
              <a:pathLst>
                <a:path w="18114" h="20175" extrusionOk="0">
                  <a:moveTo>
                    <a:pt x="11680" y="1"/>
                  </a:move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lnTo>
                    <a:pt x="17395" y="906"/>
                  </a:lnTo>
                  <a:lnTo>
                    <a:pt x="16645" y="688"/>
                  </a:lnTo>
                  <a:lnTo>
                    <a:pt x="15927" y="500"/>
                  </a:lnTo>
                  <a:lnTo>
                    <a:pt x="15178" y="344"/>
                  </a:lnTo>
                  <a:lnTo>
                    <a:pt x="14428" y="219"/>
                  </a:lnTo>
                  <a:lnTo>
                    <a:pt x="13679" y="126"/>
                  </a:lnTo>
                  <a:lnTo>
                    <a:pt x="12929" y="32"/>
                  </a:lnTo>
                  <a:lnTo>
                    <a:pt x="1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4" name="Google Shape;3685;p61">
              <a:extLst>
                <a:ext uri="{FF2B5EF4-FFF2-40B4-BE49-F238E27FC236}">
                  <a16:creationId xmlns:a16="http://schemas.microsoft.com/office/drawing/2014/main" id="{3D710C60-257A-AA61-3F28-0E761FCB05D1}"/>
                </a:ext>
              </a:extLst>
            </p:cNvPr>
            <p:cNvSpPr/>
            <p:nvPr/>
          </p:nvSpPr>
          <p:spPr>
            <a:xfrm>
              <a:off x="4837450" y="1646550"/>
              <a:ext cx="452850" cy="504375"/>
            </a:xfrm>
            <a:custGeom>
              <a:avLst/>
              <a:gdLst/>
              <a:ahLst/>
              <a:cxnLst/>
              <a:rect l="l" t="t" r="r" b="b"/>
              <a:pathLst>
                <a:path w="18114" h="20175" fill="none" extrusionOk="0">
                  <a:moveTo>
                    <a:pt x="18113" y="1125"/>
                  </a:moveTo>
                  <a:lnTo>
                    <a:pt x="18113" y="1125"/>
                  </a:lnTo>
                  <a:lnTo>
                    <a:pt x="17395" y="906"/>
                  </a:lnTo>
                  <a:lnTo>
                    <a:pt x="16645" y="688"/>
                  </a:lnTo>
                  <a:lnTo>
                    <a:pt x="15927" y="500"/>
                  </a:lnTo>
                  <a:lnTo>
                    <a:pt x="15178" y="344"/>
                  </a:lnTo>
                  <a:lnTo>
                    <a:pt x="14428" y="219"/>
                  </a:lnTo>
                  <a:lnTo>
                    <a:pt x="13679" y="126"/>
                  </a:lnTo>
                  <a:lnTo>
                    <a:pt x="12929" y="32"/>
                  </a:lnTo>
                  <a:lnTo>
                    <a:pt x="12148" y="1"/>
                  </a:lnTo>
                  <a:lnTo>
                    <a:pt x="12148" y="1"/>
                  </a:lnTo>
                  <a:lnTo>
                    <a:pt x="11680" y="1"/>
                  </a:ln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5" name="Google Shape;3686;p61">
              <a:extLst>
                <a:ext uri="{FF2B5EF4-FFF2-40B4-BE49-F238E27FC236}">
                  <a16:creationId xmlns:a16="http://schemas.microsoft.com/office/drawing/2014/main" id="{B5D1551B-4E2A-93DC-1CB8-919C03C72900}"/>
                </a:ext>
              </a:extLst>
            </p:cNvPr>
            <p:cNvSpPr/>
            <p:nvPr/>
          </p:nvSpPr>
          <p:spPr>
            <a:xfrm>
              <a:off x="5279325" y="1674675"/>
              <a:ext cx="10975" cy="4700"/>
            </a:xfrm>
            <a:custGeom>
              <a:avLst/>
              <a:gdLst/>
              <a:ahLst/>
              <a:cxnLst/>
              <a:rect l="l" t="t" r="r" b="b"/>
              <a:pathLst>
                <a:path w="439" h="188" extrusionOk="0">
                  <a:moveTo>
                    <a:pt x="438" y="0"/>
                  </a:moveTo>
                  <a:lnTo>
                    <a:pt x="438" y="0"/>
                  </a:lnTo>
                  <a:lnTo>
                    <a:pt x="1" y="187"/>
                  </a:lnTo>
                  <a:lnTo>
                    <a:pt x="1" y="187"/>
                  </a:lnTo>
                  <a:lnTo>
                    <a:pt x="1" y="187"/>
                  </a:lnTo>
                  <a:lnTo>
                    <a:pt x="438"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6" name="Google Shape;3687;p61">
              <a:extLst>
                <a:ext uri="{FF2B5EF4-FFF2-40B4-BE49-F238E27FC236}">
                  <a16:creationId xmlns:a16="http://schemas.microsoft.com/office/drawing/2014/main" id="{B5292BD0-441D-B39E-35C3-726C080F9651}"/>
                </a:ext>
              </a:extLst>
            </p:cNvPr>
            <p:cNvSpPr/>
            <p:nvPr/>
          </p:nvSpPr>
          <p:spPr>
            <a:xfrm>
              <a:off x="5279325" y="1674675"/>
              <a:ext cx="10975" cy="4700"/>
            </a:xfrm>
            <a:custGeom>
              <a:avLst/>
              <a:gdLst/>
              <a:ahLst/>
              <a:cxnLst/>
              <a:rect l="l" t="t" r="r" b="b"/>
              <a:pathLst>
                <a:path w="439" h="188" fill="none" extrusionOk="0">
                  <a:moveTo>
                    <a:pt x="438" y="0"/>
                  </a:moveTo>
                  <a:lnTo>
                    <a:pt x="438" y="0"/>
                  </a:lnTo>
                  <a:lnTo>
                    <a:pt x="1" y="187"/>
                  </a:lnTo>
                  <a:lnTo>
                    <a:pt x="1" y="187"/>
                  </a:lnTo>
                  <a:lnTo>
                    <a:pt x="1" y="187"/>
                  </a:lnTo>
                  <a:lnTo>
                    <a:pt x="4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7" name="Google Shape;3688;p61">
              <a:extLst>
                <a:ext uri="{FF2B5EF4-FFF2-40B4-BE49-F238E27FC236}">
                  <a16:creationId xmlns:a16="http://schemas.microsoft.com/office/drawing/2014/main" id="{60C7EB47-21B8-641E-FD6B-CAA55C9EB577}"/>
                </a:ext>
              </a:extLst>
            </p:cNvPr>
            <p:cNvSpPr/>
            <p:nvPr/>
          </p:nvSpPr>
          <p:spPr>
            <a:xfrm>
              <a:off x="5274650" y="1679350"/>
              <a:ext cx="4700" cy="2375"/>
            </a:xfrm>
            <a:custGeom>
              <a:avLst/>
              <a:gdLst/>
              <a:ahLst/>
              <a:cxnLst/>
              <a:rect l="l" t="t" r="r" b="b"/>
              <a:pathLst>
                <a:path w="188" h="95" extrusionOk="0">
                  <a:moveTo>
                    <a:pt x="188" y="0"/>
                  </a:moveTo>
                  <a:lnTo>
                    <a:pt x="188" y="0"/>
                  </a:lnTo>
                  <a:lnTo>
                    <a:pt x="1" y="94"/>
                  </a:lnTo>
                  <a:lnTo>
                    <a:pt x="1" y="94"/>
                  </a:lnTo>
                  <a:lnTo>
                    <a:pt x="1" y="94"/>
                  </a:lnTo>
                  <a:lnTo>
                    <a:pt x="1" y="94"/>
                  </a:lnTo>
                  <a:lnTo>
                    <a:pt x="188" y="0"/>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8" name="Google Shape;3689;p61">
              <a:extLst>
                <a:ext uri="{FF2B5EF4-FFF2-40B4-BE49-F238E27FC236}">
                  <a16:creationId xmlns:a16="http://schemas.microsoft.com/office/drawing/2014/main" id="{16E705A8-325E-009B-C639-993A43D00683}"/>
                </a:ext>
              </a:extLst>
            </p:cNvPr>
            <p:cNvSpPr/>
            <p:nvPr/>
          </p:nvSpPr>
          <p:spPr>
            <a:xfrm>
              <a:off x="5274650" y="1679350"/>
              <a:ext cx="4700" cy="2375"/>
            </a:xfrm>
            <a:custGeom>
              <a:avLst/>
              <a:gdLst/>
              <a:ahLst/>
              <a:cxnLst/>
              <a:rect l="l" t="t" r="r" b="b"/>
              <a:pathLst>
                <a:path w="188" h="95" fill="none" extrusionOk="0">
                  <a:moveTo>
                    <a:pt x="188" y="0"/>
                  </a:moveTo>
                  <a:lnTo>
                    <a:pt x="188" y="0"/>
                  </a:lnTo>
                  <a:lnTo>
                    <a:pt x="1" y="94"/>
                  </a:lnTo>
                  <a:lnTo>
                    <a:pt x="1" y="94"/>
                  </a:lnTo>
                  <a:lnTo>
                    <a:pt x="1" y="94"/>
                  </a:lnTo>
                  <a:lnTo>
                    <a:pt x="1" y="94"/>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9" name="Google Shape;3690;p61">
              <a:extLst>
                <a:ext uri="{FF2B5EF4-FFF2-40B4-BE49-F238E27FC236}">
                  <a16:creationId xmlns:a16="http://schemas.microsoft.com/office/drawing/2014/main" id="{DFB4C7D1-7EB3-DFB3-62AE-9D5FC82D2B17}"/>
                </a:ext>
              </a:extLst>
            </p:cNvPr>
            <p:cNvSpPr/>
            <p:nvPr/>
          </p:nvSpPr>
          <p:spPr>
            <a:xfrm>
              <a:off x="4870225" y="2075175"/>
              <a:ext cx="79675" cy="72625"/>
            </a:xfrm>
            <a:custGeom>
              <a:avLst/>
              <a:gdLst/>
              <a:ahLst/>
              <a:cxnLst/>
              <a:rect l="l" t="t" r="r" b="b"/>
              <a:pathLst>
                <a:path w="3187" h="2905" extrusionOk="0">
                  <a:moveTo>
                    <a:pt x="3186" y="2374"/>
                  </a:moveTo>
                  <a:lnTo>
                    <a:pt x="2999" y="2686"/>
                  </a:lnTo>
                  <a:lnTo>
                    <a:pt x="3030" y="2686"/>
                  </a:lnTo>
                  <a:lnTo>
                    <a:pt x="3186" y="2374"/>
                  </a:lnTo>
                  <a:close/>
                  <a:moveTo>
                    <a:pt x="1" y="1"/>
                  </a:moveTo>
                  <a:lnTo>
                    <a:pt x="188" y="532"/>
                  </a:lnTo>
                  <a:lnTo>
                    <a:pt x="407" y="1000"/>
                  </a:lnTo>
                  <a:lnTo>
                    <a:pt x="625" y="1437"/>
                  </a:lnTo>
                  <a:lnTo>
                    <a:pt x="844" y="1812"/>
                  </a:lnTo>
                  <a:lnTo>
                    <a:pt x="1094" y="2155"/>
                  </a:lnTo>
                  <a:lnTo>
                    <a:pt x="1344" y="2437"/>
                  </a:lnTo>
                  <a:lnTo>
                    <a:pt x="1656" y="2686"/>
                  </a:lnTo>
                  <a:lnTo>
                    <a:pt x="1999" y="2905"/>
                  </a:lnTo>
                  <a:lnTo>
                    <a:pt x="1687" y="2686"/>
                  </a:lnTo>
                  <a:lnTo>
                    <a:pt x="1406" y="2405"/>
                  </a:lnTo>
                  <a:lnTo>
                    <a:pt x="1125" y="2093"/>
                  </a:lnTo>
                  <a:lnTo>
                    <a:pt x="875" y="1750"/>
                  </a:lnTo>
                  <a:lnTo>
                    <a:pt x="625" y="1344"/>
                  </a:lnTo>
                  <a:lnTo>
                    <a:pt x="407" y="906"/>
                  </a:lnTo>
                  <a:lnTo>
                    <a:pt x="188" y="469"/>
                  </a:lnTo>
                  <a:lnTo>
                    <a:pt x="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0" name="Google Shape;3691;p61">
              <a:extLst>
                <a:ext uri="{FF2B5EF4-FFF2-40B4-BE49-F238E27FC236}">
                  <a16:creationId xmlns:a16="http://schemas.microsoft.com/office/drawing/2014/main" id="{CC5D8A77-D625-2BE3-48BD-7EC72EBD85AC}"/>
                </a:ext>
              </a:extLst>
            </p:cNvPr>
            <p:cNvSpPr/>
            <p:nvPr/>
          </p:nvSpPr>
          <p:spPr>
            <a:xfrm>
              <a:off x="4945175" y="2124375"/>
              <a:ext cx="8625" cy="17975"/>
            </a:xfrm>
            <a:custGeom>
              <a:avLst/>
              <a:gdLst/>
              <a:ahLst/>
              <a:cxnLst/>
              <a:rect l="l" t="t" r="r" b="b"/>
              <a:pathLst>
                <a:path w="345" h="719" fill="none" extrusionOk="0">
                  <a:moveTo>
                    <a:pt x="344" y="0"/>
                  </a:moveTo>
                  <a:lnTo>
                    <a:pt x="344" y="0"/>
                  </a:lnTo>
                  <a:lnTo>
                    <a:pt x="188" y="406"/>
                  </a:lnTo>
                  <a:lnTo>
                    <a:pt x="1" y="718"/>
                  </a:lnTo>
                  <a:lnTo>
                    <a:pt x="1" y="718"/>
                  </a:lnTo>
                  <a:lnTo>
                    <a:pt x="32" y="718"/>
                  </a:lnTo>
                  <a:lnTo>
                    <a:pt x="32" y="718"/>
                  </a:lnTo>
                  <a:lnTo>
                    <a:pt x="188" y="406"/>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1" name="Google Shape;3692;p61">
              <a:extLst>
                <a:ext uri="{FF2B5EF4-FFF2-40B4-BE49-F238E27FC236}">
                  <a16:creationId xmlns:a16="http://schemas.microsoft.com/office/drawing/2014/main" id="{492EDBB6-6D54-59AA-8F12-34C0D9CF379B}"/>
                </a:ext>
              </a:extLst>
            </p:cNvPr>
            <p:cNvSpPr/>
            <p:nvPr/>
          </p:nvSpPr>
          <p:spPr>
            <a:xfrm>
              <a:off x="4870225" y="2075175"/>
              <a:ext cx="50000" cy="72625"/>
            </a:xfrm>
            <a:custGeom>
              <a:avLst/>
              <a:gdLst/>
              <a:ahLst/>
              <a:cxnLst/>
              <a:rect l="l" t="t" r="r" b="b"/>
              <a:pathLst>
                <a:path w="2000" h="2905" fill="none" extrusionOk="0">
                  <a:moveTo>
                    <a:pt x="1" y="1"/>
                  </a:moveTo>
                  <a:lnTo>
                    <a:pt x="1" y="1"/>
                  </a:lnTo>
                  <a:lnTo>
                    <a:pt x="1" y="1"/>
                  </a:lnTo>
                  <a:lnTo>
                    <a:pt x="1" y="1"/>
                  </a:lnTo>
                  <a:lnTo>
                    <a:pt x="188" y="532"/>
                  </a:lnTo>
                  <a:lnTo>
                    <a:pt x="407" y="1000"/>
                  </a:lnTo>
                  <a:lnTo>
                    <a:pt x="625" y="1437"/>
                  </a:lnTo>
                  <a:lnTo>
                    <a:pt x="844" y="1812"/>
                  </a:lnTo>
                  <a:lnTo>
                    <a:pt x="1094" y="2155"/>
                  </a:lnTo>
                  <a:lnTo>
                    <a:pt x="1344" y="2437"/>
                  </a:lnTo>
                  <a:lnTo>
                    <a:pt x="1656" y="2686"/>
                  </a:lnTo>
                  <a:lnTo>
                    <a:pt x="1999" y="2905"/>
                  </a:lnTo>
                  <a:lnTo>
                    <a:pt x="1999" y="2905"/>
                  </a:lnTo>
                  <a:lnTo>
                    <a:pt x="1999" y="2905"/>
                  </a:lnTo>
                  <a:lnTo>
                    <a:pt x="1999" y="2905"/>
                  </a:lnTo>
                  <a:lnTo>
                    <a:pt x="1687" y="2686"/>
                  </a:lnTo>
                  <a:lnTo>
                    <a:pt x="1406" y="2405"/>
                  </a:lnTo>
                  <a:lnTo>
                    <a:pt x="1125" y="2093"/>
                  </a:lnTo>
                  <a:lnTo>
                    <a:pt x="875" y="1750"/>
                  </a:lnTo>
                  <a:lnTo>
                    <a:pt x="625" y="1344"/>
                  </a:lnTo>
                  <a:lnTo>
                    <a:pt x="407" y="906"/>
                  </a:lnTo>
                  <a:lnTo>
                    <a:pt x="188" y="4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2" name="Google Shape;3693;p61">
              <a:extLst>
                <a:ext uri="{FF2B5EF4-FFF2-40B4-BE49-F238E27FC236}">
                  <a16:creationId xmlns:a16="http://schemas.microsoft.com/office/drawing/2014/main" id="{7428DA87-CDD8-80DE-BA32-B25EDBA1DEE6}"/>
                </a:ext>
              </a:extLst>
            </p:cNvPr>
            <p:cNvSpPr/>
            <p:nvPr/>
          </p:nvSpPr>
          <p:spPr>
            <a:xfrm>
              <a:off x="4995925" y="1681700"/>
              <a:ext cx="278750" cy="238925"/>
            </a:xfrm>
            <a:custGeom>
              <a:avLst/>
              <a:gdLst/>
              <a:ahLst/>
              <a:cxnLst/>
              <a:rect l="l" t="t" r="r" b="b"/>
              <a:pathLst>
                <a:path w="11150" h="9557" extrusionOk="0">
                  <a:moveTo>
                    <a:pt x="11150" y="0"/>
                  </a:moveTo>
                  <a:lnTo>
                    <a:pt x="10306" y="344"/>
                  </a:lnTo>
                  <a:lnTo>
                    <a:pt x="9245" y="843"/>
                  </a:lnTo>
                  <a:lnTo>
                    <a:pt x="7964" y="1499"/>
                  </a:lnTo>
                  <a:lnTo>
                    <a:pt x="6621" y="2249"/>
                  </a:lnTo>
                  <a:lnTo>
                    <a:pt x="7995" y="1499"/>
                  </a:lnTo>
                  <a:lnTo>
                    <a:pt x="9245" y="874"/>
                  </a:lnTo>
                  <a:lnTo>
                    <a:pt x="10338" y="344"/>
                  </a:lnTo>
                  <a:lnTo>
                    <a:pt x="11150" y="0"/>
                  </a:lnTo>
                  <a:close/>
                  <a:moveTo>
                    <a:pt x="6621" y="2249"/>
                  </a:moveTo>
                  <a:lnTo>
                    <a:pt x="5903" y="2655"/>
                  </a:lnTo>
                  <a:lnTo>
                    <a:pt x="5216" y="3092"/>
                  </a:lnTo>
                  <a:lnTo>
                    <a:pt x="4529" y="3560"/>
                  </a:lnTo>
                  <a:lnTo>
                    <a:pt x="3873" y="4060"/>
                  </a:lnTo>
                  <a:lnTo>
                    <a:pt x="4529" y="3591"/>
                  </a:lnTo>
                  <a:lnTo>
                    <a:pt x="5216" y="3123"/>
                  </a:lnTo>
                  <a:lnTo>
                    <a:pt x="5903" y="2686"/>
                  </a:lnTo>
                  <a:lnTo>
                    <a:pt x="6621" y="2249"/>
                  </a:lnTo>
                  <a:close/>
                  <a:moveTo>
                    <a:pt x="3873" y="4060"/>
                  </a:moveTo>
                  <a:lnTo>
                    <a:pt x="3217" y="4560"/>
                  </a:lnTo>
                  <a:lnTo>
                    <a:pt x="2624" y="5090"/>
                  </a:lnTo>
                  <a:lnTo>
                    <a:pt x="3217" y="4591"/>
                  </a:lnTo>
                  <a:lnTo>
                    <a:pt x="3873" y="4060"/>
                  </a:lnTo>
                  <a:close/>
                  <a:moveTo>
                    <a:pt x="2624" y="5090"/>
                  </a:moveTo>
                  <a:lnTo>
                    <a:pt x="2062" y="5621"/>
                  </a:lnTo>
                  <a:lnTo>
                    <a:pt x="1562" y="6183"/>
                  </a:lnTo>
                  <a:lnTo>
                    <a:pt x="1375" y="6465"/>
                  </a:lnTo>
                  <a:lnTo>
                    <a:pt x="1562" y="6215"/>
                  </a:lnTo>
                  <a:lnTo>
                    <a:pt x="2062" y="5653"/>
                  </a:lnTo>
                  <a:lnTo>
                    <a:pt x="2624" y="5090"/>
                  </a:lnTo>
                  <a:close/>
                  <a:moveTo>
                    <a:pt x="500" y="8057"/>
                  </a:moveTo>
                  <a:lnTo>
                    <a:pt x="219" y="8776"/>
                  </a:lnTo>
                  <a:lnTo>
                    <a:pt x="1" y="9556"/>
                  </a:lnTo>
                  <a:lnTo>
                    <a:pt x="219" y="8807"/>
                  </a:lnTo>
                  <a:lnTo>
                    <a:pt x="500" y="8057"/>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3" name="Google Shape;3694;p61">
              <a:extLst>
                <a:ext uri="{FF2B5EF4-FFF2-40B4-BE49-F238E27FC236}">
                  <a16:creationId xmlns:a16="http://schemas.microsoft.com/office/drawing/2014/main" id="{61E6A746-6619-1A48-0CA1-86AEDB9A9AC6}"/>
                </a:ext>
              </a:extLst>
            </p:cNvPr>
            <p:cNvSpPr/>
            <p:nvPr/>
          </p:nvSpPr>
          <p:spPr>
            <a:xfrm>
              <a:off x="4953775" y="1681700"/>
              <a:ext cx="320900" cy="442700"/>
            </a:xfrm>
            <a:custGeom>
              <a:avLst/>
              <a:gdLst/>
              <a:ahLst/>
              <a:cxnLst/>
              <a:rect l="l" t="t" r="r" b="b"/>
              <a:pathLst>
                <a:path w="12836" h="17708" fill="none" extrusionOk="0">
                  <a:moveTo>
                    <a:pt x="12836" y="0"/>
                  </a:moveTo>
                  <a:lnTo>
                    <a:pt x="12836" y="0"/>
                  </a:lnTo>
                  <a:lnTo>
                    <a:pt x="12836" y="0"/>
                  </a:lnTo>
                  <a:lnTo>
                    <a:pt x="12836" y="0"/>
                  </a:lnTo>
                  <a:lnTo>
                    <a:pt x="11992" y="344"/>
                  </a:lnTo>
                  <a:lnTo>
                    <a:pt x="10931" y="843"/>
                  </a:lnTo>
                  <a:lnTo>
                    <a:pt x="9650" y="1499"/>
                  </a:lnTo>
                  <a:lnTo>
                    <a:pt x="8307" y="2249"/>
                  </a:lnTo>
                  <a:lnTo>
                    <a:pt x="7589" y="2655"/>
                  </a:lnTo>
                  <a:lnTo>
                    <a:pt x="6902" y="3092"/>
                  </a:lnTo>
                  <a:lnTo>
                    <a:pt x="6215" y="3560"/>
                  </a:lnTo>
                  <a:lnTo>
                    <a:pt x="5559" y="4060"/>
                  </a:lnTo>
                  <a:lnTo>
                    <a:pt x="4903" y="4560"/>
                  </a:lnTo>
                  <a:lnTo>
                    <a:pt x="4310" y="5090"/>
                  </a:lnTo>
                  <a:lnTo>
                    <a:pt x="3748" y="5621"/>
                  </a:lnTo>
                  <a:lnTo>
                    <a:pt x="3248" y="6183"/>
                  </a:lnTo>
                  <a:lnTo>
                    <a:pt x="3248" y="6183"/>
                  </a:lnTo>
                  <a:lnTo>
                    <a:pt x="3061" y="6465"/>
                  </a:lnTo>
                  <a:lnTo>
                    <a:pt x="2842" y="6746"/>
                  </a:lnTo>
                  <a:lnTo>
                    <a:pt x="2499" y="7370"/>
                  </a:lnTo>
                  <a:lnTo>
                    <a:pt x="2186" y="8057"/>
                  </a:lnTo>
                  <a:lnTo>
                    <a:pt x="1905" y="8776"/>
                  </a:lnTo>
                  <a:lnTo>
                    <a:pt x="1687" y="9556"/>
                  </a:lnTo>
                  <a:lnTo>
                    <a:pt x="1468" y="10368"/>
                  </a:lnTo>
                  <a:lnTo>
                    <a:pt x="1281" y="11180"/>
                  </a:lnTo>
                  <a:lnTo>
                    <a:pt x="1093" y="12023"/>
                  </a:lnTo>
                  <a:lnTo>
                    <a:pt x="812" y="13679"/>
                  </a:lnTo>
                  <a:lnTo>
                    <a:pt x="562" y="15209"/>
                  </a:lnTo>
                  <a:lnTo>
                    <a:pt x="313" y="16583"/>
                  </a:lnTo>
                  <a:lnTo>
                    <a:pt x="156" y="17176"/>
                  </a:lnTo>
                  <a:lnTo>
                    <a:pt x="0" y="17707"/>
                  </a:lnTo>
                  <a:lnTo>
                    <a:pt x="0" y="17707"/>
                  </a:lnTo>
                  <a:lnTo>
                    <a:pt x="0" y="17707"/>
                  </a:lnTo>
                  <a:lnTo>
                    <a:pt x="0" y="17707"/>
                  </a:lnTo>
                  <a:lnTo>
                    <a:pt x="156" y="17176"/>
                  </a:lnTo>
                  <a:lnTo>
                    <a:pt x="313" y="16583"/>
                  </a:lnTo>
                  <a:lnTo>
                    <a:pt x="562" y="15209"/>
                  </a:lnTo>
                  <a:lnTo>
                    <a:pt x="812" y="13679"/>
                  </a:lnTo>
                  <a:lnTo>
                    <a:pt x="1093" y="12023"/>
                  </a:lnTo>
                  <a:lnTo>
                    <a:pt x="1281" y="11180"/>
                  </a:lnTo>
                  <a:lnTo>
                    <a:pt x="1468" y="10368"/>
                  </a:lnTo>
                  <a:lnTo>
                    <a:pt x="1687" y="9556"/>
                  </a:lnTo>
                  <a:lnTo>
                    <a:pt x="1905" y="8807"/>
                  </a:lnTo>
                  <a:lnTo>
                    <a:pt x="2186" y="8057"/>
                  </a:lnTo>
                  <a:lnTo>
                    <a:pt x="2499" y="7370"/>
                  </a:lnTo>
                  <a:lnTo>
                    <a:pt x="2842" y="6746"/>
                  </a:lnTo>
                  <a:lnTo>
                    <a:pt x="3061" y="6465"/>
                  </a:lnTo>
                  <a:lnTo>
                    <a:pt x="3248" y="6215"/>
                  </a:lnTo>
                  <a:lnTo>
                    <a:pt x="3248" y="6215"/>
                  </a:lnTo>
                  <a:lnTo>
                    <a:pt x="3748" y="5653"/>
                  </a:lnTo>
                  <a:lnTo>
                    <a:pt x="4310" y="5090"/>
                  </a:lnTo>
                  <a:lnTo>
                    <a:pt x="4903" y="4591"/>
                  </a:lnTo>
                  <a:lnTo>
                    <a:pt x="5559" y="4060"/>
                  </a:lnTo>
                  <a:lnTo>
                    <a:pt x="6215" y="3591"/>
                  </a:lnTo>
                  <a:lnTo>
                    <a:pt x="6902" y="3123"/>
                  </a:lnTo>
                  <a:lnTo>
                    <a:pt x="7589" y="2686"/>
                  </a:lnTo>
                  <a:lnTo>
                    <a:pt x="8307" y="2249"/>
                  </a:lnTo>
                  <a:lnTo>
                    <a:pt x="9681" y="1499"/>
                  </a:lnTo>
                  <a:lnTo>
                    <a:pt x="10931" y="874"/>
                  </a:lnTo>
                  <a:lnTo>
                    <a:pt x="12024" y="344"/>
                  </a:lnTo>
                  <a:lnTo>
                    <a:pt x="128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4" name="Google Shape;3695;p61">
              <a:extLst>
                <a:ext uri="{FF2B5EF4-FFF2-40B4-BE49-F238E27FC236}">
                  <a16:creationId xmlns:a16="http://schemas.microsoft.com/office/drawing/2014/main" id="{2FE93124-6DDD-1032-5D0F-59467833CFD1}"/>
                </a:ext>
              </a:extLst>
            </p:cNvPr>
            <p:cNvSpPr/>
            <p:nvPr/>
          </p:nvSpPr>
          <p:spPr>
            <a:xfrm>
              <a:off x="4920200" y="2142325"/>
              <a:ext cx="25775" cy="9400"/>
            </a:xfrm>
            <a:custGeom>
              <a:avLst/>
              <a:gdLst/>
              <a:ahLst/>
              <a:cxnLst/>
              <a:rect l="l" t="t" r="r" b="b"/>
              <a:pathLst>
                <a:path w="1031" h="376" extrusionOk="0">
                  <a:moveTo>
                    <a:pt x="1000" y="0"/>
                  </a:moveTo>
                  <a:lnTo>
                    <a:pt x="875" y="157"/>
                  </a:lnTo>
                  <a:lnTo>
                    <a:pt x="1031" y="0"/>
                  </a:lnTo>
                  <a:close/>
                  <a:moveTo>
                    <a:pt x="875" y="157"/>
                  </a:moveTo>
                  <a:lnTo>
                    <a:pt x="750" y="250"/>
                  </a:lnTo>
                  <a:lnTo>
                    <a:pt x="594" y="344"/>
                  </a:lnTo>
                  <a:lnTo>
                    <a:pt x="750" y="281"/>
                  </a:lnTo>
                  <a:lnTo>
                    <a:pt x="875" y="157"/>
                  </a:lnTo>
                  <a:close/>
                  <a:moveTo>
                    <a:pt x="0" y="219"/>
                  </a:moveTo>
                  <a:lnTo>
                    <a:pt x="94" y="281"/>
                  </a:lnTo>
                  <a:lnTo>
                    <a:pt x="281" y="344"/>
                  </a:lnTo>
                  <a:lnTo>
                    <a:pt x="94" y="250"/>
                  </a:lnTo>
                  <a:lnTo>
                    <a:pt x="0" y="219"/>
                  </a:lnTo>
                  <a:close/>
                  <a:moveTo>
                    <a:pt x="281" y="344"/>
                  </a:moveTo>
                  <a:lnTo>
                    <a:pt x="438" y="375"/>
                  </a:lnTo>
                  <a:lnTo>
                    <a:pt x="594" y="344"/>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5" name="Google Shape;3696;p61">
              <a:extLst>
                <a:ext uri="{FF2B5EF4-FFF2-40B4-BE49-F238E27FC236}">
                  <a16:creationId xmlns:a16="http://schemas.microsoft.com/office/drawing/2014/main" id="{A0FEF4B0-420E-0B20-F958-AD87535CAC41}"/>
                </a:ext>
              </a:extLst>
            </p:cNvPr>
            <p:cNvSpPr/>
            <p:nvPr/>
          </p:nvSpPr>
          <p:spPr>
            <a:xfrm>
              <a:off x="4920200" y="2142325"/>
              <a:ext cx="25775" cy="9400"/>
            </a:xfrm>
            <a:custGeom>
              <a:avLst/>
              <a:gdLst/>
              <a:ahLst/>
              <a:cxnLst/>
              <a:rect l="l" t="t" r="r" b="b"/>
              <a:pathLst>
                <a:path w="1031" h="376" fill="none" extrusionOk="0">
                  <a:moveTo>
                    <a:pt x="1000" y="0"/>
                  </a:moveTo>
                  <a:lnTo>
                    <a:pt x="1000" y="0"/>
                  </a:lnTo>
                  <a:lnTo>
                    <a:pt x="875" y="157"/>
                  </a:lnTo>
                  <a:lnTo>
                    <a:pt x="750" y="250"/>
                  </a:lnTo>
                  <a:lnTo>
                    <a:pt x="594" y="344"/>
                  </a:lnTo>
                  <a:lnTo>
                    <a:pt x="438" y="344"/>
                  </a:lnTo>
                  <a:lnTo>
                    <a:pt x="438" y="344"/>
                  </a:lnTo>
                  <a:lnTo>
                    <a:pt x="281" y="344"/>
                  </a:lnTo>
                  <a:lnTo>
                    <a:pt x="94" y="250"/>
                  </a:lnTo>
                  <a:lnTo>
                    <a:pt x="94" y="250"/>
                  </a:lnTo>
                  <a:lnTo>
                    <a:pt x="0" y="219"/>
                  </a:lnTo>
                  <a:lnTo>
                    <a:pt x="0" y="219"/>
                  </a:lnTo>
                  <a:lnTo>
                    <a:pt x="0" y="219"/>
                  </a:lnTo>
                  <a:lnTo>
                    <a:pt x="0" y="219"/>
                  </a:lnTo>
                  <a:lnTo>
                    <a:pt x="94" y="281"/>
                  </a:lnTo>
                  <a:lnTo>
                    <a:pt x="94" y="281"/>
                  </a:lnTo>
                  <a:lnTo>
                    <a:pt x="281" y="344"/>
                  </a:lnTo>
                  <a:lnTo>
                    <a:pt x="438" y="375"/>
                  </a:lnTo>
                  <a:lnTo>
                    <a:pt x="438" y="375"/>
                  </a:lnTo>
                  <a:lnTo>
                    <a:pt x="594" y="344"/>
                  </a:lnTo>
                  <a:lnTo>
                    <a:pt x="750" y="281"/>
                  </a:lnTo>
                  <a:lnTo>
                    <a:pt x="875" y="157"/>
                  </a:lnTo>
                  <a:lnTo>
                    <a:pt x="1031" y="0"/>
                  </a:lnTo>
                  <a:lnTo>
                    <a:pt x="1031" y="0"/>
                  </a:lnTo>
                  <a:lnTo>
                    <a:pt x="10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6" name="Google Shape;3697;p61">
              <a:extLst>
                <a:ext uri="{FF2B5EF4-FFF2-40B4-BE49-F238E27FC236}">
                  <a16:creationId xmlns:a16="http://schemas.microsoft.com/office/drawing/2014/main" id="{16B096DF-95DD-17C6-F39E-F3B6B8522E81}"/>
                </a:ext>
              </a:extLst>
            </p:cNvPr>
            <p:cNvSpPr/>
            <p:nvPr/>
          </p:nvSpPr>
          <p:spPr>
            <a:xfrm>
              <a:off x="4870225" y="1651250"/>
              <a:ext cx="420075" cy="499675"/>
            </a:xfrm>
            <a:custGeom>
              <a:avLst/>
              <a:gdLst/>
              <a:ahLst/>
              <a:cxnLst/>
              <a:rect l="l" t="t" r="r" b="b"/>
              <a:pathLst>
                <a:path w="16803" h="19987" extrusionOk="0">
                  <a:moveTo>
                    <a:pt x="12898" y="0"/>
                  </a:move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88" y="17426"/>
                  </a:lnTo>
                  <a:lnTo>
                    <a:pt x="407" y="17863"/>
                  </a:lnTo>
                  <a:lnTo>
                    <a:pt x="625" y="18301"/>
                  </a:lnTo>
                  <a:lnTo>
                    <a:pt x="875" y="18707"/>
                  </a:lnTo>
                  <a:lnTo>
                    <a:pt x="1125" y="19050"/>
                  </a:lnTo>
                  <a:lnTo>
                    <a:pt x="1406" y="19362"/>
                  </a:lnTo>
                  <a:lnTo>
                    <a:pt x="1687" y="19643"/>
                  </a:lnTo>
                  <a:lnTo>
                    <a:pt x="1999" y="19862"/>
                  </a:lnTo>
                  <a:lnTo>
                    <a:pt x="2093" y="19893"/>
                  </a:lnTo>
                  <a:lnTo>
                    <a:pt x="2280" y="19987"/>
                  </a:lnTo>
                  <a:lnTo>
                    <a:pt x="2593" y="19987"/>
                  </a:lnTo>
                  <a:lnTo>
                    <a:pt x="2749" y="19893"/>
                  </a:lnTo>
                  <a:lnTo>
                    <a:pt x="2874" y="19800"/>
                  </a:lnTo>
                  <a:lnTo>
                    <a:pt x="2999" y="19643"/>
                  </a:lnTo>
                  <a:lnTo>
                    <a:pt x="3186" y="19331"/>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365" y="1124"/>
                  </a:lnTo>
                  <a:lnTo>
                    <a:pt x="16802" y="937"/>
                  </a:lnTo>
                  <a:lnTo>
                    <a:pt x="15834" y="656"/>
                  </a:lnTo>
                  <a:lnTo>
                    <a:pt x="14866" y="406"/>
                  </a:lnTo>
                  <a:lnTo>
                    <a:pt x="13898" y="187"/>
                  </a:lnTo>
                  <a:lnTo>
                    <a:pt x="12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7" name="Google Shape;3698;p61">
              <a:extLst>
                <a:ext uri="{FF2B5EF4-FFF2-40B4-BE49-F238E27FC236}">
                  <a16:creationId xmlns:a16="http://schemas.microsoft.com/office/drawing/2014/main" id="{774C62AF-4D2A-4AD9-DC1D-BFAEA5684F38}"/>
                </a:ext>
              </a:extLst>
            </p:cNvPr>
            <p:cNvSpPr/>
            <p:nvPr/>
          </p:nvSpPr>
          <p:spPr>
            <a:xfrm>
              <a:off x="4870225" y="1651250"/>
              <a:ext cx="420075" cy="499675"/>
            </a:xfrm>
            <a:custGeom>
              <a:avLst/>
              <a:gdLst/>
              <a:ahLst/>
              <a:cxnLst/>
              <a:rect l="l" t="t" r="r" b="b"/>
              <a:pathLst>
                <a:path w="16803" h="19987" fill="none" extrusionOk="0">
                  <a:moveTo>
                    <a:pt x="12898" y="0"/>
                  </a:moveTo>
                  <a:lnTo>
                    <a:pt x="12898" y="0"/>
                  </a:ln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 y="16958"/>
                  </a:lnTo>
                  <a:lnTo>
                    <a:pt x="188" y="17426"/>
                  </a:lnTo>
                  <a:lnTo>
                    <a:pt x="407" y="17863"/>
                  </a:lnTo>
                  <a:lnTo>
                    <a:pt x="625" y="18301"/>
                  </a:lnTo>
                  <a:lnTo>
                    <a:pt x="875" y="18707"/>
                  </a:lnTo>
                  <a:lnTo>
                    <a:pt x="1125" y="19050"/>
                  </a:lnTo>
                  <a:lnTo>
                    <a:pt x="1406" y="19362"/>
                  </a:lnTo>
                  <a:lnTo>
                    <a:pt x="1687" y="19643"/>
                  </a:lnTo>
                  <a:lnTo>
                    <a:pt x="1999" y="19862"/>
                  </a:lnTo>
                  <a:lnTo>
                    <a:pt x="1999" y="19862"/>
                  </a:lnTo>
                  <a:lnTo>
                    <a:pt x="2093" y="19893"/>
                  </a:lnTo>
                  <a:lnTo>
                    <a:pt x="2093" y="19893"/>
                  </a:lnTo>
                  <a:lnTo>
                    <a:pt x="2280" y="19987"/>
                  </a:lnTo>
                  <a:lnTo>
                    <a:pt x="2437" y="19987"/>
                  </a:lnTo>
                  <a:lnTo>
                    <a:pt x="2437" y="19987"/>
                  </a:lnTo>
                  <a:lnTo>
                    <a:pt x="2593" y="19987"/>
                  </a:lnTo>
                  <a:lnTo>
                    <a:pt x="2749" y="19893"/>
                  </a:lnTo>
                  <a:lnTo>
                    <a:pt x="2874" y="19800"/>
                  </a:lnTo>
                  <a:lnTo>
                    <a:pt x="2999" y="19643"/>
                  </a:lnTo>
                  <a:lnTo>
                    <a:pt x="2999" y="19643"/>
                  </a:lnTo>
                  <a:lnTo>
                    <a:pt x="3186" y="19331"/>
                  </a:lnTo>
                  <a:lnTo>
                    <a:pt x="3342" y="18925"/>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178" y="1218"/>
                  </a:lnTo>
                  <a:lnTo>
                    <a:pt x="16365" y="1124"/>
                  </a:lnTo>
                  <a:lnTo>
                    <a:pt x="16365" y="1124"/>
                  </a:lnTo>
                  <a:lnTo>
                    <a:pt x="16802" y="937"/>
                  </a:lnTo>
                  <a:lnTo>
                    <a:pt x="16802" y="937"/>
                  </a:lnTo>
                  <a:lnTo>
                    <a:pt x="16802" y="937"/>
                  </a:lnTo>
                  <a:lnTo>
                    <a:pt x="16802" y="937"/>
                  </a:lnTo>
                  <a:lnTo>
                    <a:pt x="16802" y="937"/>
                  </a:lnTo>
                  <a:lnTo>
                    <a:pt x="15834" y="656"/>
                  </a:lnTo>
                  <a:lnTo>
                    <a:pt x="14866" y="406"/>
                  </a:lnTo>
                  <a:lnTo>
                    <a:pt x="13898" y="187"/>
                  </a:lnTo>
                  <a:lnTo>
                    <a:pt x="128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8" name="Google Shape;3699;p61">
              <a:extLst>
                <a:ext uri="{FF2B5EF4-FFF2-40B4-BE49-F238E27FC236}">
                  <a16:creationId xmlns:a16="http://schemas.microsoft.com/office/drawing/2014/main" id="{431FB1DB-1648-E8FF-C581-94175672B595}"/>
                </a:ext>
              </a:extLst>
            </p:cNvPr>
            <p:cNvSpPr/>
            <p:nvPr/>
          </p:nvSpPr>
          <p:spPr>
            <a:xfrm>
              <a:off x="4867875" y="1658275"/>
              <a:ext cx="594950" cy="639450"/>
            </a:xfrm>
            <a:custGeom>
              <a:avLst/>
              <a:gdLst/>
              <a:ahLst/>
              <a:cxnLst/>
              <a:rect l="l" t="t" r="r" b="b"/>
              <a:pathLst>
                <a:path w="23798" h="25578" extrusionOk="0">
                  <a:moveTo>
                    <a:pt x="15834" y="0"/>
                  </a:moveTo>
                  <a:lnTo>
                    <a:pt x="15116" y="125"/>
                  </a:lnTo>
                  <a:lnTo>
                    <a:pt x="13929" y="406"/>
                  </a:lnTo>
                  <a:lnTo>
                    <a:pt x="13211" y="562"/>
                  </a:lnTo>
                  <a:lnTo>
                    <a:pt x="12399" y="781"/>
                  </a:lnTo>
                  <a:lnTo>
                    <a:pt x="11587" y="1062"/>
                  </a:lnTo>
                  <a:lnTo>
                    <a:pt x="10713" y="1343"/>
                  </a:lnTo>
                  <a:lnTo>
                    <a:pt x="9838" y="1687"/>
                  </a:lnTo>
                  <a:lnTo>
                    <a:pt x="8933" y="2061"/>
                  </a:lnTo>
                  <a:lnTo>
                    <a:pt x="8089" y="2467"/>
                  </a:lnTo>
                  <a:lnTo>
                    <a:pt x="7246" y="2936"/>
                  </a:lnTo>
                  <a:lnTo>
                    <a:pt x="6497" y="3435"/>
                  </a:lnTo>
                  <a:lnTo>
                    <a:pt x="6122" y="3716"/>
                  </a:lnTo>
                  <a:lnTo>
                    <a:pt x="5778" y="3998"/>
                  </a:lnTo>
                  <a:lnTo>
                    <a:pt x="5466" y="4279"/>
                  </a:lnTo>
                  <a:lnTo>
                    <a:pt x="5154" y="4591"/>
                  </a:lnTo>
                  <a:lnTo>
                    <a:pt x="4904" y="4903"/>
                  </a:lnTo>
                  <a:lnTo>
                    <a:pt x="4654" y="5215"/>
                  </a:lnTo>
                  <a:lnTo>
                    <a:pt x="4186" y="5934"/>
                  </a:lnTo>
                  <a:lnTo>
                    <a:pt x="3717" y="6777"/>
                  </a:lnTo>
                  <a:lnTo>
                    <a:pt x="3249" y="7745"/>
                  </a:lnTo>
                  <a:lnTo>
                    <a:pt x="2780" y="8776"/>
                  </a:lnTo>
                  <a:lnTo>
                    <a:pt x="2343" y="9869"/>
                  </a:lnTo>
                  <a:lnTo>
                    <a:pt x="1906" y="10993"/>
                  </a:lnTo>
                  <a:lnTo>
                    <a:pt x="1500" y="12148"/>
                  </a:lnTo>
                  <a:lnTo>
                    <a:pt x="1156" y="13304"/>
                  </a:lnTo>
                  <a:lnTo>
                    <a:pt x="813" y="14459"/>
                  </a:lnTo>
                  <a:lnTo>
                    <a:pt x="532" y="15584"/>
                  </a:lnTo>
                  <a:lnTo>
                    <a:pt x="313" y="16645"/>
                  </a:lnTo>
                  <a:lnTo>
                    <a:pt x="126" y="17645"/>
                  </a:lnTo>
                  <a:lnTo>
                    <a:pt x="32" y="18519"/>
                  </a:lnTo>
                  <a:lnTo>
                    <a:pt x="1" y="19300"/>
                  </a:lnTo>
                  <a:lnTo>
                    <a:pt x="32" y="19675"/>
                  </a:lnTo>
                  <a:lnTo>
                    <a:pt x="63" y="19956"/>
                  </a:lnTo>
                  <a:lnTo>
                    <a:pt x="126" y="20237"/>
                  </a:lnTo>
                  <a:lnTo>
                    <a:pt x="188" y="20487"/>
                  </a:lnTo>
                  <a:lnTo>
                    <a:pt x="313" y="20674"/>
                  </a:lnTo>
                  <a:lnTo>
                    <a:pt x="438" y="20830"/>
                  </a:lnTo>
                  <a:lnTo>
                    <a:pt x="813" y="21174"/>
                  </a:lnTo>
                  <a:lnTo>
                    <a:pt x="1032" y="21361"/>
                  </a:lnTo>
                  <a:lnTo>
                    <a:pt x="1219" y="21580"/>
                  </a:lnTo>
                  <a:lnTo>
                    <a:pt x="1375" y="21798"/>
                  </a:lnTo>
                  <a:lnTo>
                    <a:pt x="1531" y="22079"/>
                  </a:lnTo>
                  <a:lnTo>
                    <a:pt x="1844" y="22860"/>
                  </a:lnTo>
                  <a:lnTo>
                    <a:pt x="2125" y="23610"/>
                  </a:lnTo>
                  <a:lnTo>
                    <a:pt x="2374" y="24359"/>
                  </a:lnTo>
                  <a:lnTo>
                    <a:pt x="2531" y="24671"/>
                  </a:lnTo>
                  <a:lnTo>
                    <a:pt x="2687" y="24952"/>
                  </a:lnTo>
                  <a:lnTo>
                    <a:pt x="2780" y="25140"/>
                  </a:lnTo>
                  <a:lnTo>
                    <a:pt x="2905" y="25296"/>
                  </a:lnTo>
                  <a:lnTo>
                    <a:pt x="3030" y="25421"/>
                  </a:lnTo>
                  <a:lnTo>
                    <a:pt x="3124" y="25515"/>
                  </a:lnTo>
                  <a:lnTo>
                    <a:pt x="3218" y="25577"/>
                  </a:lnTo>
                  <a:lnTo>
                    <a:pt x="3311" y="25577"/>
                  </a:lnTo>
                  <a:lnTo>
                    <a:pt x="3343" y="25546"/>
                  </a:lnTo>
                  <a:lnTo>
                    <a:pt x="3374" y="25483"/>
                  </a:lnTo>
                  <a:lnTo>
                    <a:pt x="3374" y="24952"/>
                  </a:lnTo>
                  <a:lnTo>
                    <a:pt x="3436" y="24297"/>
                  </a:lnTo>
                  <a:lnTo>
                    <a:pt x="3530" y="23547"/>
                  </a:lnTo>
                  <a:lnTo>
                    <a:pt x="3686" y="22704"/>
                  </a:lnTo>
                  <a:lnTo>
                    <a:pt x="3842" y="21830"/>
                  </a:lnTo>
                  <a:lnTo>
                    <a:pt x="4061" y="20893"/>
                  </a:lnTo>
                  <a:lnTo>
                    <a:pt x="4311" y="19925"/>
                  </a:lnTo>
                  <a:lnTo>
                    <a:pt x="4592" y="18894"/>
                  </a:lnTo>
                  <a:lnTo>
                    <a:pt x="4904" y="17863"/>
                  </a:lnTo>
                  <a:lnTo>
                    <a:pt x="5248" y="16833"/>
                  </a:lnTo>
                  <a:lnTo>
                    <a:pt x="5622" y="15771"/>
                  </a:lnTo>
                  <a:lnTo>
                    <a:pt x="5997" y="14740"/>
                  </a:lnTo>
                  <a:lnTo>
                    <a:pt x="6403" y="13741"/>
                  </a:lnTo>
                  <a:lnTo>
                    <a:pt x="6840" y="12804"/>
                  </a:lnTo>
                  <a:lnTo>
                    <a:pt x="7277" y="11867"/>
                  </a:lnTo>
                  <a:lnTo>
                    <a:pt x="7715" y="11024"/>
                  </a:lnTo>
                  <a:lnTo>
                    <a:pt x="7965" y="10618"/>
                  </a:lnTo>
                  <a:lnTo>
                    <a:pt x="8246" y="10212"/>
                  </a:lnTo>
                  <a:lnTo>
                    <a:pt x="8527" y="9806"/>
                  </a:lnTo>
                  <a:lnTo>
                    <a:pt x="8870" y="9431"/>
                  </a:lnTo>
                  <a:lnTo>
                    <a:pt x="9214" y="9057"/>
                  </a:lnTo>
                  <a:lnTo>
                    <a:pt x="9588" y="8682"/>
                  </a:lnTo>
                  <a:lnTo>
                    <a:pt x="10400" y="7995"/>
                  </a:lnTo>
                  <a:lnTo>
                    <a:pt x="11275" y="7308"/>
                  </a:lnTo>
                  <a:lnTo>
                    <a:pt x="12180" y="6683"/>
                  </a:lnTo>
                  <a:lnTo>
                    <a:pt x="13117" y="6090"/>
                  </a:lnTo>
                  <a:lnTo>
                    <a:pt x="14054" y="5559"/>
                  </a:lnTo>
                  <a:lnTo>
                    <a:pt x="14960" y="5091"/>
                  </a:lnTo>
                  <a:lnTo>
                    <a:pt x="15834" y="4653"/>
                  </a:lnTo>
                  <a:lnTo>
                    <a:pt x="16678" y="4279"/>
                  </a:lnTo>
                  <a:lnTo>
                    <a:pt x="17458" y="3966"/>
                  </a:lnTo>
                  <a:lnTo>
                    <a:pt x="18114" y="3716"/>
                  </a:lnTo>
                  <a:lnTo>
                    <a:pt x="18707" y="3529"/>
                  </a:lnTo>
                  <a:lnTo>
                    <a:pt x="19145" y="3404"/>
                  </a:lnTo>
                  <a:lnTo>
                    <a:pt x="19426" y="3373"/>
                  </a:lnTo>
                  <a:lnTo>
                    <a:pt x="20425" y="3342"/>
                  </a:lnTo>
                  <a:lnTo>
                    <a:pt x="21268" y="3404"/>
                  </a:lnTo>
                  <a:lnTo>
                    <a:pt x="21955" y="3498"/>
                  </a:lnTo>
                  <a:lnTo>
                    <a:pt x="22517" y="3592"/>
                  </a:lnTo>
                  <a:lnTo>
                    <a:pt x="22955" y="3685"/>
                  </a:lnTo>
                  <a:lnTo>
                    <a:pt x="23298" y="3748"/>
                  </a:lnTo>
                  <a:lnTo>
                    <a:pt x="23579" y="3779"/>
                  </a:lnTo>
                  <a:lnTo>
                    <a:pt x="23673" y="3748"/>
                  </a:lnTo>
                  <a:lnTo>
                    <a:pt x="23767" y="3716"/>
                  </a:lnTo>
                  <a:lnTo>
                    <a:pt x="23798" y="3654"/>
                  </a:lnTo>
                  <a:lnTo>
                    <a:pt x="23798" y="3623"/>
                  </a:lnTo>
                  <a:lnTo>
                    <a:pt x="23767" y="3529"/>
                  </a:lnTo>
                  <a:lnTo>
                    <a:pt x="23673" y="3404"/>
                  </a:lnTo>
                  <a:lnTo>
                    <a:pt x="23486" y="3248"/>
                  </a:lnTo>
                  <a:lnTo>
                    <a:pt x="23048" y="2873"/>
                  </a:lnTo>
                  <a:lnTo>
                    <a:pt x="22455" y="2467"/>
                  </a:lnTo>
                  <a:lnTo>
                    <a:pt x="21799" y="2061"/>
                  </a:lnTo>
                  <a:lnTo>
                    <a:pt x="21175" y="1687"/>
                  </a:lnTo>
                  <a:lnTo>
                    <a:pt x="20612" y="1374"/>
                  </a:lnTo>
                  <a:lnTo>
                    <a:pt x="20175" y="1156"/>
                  </a:lnTo>
                  <a:lnTo>
                    <a:pt x="19332" y="812"/>
                  </a:lnTo>
                  <a:lnTo>
                    <a:pt x="18770" y="594"/>
                  </a:lnTo>
                  <a:lnTo>
                    <a:pt x="18145" y="375"/>
                  </a:lnTo>
                  <a:lnTo>
                    <a:pt x="17521" y="219"/>
                  </a:lnTo>
                  <a:lnTo>
                    <a:pt x="16927" y="63"/>
                  </a:lnTo>
                  <a:lnTo>
                    <a:pt x="16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9" name="Google Shape;3700;p61">
              <a:extLst>
                <a:ext uri="{FF2B5EF4-FFF2-40B4-BE49-F238E27FC236}">
                  <a16:creationId xmlns:a16="http://schemas.microsoft.com/office/drawing/2014/main" id="{4D76FB1F-92FF-E455-D15F-710EBD453781}"/>
                </a:ext>
              </a:extLst>
            </p:cNvPr>
            <p:cNvSpPr/>
            <p:nvPr/>
          </p:nvSpPr>
          <p:spPr>
            <a:xfrm>
              <a:off x="4977200" y="1818325"/>
              <a:ext cx="96050" cy="71850"/>
            </a:xfrm>
            <a:custGeom>
              <a:avLst/>
              <a:gdLst/>
              <a:ahLst/>
              <a:cxnLst/>
              <a:rect l="l" t="t" r="r" b="b"/>
              <a:pathLst>
                <a:path w="3842" h="2874" extrusionOk="0">
                  <a:moveTo>
                    <a:pt x="63" y="0"/>
                  </a:moveTo>
                  <a:lnTo>
                    <a:pt x="31" y="31"/>
                  </a:lnTo>
                  <a:lnTo>
                    <a:pt x="0" y="31"/>
                  </a:lnTo>
                  <a:lnTo>
                    <a:pt x="0" y="94"/>
                  </a:lnTo>
                  <a:lnTo>
                    <a:pt x="375" y="562"/>
                  </a:lnTo>
                  <a:lnTo>
                    <a:pt x="750" y="1031"/>
                  </a:lnTo>
                  <a:lnTo>
                    <a:pt x="1187" y="1437"/>
                  </a:lnTo>
                  <a:lnTo>
                    <a:pt x="1624" y="1812"/>
                  </a:lnTo>
                  <a:lnTo>
                    <a:pt x="2124" y="2155"/>
                  </a:lnTo>
                  <a:lnTo>
                    <a:pt x="2655" y="2436"/>
                  </a:lnTo>
                  <a:lnTo>
                    <a:pt x="3186" y="2686"/>
                  </a:lnTo>
                  <a:lnTo>
                    <a:pt x="3748" y="2873"/>
                  </a:lnTo>
                  <a:lnTo>
                    <a:pt x="3810" y="2842"/>
                  </a:lnTo>
                  <a:lnTo>
                    <a:pt x="3841" y="2811"/>
                  </a:lnTo>
                  <a:lnTo>
                    <a:pt x="3841" y="2748"/>
                  </a:lnTo>
                  <a:lnTo>
                    <a:pt x="3810" y="2717"/>
                  </a:lnTo>
                  <a:lnTo>
                    <a:pt x="3279" y="2467"/>
                  </a:lnTo>
                  <a:lnTo>
                    <a:pt x="2780" y="2186"/>
                  </a:lnTo>
                  <a:lnTo>
                    <a:pt x="2311" y="1874"/>
                  </a:lnTo>
                  <a:lnTo>
                    <a:pt x="1843" y="1562"/>
                  </a:lnTo>
                  <a:lnTo>
                    <a:pt x="1343" y="1218"/>
                  </a:lnTo>
                  <a:lnTo>
                    <a:pt x="906" y="843"/>
                  </a:lnTo>
                  <a:lnTo>
                    <a:pt x="469" y="437"/>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0" name="Google Shape;3701;p61">
              <a:extLst>
                <a:ext uri="{FF2B5EF4-FFF2-40B4-BE49-F238E27FC236}">
                  <a16:creationId xmlns:a16="http://schemas.microsoft.com/office/drawing/2014/main" id="{D3F6F2CC-6C35-3939-5714-F6B7B710ADA1}"/>
                </a:ext>
              </a:extLst>
            </p:cNvPr>
            <p:cNvSpPr/>
            <p:nvPr/>
          </p:nvSpPr>
          <p:spPr>
            <a:xfrm>
              <a:off x="4881150" y="2121250"/>
              <a:ext cx="64050" cy="110100"/>
            </a:xfrm>
            <a:custGeom>
              <a:avLst/>
              <a:gdLst/>
              <a:ahLst/>
              <a:cxnLst/>
              <a:rect l="l" t="t" r="r" b="b"/>
              <a:pathLst>
                <a:path w="2562" h="4404" extrusionOk="0">
                  <a:moveTo>
                    <a:pt x="1" y="0"/>
                  </a:moveTo>
                  <a:lnTo>
                    <a:pt x="1" y="31"/>
                  </a:lnTo>
                  <a:lnTo>
                    <a:pt x="63" y="344"/>
                  </a:lnTo>
                  <a:lnTo>
                    <a:pt x="157" y="594"/>
                  </a:lnTo>
                  <a:lnTo>
                    <a:pt x="282" y="875"/>
                  </a:lnTo>
                  <a:lnTo>
                    <a:pt x="407" y="1093"/>
                  </a:lnTo>
                  <a:lnTo>
                    <a:pt x="750" y="1562"/>
                  </a:lnTo>
                  <a:lnTo>
                    <a:pt x="1094" y="2030"/>
                  </a:lnTo>
                  <a:lnTo>
                    <a:pt x="1375" y="2686"/>
                  </a:lnTo>
                  <a:lnTo>
                    <a:pt x="1594" y="3373"/>
                  </a:lnTo>
                  <a:lnTo>
                    <a:pt x="1750" y="3654"/>
                  </a:lnTo>
                  <a:lnTo>
                    <a:pt x="1937" y="3935"/>
                  </a:lnTo>
                  <a:lnTo>
                    <a:pt x="2156" y="4185"/>
                  </a:lnTo>
                  <a:lnTo>
                    <a:pt x="2406" y="4404"/>
                  </a:lnTo>
                  <a:lnTo>
                    <a:pt x="2530" y="4404"/>
                  </a:lnTo>
                  <a:lnTo>
                    <a:pt x="2562" y="4372"/>
                  </a:lnTo>
                  <a:lnTo>
                    <a:pt x="2530" y="4310"/>
                  </a:lnTo>
                  <a:lnTo>
                    <a:pt x="2374" y="4060"/>
                  </a:lnTo>
                  <a:lnTo>
                    <a:pt x="2187" y="3810"/>
                  </a:lnTo>
                  <a:lnTo>
                    <a:pt x="2031" y="3498"/>
                  </a:lnTo>
                  <a:lnTo>
                    <a:pt x="1875" y="3154"/>
                  </a:lnTo>
                  <a:lnTo>
                    <a:pt x="1687" y="2530"/>
                  </a:lnTo>
                  <a:lnTo>
                    <a:pt x="1437" y="1905"/>
                  </a:lnTo>
                  <a:lnTo>
                    <a:pt x="1094" y="1468"/>
                  </a:lnTo>
                  <a:lnTo>
                    <a:pt x="719" y="1062"/>
                  </a:lnTo>
                  <a:lnTo>
                    <a:pt x="501" y="875"/>
                  </a:lnTo>
                  <a:lnTo>
                    <a:pt x="313" y="625"/>
                  </a:lnTo>
                  <a:lnTo>
                    <a:pt x="188" y="344"/>
                  </a:lnTo>
                  <a:lnTo>
                    <a:pt x="95"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1" name="Google Shape;3702;p61">
              <a:extLst>
                <a:ext uri="{FF2B5EF4-FFF2-40B4-BE49-F238E27FC236}">
                  <a16:creationId xmlns:a16="http://schemas.microsoft.com/office/drawing/2014/main" id="{15816F0D-2BAF-119B-EB73-4BFA47F483BA}"/>
                </a:ext>
              </a:extLst>
            </p:cNvPr>
            <p:cNvSpPr/>
            <p:nvPr/>
          </p:nvSpPr>
          <p:spPr>
            <a:xfrm>
              <a:off x="4888175" y="2057225"/>
              <a:ext cx="72650" cy="98400"/>
            </a:xfrm>
            <a:custGeom>
              <a:avLst/>
              <a:gdLst/>
              <a:ahLst/>
              <a:cxnLst/>
              <a:rect l="l" t="t" r="r" b="b"/>
              <a:pathLst>
                <a:path w="2906" h="3936" extrusionOk="0">
                  <a:moveTo>
                    <a:pt x="32" y="0"/>
                  </a:moveTo>
                  <a:lnTo>
                    <a:pt x="1" y="32"/>
                  </a:lnTo>
                  <a:lnTo>
                    <a:pt x="1" y="63"/>
                  </a:lnTo>
                  <a:lnTo>
                    <a:pt x="157" y="375"/>
                  </a:lnTo>
                  <a:lnTo>
                    <a:pt x="313" y="687"/>
                  </a:lnTo>
                  <a:lnTo>
                    <a:pt x="594" y="1343"/>
                  </a:lnTo>
                  <a:lnTo>
                    <a:pt x="875" y="1874"/>
                  </a:lnTo>
                  <a:lnTo>
                    <a:pt x="1219" y="2374"/>
                  </a:lnTo>
                  <a:lnTo>
                    <a:pt x="1531" y="2842"/>
                  </a:lnTo>
                  <a:lnTo>
                    <a:pt x="1937" y="3279"/>
                  </a:lnTo>
                  <a:lnTo>
                    <a:pt x="2125" y="3467"/>
                  </a:lnTo>
                  <a:lnTo>
                    <a:pt x="2374" y="3654"/>
                  </a:lnTo>
                  <a:lnTo>
                    <a:pt x="2593" y="3810"/>
                  </a:lnTo>
                  <a:lnTo>
                    <a:pt x="2874" y="3935"/>
                  </a:lnTo>
                  <a:lnTo>
                    <a:pt x="2905" y="3935"/>
                  </a:lnTo>
                  <a:lnTo>
                    <a:pt x="2905" y="3904"/>
                  </a:lnTo>
                  <a:lnTo>
                    <a:pt x="2468" y="3498"/>
                  </a:lnTo>
                  <a:lnTo>
                    <a:pt x="2249" y="3279"/>
                  </a:lnTo>
                  <a:lnTo>
                    <a:pt x="2062" y="3061"/>
                  </a:lnTo>
                  <a:lnTo>
                    <a:pt x="1687" y="2624"/>
                  </a:lnTo>
                  <a:lnTo>
                    <a:pt x="1375" y="2124"/>
                  </a:lnTo>
                  <a:lnTo>
                    <a:pt x="813" y="1156"/>
                  </a:lnTo>
                  <a:lnTo>
                    <a:pt x="438" y="594"/>
                  </a:lnTo>
                  <a:lnTo>
                    <a:pt x="251" y="313"/>
                  </a:lnTo>
                  <a:lnTo>
                    <a:pt x="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2" name="Google Shape;3703;p61">
              <a:extLst>
                <a:ext uri="{FF2B5EF4-FFF2-40B4-BE49-F238E27FC236}">
                  <a16:creationId xmlns:a16="http://schemas.microsoft.com/office/drawing/2014/main" id="{C3631ADF-C681-3F21-0C36-BB4CFADEE1EB}"/>
                </a:ext>
              </a:extLst>
            </p:cNvPr>
            <p:cNvSpPr/>
            <p:nvPr/>
          </p:nvSpPr>
          <p:spPr>
            <a:xfrm>
              <a:off x="4903800" y="2005700"/>
              <a:ext cx="74975" cy="83550"/>
            </a:xfrm>
            <a:custGeom>
              <a:avLst/>
              <a:gdLst/>
              <a:ahLst/>
              <a:cxnLst/>
              <a:rect l="l" t="t" r="r" b="b"/>
              <a:pathLst>
                <a:path w="2999" h="3342" extrusionOk="0">
                  <a:moveTo>
                    <a:pt x="32" y="0"/>
                  </a:moveTo>
                  <a:lnTo>
                    <a:pt x="1" y="31"/>
                  </a:lnTo>
                  <a:lnTo>
                    <a:pt x="1" y="63"/>
                  </a:lnTo>
                  <a:lnTo>
                    <a:pt x="250" y="562"/>
                  </a:lnTo>
                  <a:lnTo>
                    <a:pt x="500" y="1062"/>
                  </a:lnTo>
                  <a:lnTo>
                    <a:pt x="813" y="1530"/>
                  </a:lnTo>
                  <a:lnTo>
                    <a:pt x="1125" y="1999"/>
                  </a:lnTo>
                  <a:lnTo>
                    <a:pt x="1500" y="2405"/>
                  </a:lnTo>
                  <a:lnTo>
                    <a:pt x="1906" y="2780"/>
                  </a:lnTo>
                  <a:lnTo>
                    <a:pt x="2405" y="3092"/>
                  </a:lnTo>
                  <a:lnTo>
                    <a:pt x="2936" y="3342"/>
                  </a:lnTo>
                  <a:lnTo>
                    <a:pt x="2967" y="3342"/>
                  </a:lnTo>
                  <a:lnTo>
                    <a:pt x="2967" y="3311"/>
                  </a:lnTo>
                  <a:lnTo>
                    <a:pt x="2999" y="3279"/>
                  </a:lnTo>
                  <a:lnTo>
                    <a:pt x="2967" y="3248"/>
                  </a:lnTo>
                  <a:lnTo>
                    <a:pt x="2530" y="2936"/>
                  </a:lnTo>
                  <a:lnTo>
                    <a:pt x="2124" y="2561"/>
                  </a:lnTo>
                  <a:lnTo>
                    <a:pt x="1718" y="2186"/>
                  </a:lnTo>
                  <a:lnTo>
                    <a:pt x="1343" y="1780"/>
                  </a:lnTo>
                  <a:lnTo>
                    <a:pt x="719" y="906"/>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3" name="Google Shape;3704;p61">
              <a:extLst>
                <a:ext uri="{FF2B5EF4-FFF2-40B4-BE49-F238E27FC236}">
                  <a16:creationId xmlns:a16="http://schemas.microsoft.com/office/drawing/2014/main" id="{CF4CA792-910E-14DC-7633-A61593E8B5AE}"/>
                </a:ext>
              </a:extLst>
            </p:cNvPr>
            <p:cNvSpPr/>
            <p:nvPr/>
          </p:nvSpPr>
          <p:spPr>
            <a:xfrm>
              <a:off x="4925650" y="1940100"/>
              <a:ext cx="73425" cy="85125"/>
            </a:xfrm>
            <a:custGeom>
              <a:avLst/>
              <a:gdLst/>
              <a:ahLst/>
              <a:cxnLst/>
              <a:rect l="l" t="t" r="r" b="b"/>
              <a:pathLst>
                <a:path w="2937" h="3405" extrusionOk="0">
                  <a:moveTo>
                    <a:pt x="1" y="1"/>
                  </a:moveTo>
                  <a:lnTo>
                    <a:pt x="1" y="63"/>
                  </a:lnTo>
                  <a:lnTo>
                    <a:pt x="63" y="313"/>
                  </a:lnTo>
                  <a:lnTo>
                    <a:pt x="126" y="594"/>
                  </a:lnTo>
                  <a:lnTo>
                    <a:pt x="251" y="844"/>
                  </a:lnTo>
                  <a:lnTo>
                    <a:pt x="407" y="1063"/>
                  </a:lnTo>
                  <a:lnTo>
                    <a:pt x="719" y="1562"/>
                  </a:lnTo>
                  <a:lnTo>
                    <a:pt x="1094" y="2031"/>
                  </a:lnTo>
                  <a:lnTo>
                    <a:pt x="1500" y="2499"/>
                  </a:lnTo>
                  <a:lnTo>
                    <a:pt x="1937" y="2905"/>
                  </a:lnTo>
                  <a:lnTo>
                    <a:pt x="2156" y="3061"/>
                  </a:lnTo>
                  <a:lnTo>
                    <a:pt x="2374" y="3218"/>
                  </a:lnTo>
                  <a:lnTo>
                    <a:pt x="2593" y="3343"/>
                  </a:lnTo>
                  <a:lnTo>
                    <a:pt x="2874" y="3405"/>
                  </a:lnTo>
                  <a:lnTo>
                    <a:pt x="2905" y="3374"/>
                  </a:lnTo>
                  <a:lnTo>
                    <a:pt x="2937" y="3343"/>
                  </a:lnTo>
                  <a:lnTo>
                    <a:pt x="2937" y="3311"/>
                  </a:lnTo>
                  <a:lnTo>
                    <a:pt x="2905" y="3280"/>
                  </a:lnTo>
                  <a:lnTo>
                    <a:pt x="2687" y="3155"/>
                  </a:lnTo>
                  <a:lnTo>
                    <a:pt x="2468" y="2999"/>
                  </a:lnTo>
                  <a:lnTo>
                    <a:pt x="2281" y="2843"/>
                  </a:lnTo>
                  <a:lnTo>
                    <a:pt x="2125" y="2624"/>
                  </a:lnTo>
                  <a:lnTo>
                    <a:pt x="1375" y="1781"/>
                  </a:lnTo>
                  <a:lnTo>
                    <a:pt x="657" y="969"/>
                  </a:lnTo>
                  <a:lnTo>
                    <a:pt x="469" y="750"/>
                  </a:lnTo>
                  <a:lnTo>
                    <a:pt x="313" y="532"/>
                  </a:lnTo>
                  <a:lnTo>
                    <a:pt x="188" y="282"/>
                  </a:lnTo>
                  <a:lnTo>
                    <a:pt x="63"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4" name="Google Shape;3705;p61">
              <a:extLst>
                <a:ext uri="{FF2B5EF4-FFF2-40B4-BE49-F238E27FC236}">
                  <a16:creationId xmlns:a16="http://schemas.microsoft.com/office/drawing/2014/main" id="{9C468B0F-206B-B5D9-3E8C-0889B74818A2}"/>
                </a:ext>
              </a:extLst>
            </p:cNvPr>
            <p:cNvSpPr/>
            <p:nvPr/>
          </p:nvSpPr>
          <p:spPr>
            <a:xfrm>
              <a:off x="4950650" y="1885450"/>
              <a:ext cx="78875" cy="74975"/>
            </a:xfrm>
            <a:custGeom>
              <a:avLst/>
              <a:gdLst/>
              <a:ahLst/>
              <a:cxnLst/>
              <a:rect l="l" t="t" r="r" b="b"/>
              <a:pathLst>
                <a:path w="3155" h="2999" extrusionOk="0">
                  <a:moveTo>
                    <a:pt x="32" y="1"/>
                  </a:moveTo>
                  <a:lnTo>
                    <a:pt x="0" y="32"/>
                  </a:lnTo>
                  <a:lnTo>
                    <a:pt x="0" y="63"/>
                  </a:lnTo>
                  <a:lnTo>
                    <a:pt x="281" y="532"/>
                  </a:lnTo>
                  <a:lnTo>
                    <a:pt x="594" y="1000"/>
                  </a:lnTo>
                  <a:lnTo>
                    <a:pt x="937" y="1406"/>
                  </a:lnTo>
                  <a:lnTo>
                    <a:pt x="1343" y="1781"/>
                  </a:lnTo>
                  <a:lnTo>
                    <a:pt x="1718" y="2156"/>
                  </a:lnTo>
                  <a:lnTo>
                    <a:pt x="2155" y="2468"/>
                  </a:lnTo>
                  <a:lnTo>
                    <a:pt x="2343" y="2655"/>
                  </a:lnTo>
                  <a:lnTo>
                    <a:pt x="2592" y="2780"/>
                  </a:lnTo>
                  <a:lnTo>
                    <a:pt x="2811" y="2905"/>
                  </a:lnTo>
                  <a:lnTo>
                    <a:pt x="3061" y="2999"/>
                  </a:lnTo>
                  <a:lnTo>
                    <a:pt x="3123" y="2968"/>
                  </a:lnTo>
                  <a:lnTo>
                    <a:pt x="3154" y="2936"/>
                  </a:lnTo>
                  <a:lnTo>
                    <a:pt x="3123" y="2905"/>
                  </a:lnTo>
                  <a:lnTo>
                    <a:pt x="2749" y="2562"/>
                  </a:lnTo>
                  <a:lnTo>
                    <a:pt x="2343" y="2249"/>
                  </a:lnTo>
                  <a:lnTo>
                    <a:pt x="1562" y="1562"/>
                  </a:lnTo>
                  <a:lnTo>
                    <a:pt x="1187" y="1219"/>
                  </a:lnTo>
                  <a:lnTo>
                    <a:pt x="812" y="813"/>
                  </a:lnTo>
                  <a:lnTo>
                    <a:pt x="438" y="438"/>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5" name="Google Shape;3706;p61">
              <a:extLst>
                <a:ext uri="{FF2B5EF4-FFF2-40B4-BE49-F238E27FC236}">
                  <a16:creationId xmlns:a16="http://schemas.microsoft.com/office/drawing/2014/main" id="{80A11E76-C044-804F-6680-CA2AE19DFC49}"/>
                </a:ext>
              </a:extLst>
            </p:cNvPr>
            <p:cNvSpPr/>
            <p:nvPr/>
          </p:nvSpPr>
          <p:spPr>
            <a:xfrm>
              <a:off x="5013875" y="1773025"/>
              <a:ext cx="106225" cy="71850"/>
            </a:xfrm>
            <a:custGeom>
              <a:avLst/>
              <a:gdLst/>
              <a:ahLst/>
              <a:cxnLst/>
              <a:rect l="l" t="t" r="r" b="b"/>
              <a:pathLst>
                <a:path w="4249" h="2874" extrusionOk="0">
                  <a:moveTo>
                    <a:pt x="32" y="1"/>
                  </a:moveTo>
                  <a:lnTo>
                    <a:pt x="1" y="32"/>
                  </a:lnTo>
                  <a:lnTo>
                    <a:pt x="32" y="63"/>
                  </a:lnTo>
                  <a:lnTo>
                    <a:pt x="2093" y="1469"/>
                  </a:lnTo>
                  <a:lnTo>
                    <a:pt x="3124" y="2156"/>
                  </a:lnTo>
                  <a:lnTo>
                    <a:pt x="4154" y="2874"/>
                  </a:lnTo>
                  <a:lnTo>
                    <a:pt x="4248" y="2874"/>
                  </a:lnTo>
                  <a:lnTo>
                    <a:pt x="4248" y="2843"/>
                  </a:lnTo>
                  <a:lnTo>
                    <a:pt x="4217" y="2812"/>
                  </a:lnTo>
                  <a:lnTo>
                    <a:pt x="3780" y="2374"/>
                  </a:lnTo>
                  <a:lnTo>
                    <a:pt x="3342" y="1937"/>
                  </a:lnTo>
                  <a:lnTo>
                    <a:pt x="2843" y="1531"/>
                  </a:lnTo>
                  <a:lnTo>
                    <a:pt x="2312" y="1188"/>
                  </a:lnTo>
                  <a:lnTo>
                    <a:pt x="1781" y="844"/>
                  </a:lnTo>
                  <a:lnTo>
                    <a:pt x="1219" y="532"/>
                  </a:lnTo>
                  <a:lnTo>
                    <a:pt x="657" y="251"/>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6" name="Google Shape;3707;p61">
              <a:extLst>
                <a:ext uri="{FF2B5EF4-FFF2-40B4-BE49-F238E27FC236}">
                  <a16:creationId xmlns:a16="http://schemas.microsoft.com/office/drawing/2014/main" id="{9213C9C4-E5BF-0130-6D6E-60AFB4820043}"/>
                </a:ext>
              </a:extLst>
            </p:cNvPr>
            <p:cNvSpPr/>
            <p:nvPr/>
          </p:nvSpPr>
          <p:spPr>
            <a:xfrm>
              <a:off x="5067750" y="1737125"/>
              <a:ext cx="104650" cy="69500"/>
            </a:xfrm>
            <a:custGeom>
              <a:avLst/>
              <a:gdLst/>
              <a:ahLst/>
              <a:cxnLst/>
              <a:rect l="l" t="t" r="r" b="b"/>
              <a:pathLst>
                <a:path w="4186" h="2780" extrusionOk="0">
                  <a:moveTo>
                    <a:pt x="32" y="0"/>
                  </a:moveTo>
                  <a:lnTo>
                    <a:pt x="1" y="32"/>
                  </a:lnTo>
                  <a:lnTo>
                    <a:pt x="32" y="63"/>
                  </a:lnTo>
                  <a:lnTo>
                    <a:pt x="1125" y="656"/>
                  </a:lnTo>
                  <a:lnTo>
                    <a:pt x="1656" y="968"/>
                  </a:lnTo>
                  <a:lnTo>
                    <a:pt x="2218" y="1281"/>
                  </a:lnTo>
                  <a:lnTo>
                    <a:pt x="2749" y="1593"/>
                  </a:lnTo>
                  <a:lnTo>
                    <a:pt x="3249" y="1968"/>
                  </a:lnTo>
                  <a:lnTo>
                    <a:pt x="3467" y="2155"/>
                  </a:lnTo>
                  <a:lnTo>
                    <a:pt x="3686" y="2374"/>
                  </a:lnTo>
                  <a:lnTo>
                    <a:pt x="4123" y="2780"/>
                  </a:lnTo>
                  <a:lnTo>
                    <a:pt x="4185" y="2780"/>
                  </a:lnTo>
                  <a:lnTo>
                    <a:pt x="4185" y="2749"/>
                  </a:lnTo>
                  <a:lnTo>
                    <a:pt x="4029" y="2499"/>
                  </a:lnTo>
                  <a:lnTo>
                    <a:pt x="3873" y="2249"/>
                  </a:lnTo>
                  <a:lnTo>
                    <a:pt x="3686" y="1999"/>
                  </a:lnTo>
                  <a:lnTo>
                    <a:pt x="3467" y="1812"/>
                  </a:lnTo>
                  <a:lnTo>
                    <a:pt x="2968" y="1374"/>
                  </a:lnTo>
                  <a:lnTo>
                    <a:pt x="2468" y="1031"/>
                  </a:lnTo>
                  <a:lnTo>
                    <a:pt x="1875" y="719"/>
                  </a:lnTo>
                  <a:lnTo>
                    <a:pt x="1281" y="438"/>
                  </a:lnTo>
                  <a:lnTo>
                    <a:pt x="688"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7" name="Google Shape;3708;p61">
              <a:extLst>
                <a:ext uri="{FF2B5EF4-FFF2-40B4-BE49-F238E27FC236}">
                  <a16:creationId xmlns:a16="http://schemas.microsoft.com/office/drawing/2014/main" id="{C2F4FC69-2819-A8E1-3779-4229BE6C72D1}"/>
                </a:ext>
              </a:extLst>
            </p:cNvPr>
            <p:cNvSpPr/>
            <p:nvPr/>
          </p:nvSpPr>
          <p:spPr>
            <a:xfrm>
              <a:off x="5131000" y="1707450"/>
              <a:ext cx="96050" cy="66400"/>
            </a:xfrm>
            <a:custGeom>
              <a:avLst/>
              <a:gdLst/>
              <a:ahLst/>
              <a:cxnLst/>
              <a:rect l="l" t="t" r="r" b="b"/>
              <a:pathLst>
                <a:path w="3842" h="2656" extrusionOk="0">
                  <a:moveTo>
                    <a:pt x="32" y="1"/>
                  </a:moveTo>
                  <a:lnTo>
                    <a:pt x="0" y="32"/>
                  </a:lnTo>
                  <a:lnTo>
                    <a:pt x="0" y="63"/>
                  </a:lnTo>
                  <a:lnTo>
                    <a:pt x="32" y="63"/>
                  </a:lnTo>
                  <a:lnTo>
                    <a:pt x="531" y="344"/>
                  </a:lnTo>
                  <a:lnTo>
                    <a:pt x="1031" y="594"/>
                  </a:lnTo>
                  <a:lnTo>
                    <a:pt x="1531" y="906"/>
                  </a:lnTo>
                  <a:lnTo>
                    <a:pt x="1999" y="1219"/>
                  </a:lnTo>
                  <a:lnTo>
                    <a:pt x="2467" y="1562"/>
                  </a:lnTo>
                  <a:lnTo>
                    <a:pt x="2905" y="1906"/>
                  </a:lnTo>
                  <a:lnTo>
                    <a:pt x="3342" y="2280"/>
                  </a:lnTo>
                  <a:lnTo>
                    <a:pt x="3810" y="2655"/>
                  </a:lnTo>
                  <a:lnTo>
                    <a:pt x="3842" y="2624"/>
                  </a:lnTo>
                  <a:lnTo>
                    <a:pt x="3842" y="2593"/>
                  </a:lnTo>
                  <a:lnTo>
                    <a:pt x="3467" y="2124"/>
                  </a:lnTo>
                  <a:lnTo>
                    <a:pt x="3030" y="1718"/>
                  </a:lnTo>
                  <a:lnTo>
                    <a:pt x="2592" y="1312"/>
                  </a:lnTo>
                  <a:lnTo>
                    <a:pt x="2124" y="938"/>
                  </a:lnTo>
                  <a:lnTo>
                    <a:pt x="1624" y="656"/>
                  </a:lnTo>
                  <a:lnTo>
                    <a:pt x="1125" y="375"/>
                  </a:lnTo>
                  <a:lnTo>
                    <a:pt x="594" y="157"/>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8" name="Google Shape;3709;p61">
              <a:extLst>
                <a:ext uri="{FF2B5EF4-FFF2-40B4-BE49-F238E27FC236}">
                  <a16:creationId xmlns:a16="http://schemas.microsoft.com/office/drawing/2014/main" id="{CF15B4BE-DC82-0FD9-6032-0EC7E05BE82E}"/>
                </a:ext>
              </a:extLst>
            </p:cNvPr>
            <p:cNvSpPr/>
            <p:nvPr/>
          </p:nvSpPr>
          <p:spPr>
            <a:xfrm>
              <a:off x="5195025" y="1688725"/>
              <a:ext cx="80425" cy="64025"/>
            </a:xfrm>
            <a:custGeom>
              <a:avLst/>
              <a:gdLst/>
              <a:ahLst/>
              <a:cxnLst/>
              <a:rect l="l" t="t" r="r" b="b"/>
              <a:pathLst>
                <a:path w="3217" h="2561" extrusionOk="0">
                  <a:moveTo>
                    <a:pt x="0" y="0"/>
                  </a:moveTo>
                  <a:lnTo>
                    <a:pt x="0" y="31"/>
                  </a:lnTo>
                  <a:lnTo>
                    <a:pt x="0" y="63"/>
                  </a:lnTo>
                  <a:lnTo>
                    <a:pt x="1780" y="1249"/>
                  </a:lnTo>
                  <a:lnTo>
                    <a:pt x="2155" y="1530"/>
                  </a:lnTo>
                  <a:lnTo>
                    <a:pt x="2499" y="1874"/>
                  </a:lnTo>
                  <a:lnTo>
                    <a:pt x="2842" y="2217"/>
                  </a:lnTo>
                  <a:lnTo>
                    <a:pt x="3154" y="2561"/>
                  </a:lnTo>
                  <a:lnTo>
                    <a:pt x="3217" y="2561"/>
                  </a:lnTo>
                  <a:lnTo>
                    <a:pt x="3217" y="2530"/>
                  </a:lnTo>
                  <a:lnTo>
                    <a:pt x="3092" y="2311"/>
                  </a:lnTo>
                  <a:lnTo>
                    <a:pt x="2998" y="2093"/>
                  </a:lnTo>
                  <a:lnTo>
                    <a:pt x="2686" y="1655"/>
                  </a:lnTo>
                  <a:lnTo>
                    <a:pt x="2342" y="1312"/>
                  </a:lnTo>
                  <a:lnTo>
                    <a:pt x="2155" y="1124"/>
                  </a:lnTo>
                  <a:lnTo>
                    <a:pt x="1936" y="968"/>
                  </a:lnTo>
                  <a:lnTo>
                    <a:pt x="1499" y="687"/>
                  </a:lnTo>
                  <a:lnTo>
                    <a:pt x="1031" y="406"/>
                  </a:lnTo>
                  <a:lnTo>
                    <a:pt x="781" y="281"/>
                  </a:lnTo>
                  <a:lnTo>
                    <a:pt x="562" y="156"/>
                  </a:lnTo>
                  <a:lnTo>
                    <a:pt x="312" y="63"/>
                  </a:lnTo>
                  <a:lnTo>
                    <a:pt x="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9" name="Google Shape;3710;p61">
              <a:extLst>
                <a:ext uri="{FF2B5EF4-FFF2-40B4-BE49-F238E27FC236}">
                  <a16:creationId xmlns:a16="http://schemas.microsoft.com/office/drawing/2014/main" id="{CBAB577D-4B5C-E34D-62AA-16929F957167}"/>
                </a:ext>
              </a:extLst>
            </p:cNvPr>
            <p:cNvSpPr/>
            <p:nvPr/>
          </p:nvSpPr>
          <p:spPr>
            <a:xfrm>
              <a:off x="5244200" y="1673875"/>
              <a:ext cx="82000" cy="64825"/>
            </a:xfrm>
            <a:custGeom>
              <a:avLst/>
              <a:gdLst/>
              <a:ahLst/>
              <a:cxnLst/>
              <a:rect l="l" t="t" r="r" b="b"/>
              <a:pathLst>
                <a:path w="3280" h="2593" extrusionOk="0">
                  <a:moveTo>
                    <a:pt x="63" y="1"/>
                  </a:moveTo>
                  <a:lnTo>
                    <a:pt x="32" y="32"/>
                  </a:lnTo>
                  <a:lnTo>
                    <a:pt x="1" y="63"/>
                  </a:lnTo>
                  <a:lnTo>
                    <a:pt x="32" y="94"/>
                  </a:lnTo>
                  <a:lnTo>
                    <a:pt x="500" y="313"/>
                  </a:lnTo>
                  <a:lnTo>
                    <a:pt x="937" y="563"/>
                  </a:lnTo>
                  <a:lnTo>
                    <a:pt x="1375" y="844"/>
                  </a:lnTo>
                  <a:lnTo>
                    <a:pt x="1781" y="1156"/>
                  </a:lnTo>
                  <a:lnTo>
                    <a:pt x="2155" y="1469"/>
                  </a:lnTo>
                  <a:lnTo>
                    <a:pt x="2530" y="1843"/>
                  </a:lnTo>
                  <a:lnTo>
                    <a:pt x="2874" y="2218"/>
                  </a:lnTo>
                  <a:lnTo>
                    <a:pt x="3217" y="2593"/>
                  </a:lnTo>
                  <a:lnTo>
                    <a:pt x="3248" y="2593"/>
                  </a:lnTo>
                  <a:lnTo>
                    <a:pt x="3280" y="2562"/>
                  </a:lnTo>
                  <a:lnTo>
                    <a:pt x="2999" y="2124"/>
                  </a:lnTo>
                  <a:lnTo>
                    <a:pt x="2718" y="1687"/>
                  </a:lnTo>
                  <a:lnTo>
                    <a:pt x="2343" y="1281"/>
                  </a:lnTo>
                  <a:lnTo>
                    <a:pt x="1937" y="938"/>
                  </a:lnTo>
                  <a:lnTo>
                    <a:pt x="1500" y="657"/>
                  </a:lnTo>
                  <a:lnTo>
                    <a:pt x="1062" y="376"/>
                  </a:lnTo>
                  <a:lnTo>
                    <a:pt x="563" y="188"/>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0" name="Google Shape;3711;p61">
              <a:extLst>
                <a:ext uri="{FF2B5EF4-FFF2-40B4-BE49-F238E27FC236}">
                  <a16:creationId xmlns:a16="http://schemas.microsoft.com/office/drawing/2014/main" id="{37EAEEAC-78F9-3B81-422D-EC3B1006940D}"/>
                </a:ext>
              </a:extLst>
            </p:cNvPr>
            <p:cNvSpPr/>
            <p:nvPr/>
          </p:nvSpPr>
          <p:spPr>
            <a:xfrm>
              <a:off x="5295725" y="1669200"/>
              <a:ext cx="70300" cy="62475"/>
            </a:xfrm>
            <a:custGeom>
              <a:avLst/>
              <a:gdLst/>
              <a:ahLst/>
              <a:cxnLst/>
              <a:rect l="l" t="t" r="r" b="b"/>
              <a:pathLst>
                <a:path w="2812" h="2499" extrusionOk="0">
                  <a:moveTo>
                    <a:pt x="32" y="0"/>
                  </a:moveTo>
                  <a:lnTo>
                    <a:pt x="1" y="32"/>
                  </a:lnTo>
                  <a:lnTo>
                    <a:pt x="1" y="63"/>
                  </a:lnTo>
                  <a:lnTo>
                    <a:pt x="1" y="94"/>
                  </a:lnTo>
                  <a:lnTo>
                    <a:pt x="407" y="313"/>
                  </a:lnTo>
                  <a:lnTo>
                    <a:pt x="813" y="563"/>
                  </a:lnTo>
                  <a:lnTo>
                    <a:pt x="1187" y="844"/>
                  </a:lnTo>
                  <a:lnTo>
                    <a:pt x="1562" y="1125"/>
                  </a:lnTo>
                  <a:lnTo>
                    <a:pt x="1875" y="1437"/>
                  </a:lnTo>
                  <a:lnTo>
                    <a:pt x="2187" y="1780"/>
                  </a:lnTo>
                  <a:lnTo>
                    <a:pt x="2468" y="2124"/>
                  </a:lnTo>
                  <a:lnTo>
                    <a:pt x="2593" y="2311"/>
                  </a:lnTo>
                  <a:lnTo>
                    <a:pt x="2718" y="2499"/>
                  </a:lnTo>
                  <a:lnTo>
                    <a:pt x="2780" y="2499"/>
                  </a:lnTo>
                  <a:lnTo>
                    <a:pt x="2811" y="2468"/>
                  </a:lnTo>
                  <a:lnTo>
                    <a:pt x="2718" y="2249"/>
                  </a:lnTo>
                  <a:lnTo>
                    <a:pt x="2624" y="2062"/>
                  </a:lnTo>
                  <a:lnTo>
                    <a:pt x="2343" y="1687"/>
                  </a:lnTo>
                  <a:lnTo>
                    <a:pt x="2031" y="1312"/>
                  </a:lnTo>
                  <a:lnTo>
                    <a:pt x="1687" y="1000"/>
                  </a:lnTo>
                  <a:lnTo>
                    <a:pt x="1281" y="719"/>
                  </a:lnTo>
                  <a:lnTo>
                    <a:pt x="906" y="469"/>
                  </a:lnTo>
                  <a:lnTo>
                    <a:pt x="469"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1" name="Google Shape;3712;p61">
              <a:extLst>
                <a:ext uri="{FF2B5EF4-FFF2-40B4-BE49-F238E27FC236}">
                  <a16:creationId xmlns:a16="http://schemas.microsoft.com/office/drawing/2014/main" id="{C1ACC3E6-0D98-7CA0-E79E-CA79CB509A17}"/>
                </a:ext>
              </a:extLst>
            </p:cNvPr>
            <p:cNvSpPr/>
            <p:nvPr/>
          </p:nvSpPr>
          <p:spPr>
            <a:xfrm>
              <a:off x="5354275" y="1683250"/>
              <a:ext cx="59375" cy="53125"/>
            </a:xfrm>
            <a:custGeom>
              <a:avLst/>
              <a:gdLst/>
              <a:ahLst/>
              <a:cxnLst/>
              <a:rect l="l" t="t" r="r" b="b"/>
              <a:pathLst>
                <a:path w="2375" h="2125" extrusionOk="0">
                  <a:moveTo>
                    <a:pt x="32" y="1"/>
                  </a:moveTo>
                  <a:lnTo>
                    <a:pt x="1" y="32"/>
                  </a:lnTo>
                  <a:lnTo>
                    <a:pt x="1" y="63"/>
                  </a:lnTo>
                  <a:lnTo>
                    <a:pt x="32" y="63"/>
                  </a:lnTo>
                  <a:lnTo>
                    <a:pt x="344" y="313"/>
                  </a:lnTo>
                  <a:lnTo>
                    <a:pt x="657" y="594"/>
                  </a:lnTo>
                  <a:lnTo>
                    <a:pt x="1219" y="1094"/>
                  </a:lnTo>
                  <a:lnTo>
                    <a:pt x="1750" y="1593"/>
                  </a:lnTo>
                  <a:lnTo>
                    <a:pt x="2031" y="1874"/>
                  </a:lnTo>
                  <a:lnTo>
                    <a:pt x="2312" y="2124"/>
                  </a:lnTo>
                  <a:lnTo>
                    <a:pt x="2374" y="2124"/>
                  </a:lnTo>
                  <a:lnTo>
                    <a:pt x="2374" y="2093"/>
                  </a:lnTo>
                  <a:lnTo>
                    <a:pt x="2374" y="2062"/>
                  </a:lnTo>
                  <a:lnTo>
                    <a:pt x="2156" y="1749"/>
                  </a:lnTo>
                  <a:lnTo>
                    <a:pt x="1906" y="1468"/>
                  </a:lnTo>
                  <a:lnTo>
                    <a:pt x="1625" y="1187"/>
                  </a:lnTo>
                  <a:lnTo>
                    <a:pt x="1344" y="937"/>
                  </a:lnTo>
                  <a:lnTo>
                    <a:pt x="1063" y="688"/>
                  </a:lnTo>
                  <a:lnTo>
                    <a:pt x="750" y="438"/>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2" name="Google Shape;3713;p61">
              <a:extLst>
                <a:ext uri="{FF2B5EF4-FFF2-40B4-BE49-F238E27FC236}">
                  <a16:creationId xmlns:a16="http://schemas.microsoft.com/office/drawing/2014/main" id="{527081D0-112D-8804-2951-176529C963E1}"/>
                </a:ext>
              </a:extLst>
            </p:cNvPr>
            <p:cNvSpPr/>
            <p:nvPr/>
          </p:nvSpPr>
          <p:spPr>
            <a:xfrm>
              <a:off x="3866975" y="1518525"/>
              <a:ext cx="1267175" cy="1425625"/>
            </a:xfrm>
            <a:custGeom>
              <a:avLst/>
              <a:gdLst/>
              <a:ahLst/>
              <a:cxnLst/>
              <a:rect l="l" t="t" r="r" b="b"/>
              <a:pathLst>
                <a:path w="50687" h="57025" extrusionOk="0">
                  <a:moveTo>
                    <a:pt x="16021" y="0"/>
                  </a:moveTo>
                  <a:lnTo>
                    <a:pt x="15210" y="31"/>
                  </a:lnTo>
                  <a:lnTo>
                    <a:pt x="13429" y="125"/>
                  </a:lnTo>
                  <a:lnTo>
                    <a:pt x="11587" y="281"/>
                  </a:lnTo>
                  <a:lnTo>
                    <a:pt x="9682" y="531"/>
                  </a:lnTo>
                  <a:lnTo>
                    <a:pt x="7808" y="812"/>
                  </a:lnTo>
                  <a:lnTo>
                    <a:pt x="5997" y="1156"/>
                  </a:lnTo>
                  <a:lnTo>
                    <a:pt x="4310" y="1562"/>
                  </a:lnTo>
                  <a:lnTo>
                    <a:pt x="3561" y="1780"/>
                  </a:lnTo>
                  <a:lnTo>
                    <a:pt x="2843" y="1968"/>
                  </a:lnTo>
                  <a:lnTo>
                    <a:pt x="2187" y="2186"/>
                  </a:lnTo>
                  <a:lnTo>
                    <a:pt x="1625" y="2436"/>
                  </a:lnTo>
                  <a:lnTo>
                    <a:pt x="1094" y="2655"/>
                  </a:lnTo>
                  <a:lnTo>
                    <a:pt x="688" y="2904"/>
                  </a:lnTo>
                  <a:lnTo>
                    <a:pt x="376" y="3123"/>
                  </a:lnTo>
                  <a:lnTo>
                    <a:pt x="126" y="3373"/>
                  </a:lnTo>
                  <a:lnTo>
                    <a:pt x="63" y="3498"/>
                  </a:lnTo>
                  <a:lnTo>
                    <a:pt x="1" y="3592"/>
                  </a:lnTo>
                  <a:lnTo>
                    <a:pt x="1" y="3716"/>
                  </a:lnTo>
                  <a:lnTo>
                    <a:pt x="1" y="3841"/>
                  </a:lnTo>
                  <a:lnTo>
                    <a:pt x="500" y="6059"/>
                  </a:lnTo>
                  <a:lnTo>
                    <a:pt x="1063" y="8432"/>
                  </a:lnTo>
                  <a:lnTo>
                    <a:pt x="1656" y="10868"/>
                  </a:lnTo>
                  <a:lnTo>
                    <a:pt x="2312" y="13398"/>
                  </a:lnTo>
                  <a:lnTo>
                    <a:pt x="3030" y="15958"/>
                  </a:lnTo>
                  <a:lnTo>
                    <a:pt x="3811" y="18519"/>
                  </a:lnTo>
                  <a:lnTo>
                    <a:pt x="4591" y="21049"/>
                  </a:lnTo>
                  <a:lnTo>
                    <a:pt x="5435" y="23547"/>
                  </a:lnTo>
                  <a:lnTo>
                    <a:pt x="6278" y="25952"/>
                  </a:lnTo>
                  <a:lnTo>
                    <a:pt x="7184" y="28231"/>
                  </a:lnTo>
                  <a:lnTo>
                    <a:pt x="7652" y="29325"/>
                  </a:lnTo>
                  <a:lnTo>
                    <a:pt x="8089" y="30386"/>
                  </a:lnTo>
                  <a:lnTo>
                    <a:pt x="8558" y="31386"/>
                  </a:lnTo>
                  <a:lnTo>
                    <a:pt x="9026" y="32354"/>
                  </a:lnTo>
                  <a:lnTo>
                    <a:pt x="9495" y="33259"/>
                  </a:lnTo>
                  <a:lnTo>
                    <a:pt x="9994" y="34134"/>
                  </a:lnTo>
                  <a:lnTo>
                    <a:pt x="10463" y="34946"/>
                  </a:lnTo>
                  <a:lnTo>
                    <a:pt x="10931" y="35664"/>
                  </a:lnTo>
                  <a:lnTo>
                    <a:pt x="11431" y="36351"/>
                  </a:lnTo>
                  <a:lnTo>
                    <a:pt x="11899" y="36944"/>
                  </a:lnTo>
                  <a:lnTo>
                    <a:pt x="12399" y="37475"/>
                  </a:lnTo>
                  <a:lnTo>
                    <a:pt x="12867" y="37944"/>
                  </a:lnTo>
                  <a:lnTo>
                    <a:pt x="13867" y="38756"/>
                  </a:lnTo>
                  <a:lnTo>
                    <a:pt x="15022" y="39693"/>
                  </a:lnTo>
                  <a:lnTo>
                    <a:pt x="16396" y="40723"/>
                  </a:lnTo>
                  <a:lnTo>
                    <a:pt x="17926" y="41879"/>
                  </a:lnTo>
                  <a:lnTo>
                    <a:pt x="19613" y="43097"/>
                  </a:lnTo>
                  <a:lnTo>
                    <a:pt x="21424" y="44377"/>
                  </a:lnTo>
                  <a:lnTo>
                    <a:pt x="23329" y="45689"/>
                  </a:lnTo>
                  <a:lnTo>
                    <a:pt x="25328" y="47032"/>
                  </a:lnTo>
                  <a:lnTo>
                    <a:pt x="27420" y="48374"/>
                  </a:lnTo>
                  <a:lnTo>
                    <a:pt x="29544" y="49686"/>
                  </a:lnTo>
                  <a:lnTo>
                    <a:pt x="31730" y="50998"/>
                  </a:lnTo>
                  <a:lnTo>
                    <a:pt x="33916" y="52247"/>
                  </a:lnTo>
                  <a:lnTo>
                    <a:pt x="36102" y="53465"/>
                  </a:lnTo>
                  <a:lnTo>
                    <a:pt x="38257" y="54558"/>
                  </a:lnTo>
                  <a:lnTo>
                    <a:pt x="39350" y="55089"/>
                  </a:lnTo>
                  <a:lnTo>
                    <a:pt x="40381" y="55588"/>
                  </a:lnTo>
                  <a:lnTo>
                    <a:pt x="41442" y="56057"/>
                  </a:lnTo>
                  <a:lnTo>
                    <a:pt x="42473" y="56494"/>
                  </a:lnTo>
                  <a:lnTo>
                    <a:pt x="43066" y="56713"/>
                  </a:lnTo>
                  <a:lnTo>
                    <a:pt x="43691" y="56869"/>
                  </a:lnTo>
                  <a:lnTo>
                    <a:pt x="44284" y="56994"/>
                  </a:lnTo>
                  <a:lnTo>
                    <a:pt x="44846" y="57025"/>
                  </a:lnTo>
                  <a:lnTo>
                    <a:pt x="45440" y="57025"/>
                  </a:lnTo>
                  <a:lnTo>
                    <a:pt x="45971" y="56963"/>
                  </a:lnTo>
                  <a:lnTo>
                    <a:pt x="46533" y="56869"/>
                  </a:lnTo>
                  <a:lnTo>
                    <a:pt x="47032" y="56713"/>
                  </a:lnTo>
                  <a:lnTo>
                    <a:pt x="47532" y="56494"/>
                  </a:lnTo>
                  <a:lnTo>
                    <a:pt x="48001" y="56244"/>
                  </a:lnTo>
                  <a:lnTo>
                    <a:pt x="48438" y="55963"/>
                  </a:lnTo>
                  <a:lnTo>
                    <a:pt x="48844" y="55620"/>
                  </a:lnTo>
                  <a:lnTo>
                    <a:pt x="49218" y="55245"/>
                  </a:lnTo>
                  <a:lnTo>
                    <a:pt x="49531" y="54839"/>
                  </a:lnTo>
                  <a:lnTo>
                    <a:pt x="49843" y="54402"/>
                  </a:lnTo>
                  <a:lnTo>
                    <a:pt x="50093" y="53933"/>
                  </a:lnTo>
                  <a:lnTo>
                    <a:pt x="50311" y="53434"/>
                  </a:lnTo>
                  <a:lnTo>
                    <a:pt x="50468" y="52871"/>
                  </a:lnTo>
                  <a:lnTo>
                    <a:pt x="50593" y="52309"/>
                  </a:lnTo>
                  <a:lnTo>
                    <a:pt x="50686" y="51716"/>
                  </a:lnTo>
                  <a:lnTo>
                    <a:pt x="50686" y="51123"/>
                  </a:lnTo>
                  <a:lnTo>
                    <a:pt x="50655" y="50467"/>
                  </a:lnTo>
                  <a:lnTo>
                    <a:pt x="50561" y="49811"/>
                  </a:lnTo>
                  <a:lnTo>
                    <a:pt x="50405" y="49155"/>
                  </a:lnTo>
                  <a:lnTo>
                    <a:pt x="50187" y="48468"/>
                  </a:lnTo>
                  <a:lnTo>
                    <a:pt x="49906" y="47750"/>
                  </a:lnTo>
                  <a:lnTo>
                    <a:pt x="49562" y="47032"/>
                  </a:lnTo>
                  <a:lnTo>
                    <a:pt x="49125" y="46313"/>
                  </a:lnTo>
                  <a:lnTo>
                    <a:pt x="48625" y="45564"/>
                  </a:lnTo>
                  <a:lnTo>
                    <a:pt x="48063" y="44846"/>
                  </a:lnTo>
                  <a:lnTo>
                    <a:pt x="47407" y="44096"/>
                  </a:lnTo>
                  <a:lnTo>
                    <a:pt x="46689" y="43346"/>
                  </a:lnTo>
                  <a:lnTo>
                    <a:pt x="45408" y="42129"/>
                  </a:lnTo>
                  <a:lnTo>
                    <a:pt x="44034" y="40848"/>
                  </a:lnTo>
                  <a:lnTo>
                    <a:pt x="42598" y="39568"/>
                  </a:lnTo>
                  <a:lnTo>
                    <a:pt x="41099" y="38287"/>
                  </a:lnTo>
                  <a:lnTo>
                    <a:pt x="38101" y="35727"/>
                  </a:lnTo>
                  <a:lnTo>
                    <a:pt x="35165" y="33228"/>
                  </a:lnTo>
                  <a:lnTo>
                    <a:pt x="32448" y="30948"/>
                  </a:lnTo>
                  <a:lnTo>
                    <a:pt x="31230" y="29887"/>
                  </a:lnTo>
                  <a:lnTo>
                    <a:pt x="30168" y="28919"/>
                  </a:lnTo>
                  <a:lnTo>
                    <a:pt x="29232" y="28044"/>
                  </a:lnTo>
                  <a:lnTo>
                    <a:pt x="28451" y="27295"/>
                  </a:lnTo>
                  <a:lnTo>
                    <a:pt x="27889" y="26639"/>
                  </a:lnTo>
                  <a:lnTo>
                    <a:pt x="27670" y="26358"/>
                  </a:lnTo>
                  <a:lnTo>
                    <a:pt x="27514" y="26108"/>
                  </a:lnTo>
                  <a:lnTo>
                    <a:pt x="27295" y="25733"/>
                  </a:lnTo>
                  <a:lnTo>
                    <a:pt x="27108" y="25265"/>
                  </a:lnTo>
                  <a:lnTo>
                    <a:pt x="26702" y="24203"/>
                  </a:lnTo>
                  <a:lnTo>
                    <a:pt x="26265" y="22922"/>
                  </a:lnTo>
                  <a:lnTo>
                    <a:pt x="25859" y="21455"/>
                  </a:lnTo>
                  <a:lnTo>
                    <a:pt x="25422" y="19831"/>
                  </a:lnTo>
                  <a:lnTo>
                    <a:pt x="24953" y="18113"/>
                  </a:lnTo>
                  <a:lnTo>
                    <a:pt x="24079" y="14397"/>
                  </a:lnTo>
                  <a:lnTo>
                    <a:pt x="23173" y="10587"/>
                  </a:lnTo>
                  <a:lnTo>
                    <a:pt x="22267" y="6933"/>
                  </a:lnTo>
                  <a:lnTo>
                    <a:pt x="21799" y="5247"/>
                  </a:lnTo>
                  <a:lnTo>
                    <a:pt x="21362" y="3654"/>
                  </a:lnTo>
                  <a:lnTo>
                    <a:pt x="20925" y="2249"/>
                  </a:lnTo>
                  <a:lnTo>
                    <a:pt x="20487" y="999"/>
                  </a:lnTo>
                  <a:lnTo>
                    <a:pt x="20425" y="906"/>
                  </a:lnTo>
                  <a:lnTo>
                    <a:pt x="20331" y="781"/>
                  </a:lnTo>
                  <a:lnTo>
                    <a:pt x="20237" y="687"/>
                  </a:lnTo>
                  <a:lnTo>
                    <a:pt x="20081" y="593"/>
                  </a:lnTo>
                  <a:lnTo>
                    <a:pt x="19738" y="437"/>
                  </a:lnTo>
                  <a:lnTo>
                    <a:pt x="19301" y="281"/>
                  </a:lnTo>
                  <a:lnTo>
                    <a:pt x="18801" y="188"/>
                  </a:lnTo>
                  <a:lnTo>
                    <a:pt x="18208" y="94"/>
                  </a:lnTo>
                  <a:lnTo>
                    <a:pt x="17521" y="63"/>
                  </a:lnTo>
                  <a:lnTo>
                    <a:pt x="16802" y="31"/>
                  </a:lnTo>
                  <a:lnTo>
                    <a:pt x="1602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3" name="Google Shape;3714;p61">
              <a:extLst>
                <a:ext uri="{FF2B5EF4-FFF2-40B4-BE49-F238E27FC236}">
                  <a16:creationId xmlns:a16="http://schemas.microsoft.com/office/drawing/2014/main" id="{B31EC351-43C6-1ED9-50D0-557359E336BD}"/>
                </a:ext>
              </a:extLst>
            </p:cNvPr>
            <p:cNvSpPr/>
            <p:nvPr/>
          </p:nvSpPr>
          <p:spPr>
            <a:xfrm>
              <a:off x="3840425" y="833800"/>
              <a:ext cx="563725" cy="797950"/>
            </a:xfrm>
            <a:custGeom>
              <a:avLst/>
              <a:gdLst/>
              <a:ahLst/>
              <a:cxnLst/>
              <a:rect l="l" t="t" r="r" b="b"/>
              <a:pathLst>
                <a:path w="22549" h="31918" extrusionOk="0">
                  <a:moveTo>
                    <a:pt x="11119" y="1"/>
                  </a:moveTo>
                  <a:lnTo>
                    <a:pt x="10900" y="32"/>
                  </a:lnTo>
                  <a:lnTo>
                    <a:pt x="10681" y="63"/>
                  </a:lnTo>
                  <a:lnTo>
                    <a:pt x="10275" y="188"/>
                  </a:lnTo>
                  <a:lnTo>
                    <a:pt x="9901" y="376"/>
                  </a:lnTo>
                  <a:lnTo>
                    <a:pt x="9526" y="626"/>
                  </a:lnTo>
                  <a:lnTo>
                    <a:pt x="9214" y="907"/>
                  </a:lnTo>
                  <a:lnTo>
                    <a:pt x="8901" y="1188"/>
                  </a:lnTo>
                  <a:lnTo>
                    <a:pt x="8620" y="1531"/>
                  </a:lnTo>
                  <a:lnTo>
                    <a:pt x="8370" y="1844"/>
                  </a:lnTo>
                  <a:lnTo>
                    <a:pt x="8152" y="2156"/>
                  </a:lnTo>
                  <a:lnTo>
                    <a:pt x="7808" y="2749"/>
                  </a:lnTo>
                  <a:lnTo>
                    <a:pt x="7590" y="3155"/>
                  </a:lnTo>
                  <a:lnTo>
                    <a:pt x="7527" y="3311"/>
                  </a:lnTo>
                  <a:lnTo>
                    <a:pt x="7527" y="3186"/>
                  </a:lnTo>
                  <a:lnTo>
                    <a:pt x="7558" y="2874"/>
                  </a:lnTo>
                  <a:lnTo>
                    <a:pt x="7527" y="2437"/>
                  </a:lnTo>
                  <a:lnTo>
                    <a:pt x="7496" y="2187"/>
                  </a:lnTo>
                  <a:lnTo>
                    <a:pt x="7434" y="1937"/>
                  </a:lnTo>
                  <a:lnTo>
                    <a:pt x="7340" y="1656"/>
                  </a:lnTo>
                  <a:lnTo>
                    <a:pt x="7215" y="1406"/>
                  </a:lnTo>
                  <a:lnTo>
                    <a:pt x="7059" y="1156"/>
                  </a:lnTo>
                  <a:lnTo>
                    <a:pt x="6840" y="938"/>
                  </a:lnTo>
                  <a:lnTo>
                    <a:pt x="6590" y="750"/>
                  </a:lnTo>
                  <a:lnTo>
                    <a:pt x="6278" y="594"/>
                  </a:lnTo>
                  <a:lnTo>
                    <a:pt x="5903" y="469"/>
                  </a:lnTo>
                  <a:lnTo>
                    <a:pt x="5497" y="407"/>
                  </a:lnTo>
                  <a:lnTo>
                    <a:pt x="5248" y="438"/>
                  </a:lnTo>
                  <a:lnTo>
                    <a:pt x="5029" y="501"/>
                  </a:lnTo>
                  <a:lnTo>
                    <a:pt x="4779" y="594"/>
                  </a:lnTo>
                  <a:lnTo>
                    <a:pt x="4560" y="750"/>
                  </a:lnTo>
                  <a:lnTo>
                    <a:pt x="4342" y="969"/>
                  </a:lnTo>
                  <a:lnTo>
                    <a:pt x="4123" y="1188"/>
                  </a:lnTo>
                  <a:lnTo>
                    <a:pt x="3905" y="1469"/>
                  </a:lnTo>
                  <a:lnTo>
                    <a:pt x="3686" y="1781"/>
                  </a:lnTo>
                  <a:lnTo>
                    <a:pt x="3249" y="2499"/>
                  </a:lnTo>
                  <a:lnTo>
                    <a:pt x="2843" y="3343"/>
                  </a:lnTo>
                  <a:lnTo>
                    <a:pt x="2468" y="4248"/>
                  </a:lnTo>
                  <a:lnTo>
                    <a:pt x="2093" y="5216"/>
                  </a:lnTo>
                  <a:lnTo>
                    <a:pt x="1750" y="6216"/>
                  </a:lnTo>
                  <a:lnTo>
                    <a:pt x="1406" y="7246"/>
                  </a:lnTo>
                  <a:lnTo>
                    <a:pt x="1125" y="8277"/>
                  </a:lnTo>
                  <a:lnTo>
                    <a:pt x="875" y="9276"/>
                  </a:lnTo>
                  <a:lnTo>
                    <a:pt x="438" y="11087"/>
                  </a:lnTo>
                  <a:lnTo>
                    <a:pt x="157" y="12524"/>
                  </a:lnTo>
                  <a:lnTo>
                    <a:pt x="63" y="13242"/>
                  </a:lnTo>
                  <a:lnTo>
                    <a:pt x="32" y="14148"/>
                  </a:lnTo>
                  <a:lnTo>
                    <a:pt x="1" y="15241"/>
                  </a:lnTo>
                  <a:lnTo>
                    <a:pt x="1" y="16459"/>
                  </a:lnTo>
                  <a:lnTo>
                    <a:pt x="63" y="17802"/>
                  </a:lnTo>
                  <a:lnTo>
                    <a:pt x="95" y="19207"/>
                  </a:lnTo>
                  <a:lnTo>
                    <a:pt x="282" y="22174"/>
                  </a:lnTo>
                  <a:lnTo>
                    <a:pt x="469" y="25078"/>
                  </a:lnTo>
                  <a:lnTo>
                    <a:pt x="688" y="27733"/>
                  </a:lnTo>
                  <a:lnTo>
                    <a:pt x="875" y="29856"/>
                  </a:lnTo>
                  <a:lnTo>
                    <a:pt x="1032" y="31230"/>
                  </a:lnTo>
                  <a:lnTo>
                    <a:pt x="19644" y="31917"/>
                  </a:lnTo>
                  <a:lnTo>
                    <a:pt x="19832" y="23923"/>
                  </a:lnTo>
                  <a:lnTo>
                    <a:pt x="19988" y="18239"/>
                  </a:lnTo>
                  <a:lnTo>
                    <a:pt x="20082" y="15303"/>
                  </a:lnTo>
                  <a:lnTo>
                    <a:pt x="20175" y="14616"/>
                  </a:lnTo>
                  <a:lnTo>
                    <a:pt x="20363" y="13867"/>
                  </a:lnTo>
                  <a:lnTo>
                    <a:pt x="20581" y="13086"/>
                  </a:lnTo>
                  <a:lnTo>
                    <a:pt x="20831" y="12274"/>
                  </a:lnTo>
                  <a:lnTo>
                    <a:pt x="21393" y="10619"/>
                  </a:lnTo>
                  <a:lnTo>
                    <a:pt x="21924" y="8995"/>
                  </a:lnTo>
                  <a:lnTo>
                    <a:pt x="22174" y="8183"/>
                  </a:lnTo>
                  <a:lnTo>
                    <a:pt x="22361" y="7434"/>
                  </a:lnTo>
                  <a:lnTo>
                    <a:pt x="22486" y="6715"/>
                  </a:lnTo>
                  <a:lnTo>
                    <a:pt x="22549" y="6059"/>
                  </a:lnTo>
                  <a:lnTo>
                    <a:pt x="22549" y="5747"/>
                  </a:lnTo>
                  <a:lnTo>
                    <a:pt x="22549" y="5466"/>
                  </a:lnTo>
                  <a:lnTo>
                    <a:pt x="22486" y="5185"/>
                  </a:lnTo>
                  <a:lnTo>
                    <a:pt x="22424" y="4935"/>
                  </a:lnTo>
                  <a:lnTo>
                    <a:pt x="22330" y="4685"/>
                  </a:lnTo>
                  <a:lnTo>
                    <a:pt x="22205" y="4467"/>
                  </a:lnTo>
                  <a:lnTo>
                    <a:pt x="22049" y="4279"/>
                  </a:lnTo>
                  <a:lnTo>
                    <a:pt x="21862" y="4123"/>
                  </a:lnTo>
                  <a:lnTo>
                    <a:pt x="21705" y="4030"/>
                  </a:lnTo>
                  <a:lnTo>
                    <a:pt x="21518" y="3936"/>
                  </a:lnTo>
                  <a:lnTo>
                    <a:pt x="21362" y="3873"/>
                  </a:lnTo>
                  <a:lnTo>
                    <a:pt x="21206" y="3842"/>
                  </a:lnTo>
                  <a:lnTo>
                    <a:pt x="21018" y="3811"/>
                  </a:lnTo>
                  <a:lnTo>
                    <a:pt x="20862" y="3842"/>
                  </a:lnTo>
                  <a:lnTo>
                    <a:pt x="20550" y="3905"/>
                  </a:lnTo>
                  <a:lnTo>
                    <a:pt x="20269" y="4030"/>
                  </a:lnTo>
                  <a:lnTo>
                    <a:pt x="19988" y="4217"/>
                  </a:lnTo>
                  <a:lnTo>
                    <a:pt x="19738" y="4436"/>
                  </a:lnTo>
                  <a:lnTo>
                    <a:pt x="19488" y="4685"/>
                  </a:lnTo>
                  <a:lnTo>
                    <a:pt x="19270" y="4935"/>
                  </a:lnTo>
                  <a:lnTo>
                    <a:pt x="19051" y="5216"/>
                  </a:lnTo>
                  <a:lnTo>
                    <a:pt x="18739" y="5716"/>
                  </a:lnTo>
                  <a:lnTo>
                    <a:pt x="18551" y="6091"/>
                  </a:lnTo>
                  <a:lnTo>
                    <a:pt x="18458" y="6216"/>
                  </a:lnTo>
                  <a:lnTo>
                    <a:pt x="18520" y="6059"/>
                  </a:lnTo>
                  <a:lnTo>
                    <a:pt x="18676" y="5591"/>
                  </a:lnTo>
                  <a:lnTo>
                    <a:pt x="18832" y="4904"/>
                  </a:lnTo>
                  <a:lnTo>
                    <a:pt x="18895" y="4529"/>
                  </a:lnTo>
                  <a:lnTo>
                    <a:pt x="18957" y="4123"/>
                  </a:lnTo>
                  <a:lnTo>
                    <a:pt x="18957" y="3717"/>
                  </a:lnTo>
                  <a:lnTo>
                    <a:pt x="18957" y="3280"/>
                  </a:lnTo>
                  <a:lnTo>
                    <a:pt x="18864" y="2905"/>
                  </a:lnTo>
                  <a:lnTo>
                    <a:pt x="18770" y="2531"/>
                  </a:lnTo>
                  <a:lnTo>
                    <a:pt x="18676" y="2374"/>
                  </a:lnTo>
                  <a:lnTo>
                    <a:pt x="18583" y="2218"/>
                  </a:lnTo>
                  <a:lnTo>
                    <a:pt x="18458" y="2062"/>
                  </a:lnTo>
                  <a:lnTo>
                    <a:pt x="18333" y="1937"/>
                  </a:lnTo>
                  <a:lnTo>
                    <a:pt x="18177" y="1812"/>
                  </a:lnTo>
                  <a:lnTo>
                    <a:pt x="17989" y="1719"/>
                  </a:lnTo>
                  <a:lnTo>
                    <a:pt x="17802" y="1625"/>
                  </a:lnTo>
                  <a:lnTo>
                    <a:pt x="17583" y="1562"/>
                  </a:lnTo>
                  <a:lnTo>
                    <a:pt x="17365" y="1531"/>
                  </a:lnTo>
                  <a:lnTo>
                    <a:pt x="17115" y="1500"/>
                  </a:lnTo>
                  <a:lnTo>
                    <a:pt x="16896" y="1500"/>
                  </a:lnTo>
                  <a:lnTo>
                    <a:pt x="16678" y="1531"/>
                  </a:lnTo>
                  <a:lnTo>
                    <a:pt x="16272" y="1625"/>
                  </a:lnTo>
                  <a:lnTo>
                    <a:pt x="15866" y="1781"/>
                  </a:lnTo>
                  <a:lnTo>
                    <a:pt x="15491" y="2031"/>
                  </a:lnTo>
                  <a:lnTo>
                    <a:pt x="15116" y="2281"/>
                  </a:lnTo>
                  <a:lnTo>
                    <a:pt x="14804" y="2562"/>
                  </a:lnTo>
                  <a:lnTo>
                    <a:pt x="14491" y="2874"/>
                  </a:lnTo>
                  <a:lnTo>
                    <a:pt x="14210" y="3186"/>
                  </a:lnTo>
                  <a:lnTo>
                    <a:pt x="13961" y="3499"/>
                  </a:lnTo>
                  <a:lnTo>
                    <a:pt x="13555" y="4092"/>
                  </a:lnTo>
                  <a:lnTo>
                    <a:pt x="13336" y="4498"/>
                  </a:lnTo>
                  <a:lnTo>
                    <a:pt x="13242" y="4654"/>
                  </a:lnTo>
                  <a:lnTo>
                    <a:pt x="13273" y="4467"/>
                  </a:lnTo>
                  <a:lnTo>
                    <a:pt x="13336" y="3967"/>
                  </a:lnTo>
                  <a:lnTo>
                    <a:pt x="13367" y="3280"/>
                  </a:lnTo>
                  <a:lnTo>
                    <a:pt x="13367" y="2905"/>
                  </a:lnTo>
                  <a:lnTo>
                    <a:pt x="13336" y="2499"/>
                  </a:lnTo>
                  <a:lnTo>
                    <a:pt x="13305" y="2093"/>
                  </a:lnTo>
                  <a:lnTo>
                    <a:pt x="13211" y="1687"/>
                  </a:lnTo>
                  <a:lnTo>
                    <a:pt x="13086" y="1281"/>
                  </a:lnTo>
                  <a:lnTo>
                    <a:pt x="12899" y="938"/>
                  </a:lnTo>
                  <a:lnTo>
                    <a:pt x="12774" y="750"/>
                  </a:lnTo>
                  <a:lnTo>
                    <a:pt x="12649" y="626"/>
                  </a:lnTo>
                  <a:lnTo>
                    <a:pt x="12524" y="469"/>
                  </a:lnTo>
                  <a:lnTo>
                    <a:pt x="12368" y="344"/>
                  </a:lnTo>
                  <a:lnTo>
                    <a:pt x="12212" y="251"/>
                  </a:lnTo>
                  <a:lnTo>
                    <a:pt x="12024" y="157"/>
                  </a:lnTo>
                  <a:lnTo>
                    <a:pt x="11806" y="95"/>
                  </a:lnTo>
                  <a:lnTo>
                    <a:pt x="11587" y="32"/>
                  </a:lnTo>
                  <a:lnTo>
                    <a:pt x="1136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4" name="Google Shape;3715;p61">
              <a:extLst>
                <a:ext uri="{FF2B5EF4-FFF2-40B4-BE49-F238E27FC236}">
                  <a16:creationId xmlns:a16="http://schemas.microsoft.com/office/drawing/2014/main" id="{12FAD25C-FA8B-C77A-E035-A0B066EA554D}"/>
                </a:ext>
              </a:extLst>
            </p:cNvPr>
            <p:cNvSpPr/>
            <p:nvPr/>
          </p:nvSpPr>
          <p:spPr>
            <a:xfrm>
              <a:off x="4222225" y="974350"/>
              <a:ext cx="85125" cy="305275"/>
            </a:xfrm>
            <a:custGeom>
              <a:avLst/>
              <a:gdLst/>
              <a:ahLst/>
              <a:cxnLst/>
              <a:rect l="l" t="t" r="r" b="b"/>
              <a:pathLst>
                <a:path w="3405" h="12211" extrusionOk="0">
                  <a:moveTo>
                    <a:pt x="3279" y="0"/>
                  </a:moveTo>
                  <a:lnTo>
                    <a:pt x="3217" y="31"/>
                  </a:lnTo>
                  <a:lnTo>
                    <a:pt x="3154" y="94"/>
                  </a:lnTo>
                  <a:lnTo>
                    <a:pt x="2561" y="843"/>
                  </a:lnTo>
                  <a:lnTo>
                    <a:pt x="2030" y="1562"/>
                  </a:lnTo>
                  <a:lnTo>
                    <a:pt x="1593" y="2280"/>
                  </a:lnTo>
                  <a:lnTo>
                    <a:pt x="1187" y="2967"/>
                  </a:lnTo>
                  <a:lnTo>
                    <a:pt x="875" y="3685"/>
                  </a:lnTo>
                  <a:lnTo>
                    <a:pt x="594" y="4372"/>
                  </a:lnTo>
                  <a:lnTo>
                    <a:pt x="406" y="5059"/>
                  </a:lnTo>
                  <a:lnTo>
                    <a:pt x="250" y="5778"/>
                  </a:lnTo>
                  <a:lnTo>
                    <a:pt x="125" y="6496"/>
                  </a:lnTo>
                  <a:lnTo>
                    <a:pt x="63" y="7214"/>
                  </a:lnTo>
                  <a:lnTo>
                    <a:pt x="0" y="7964"/>
                  </a:lnTo>
                  <a:lnTo>
                    <a:pt x="31" y="8744"/>
                  </a:lnTo>
                  <a:lnTo>
                    <a:pt x="63" y="9525"/>
                  </a:lnTo>
                  <a:lnTo>
                    <a:pt x="94" y="10368"/>
                  </a:lnTo>
                  <a:lnTo>
                    <a:pt x="281" y="12148"/>
                  </a:lnTo>
                  <a:lnTo>
                    <a:pt x="312" y="12211"/>
                  </a:lnTo>
                  <a:lnTo>
                    <a:pt x="406" y="12211"/>
                  </a:lnTo>
                  <a:lnTo>
                    <a:pt x="437" y="12148"/>
                  </a:lnTo>
                  <a:lnTo>
                    <a:pt x="437" y="10368"/>
                  </a:lnTo>
                  <a:lnTo>
                    <a:pt x="437" y="9525"/>
                  </a:lnTo>
                  <a:lnTo>
                    <a:pt x="469" y="8776"/>
                  </a:lnTo>
                  <a:lnTo>
                    <a:pt x="531" y="8026"/>
                  </a:lnTo>
                  <a:lnTo>
                    <a:pt x="625" y="7308"/>
                  </a:lnTo>
                  <a:lnTo>
                    <a:pt x="718" y="6621"/>
                  </a:lnTo>
                  <a:lnTo>
                    <a:pt x="875" y="5965"/>
                  </a:lnTo>
                  <a:lnTo>
                    <a:pt x="1031" y="5278"/>
                  </a:lnTo>
                  <a:lnTo>
                    <a:pt x="1249" y="4622"/>
                  </a:lnTo>
                  <a:lnTo>
                    <a:pt x="1468" y="3935"/>
                  </a:lnTo>
                  <a:lnTo>
                    <a:pt x="1780" y="3279"/>
                  </a:lnTo>
                  <a:lnTo>
                    <a:pt x="2093" y="2561"/>
                  </a:lnTo>
                  <a:lnTo>
                    <a:pt x="2467" y="1843"/>
                  </a:lnTo>
                  <a:lnTo>
                    <a:pt x="2873" y="1062"/>
                  </a:lnTo>
                  <a:lnTo>
                    <a:pt x="3342" y="250"/>
                  </a:lnTo>
                  <a:lnTo>
                    <a:pt x="3373" y="188"/>
                  </a:lnTo>
                  <a:lnTo>
                    <a:pt x="3404" y="125"/>
                  </a:lnTo>
                  <a:lnTo>
                    <a:pt x="3373" y="63"/>
                  </a:lnTo>
                  <a:lnTo>
                    <a:pt x="3373" y="31"/>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5" name="Google Shape;3716;p61">
              <a:extLst>
                <a:ext uri="{FF2B5EF4-FFF2-40B4-BE49-F238E27FC236}">
                  <a16:creationId xmlns:a16="http://schemas.microsoft.com/office/drawing/2014/main" id="{1BCC9251-D063-8D8B-D99B-1A3FF95B6E31}"/>
                </a:ext>
              </a:extLst>
            </p:cNvPr>
            <p:cNvSpPr/>
            <p:nvPr/>
          </p:nvSpPr>
          <p:spPr>
            <a:xfrm>
              <a:off x="4096525" y="936100"/>
              <a:ext cx="81225" cy="324800"/>
            </a:xfrm>
            <a:custGeom>
              <a:avLst/>
              <a:gdLst/>
              <a:ahLst/>
              <a:cxnLst/>
              <a:rect l="l" t="t" r="r" b="b"/>
              <a:pathLst>
                <a:path w="3249" h="12992" extrusionOk="0">
                  <a:moveTo>
                    <a:pt x="3123" y="0"/>
                  </a:moveTo>
                  <a:lnTo>
                    <a:pt x="3061" y="31"/>
                  </a:lnTo>
                  <a:lnTo>
                    <a:pt x="3029" y="62"/>
                  </a:lnTo>
                  <a:lnTo>
                    <a:pt x="2967" y="125"/>
                  </a:lnTo>
                  <a:lnTo>
                    <a:pt x="2436" y="968"/>
                  </a:lnTo>
                  <a:lnTo>
                    <a:pt x="1968" y="1749"/>
                  </a:lnTo>
                  <a:lnTo>
                    <a:pt x="1562" y="2530"/>
                  </a:lnTo>
                  <a:lnTo>
                    <a:pt x="1218" y="3310"/>
                  </a:lnTo>
                  <a:lnTo>
                    <a:pt x="937" y="4060"/>
                  </a:lnTo>
                  <a:lnTo>
                    <a:pt x="687" y="4778"/>
                  </a:lnTo>
                  <a:lnTo>
                    <a:pt x="469" y="5528"/>
                  </a:lnTo>
                  <a:lnTo>
                    <a:pt x="313" y="6277"/>
                  </a:lnTo>
                  <a:lnTo>
                    <a:pt x="188" y="7027"/>
                  </a:lnTo>
                  <a:lnTo>
                    <a:pt x="94" y="7776"/>
                  </a:lnTo>
                  <a:lnTo>
                    <a:pt x="31" y="8557"/>
                  </a:lnTo>
                  <a:lnTo>
                    <a:pt x="0" y="9369"/>
                  </a:lnTo>
                  <a:lnTo>
                    <a:pt x="0" y="10212"/>
                  </a:lnTo>
                  <a:lnTo>
                    <a:pt x="0" y="11086"/>
                  </a:lnTo>
                  <a:lnTo>
                    <a:pt x="31" y="12960"/>
                  </a:lnTo>
                  <a:lnTo>
                    <a:pt x="63" y="12991"/>
                  </a:lnTo>
                  <a:lnTo>
                    <a:pt x="156" y="12991"/>
                  </a:lnTo>
                  <a:lnTo>
                    <a:pt x="156" y="12960"/>
                  </a:lnTo>
                  <a:lnTo>
                    <a:pt x="281" y="11086"/>
                  </a:lnTo>
                  <a:lnTo>
                    <a:pt x="437" y="9400"/>
                  </a:lnTo>
                  <a:lnTo>
                    <a:pt x="531" y="8619"/>
                  </a:lnTo>
                  <a:lnTo>
                    <a:pt x="625" y="7839"/>
                  </a:lnTo>
                  <a:lnTo>
                    <a:pt x="750" y="7120"/>
                  </a:lnTo>
                  <a:lnTo>
                    <a:pt x="906" y="6402"/>
                  </a:lnTo>
                  <a:lnTo>
                    <a:pt x="1093" y="5684"/>
                  </a:lnTo>
                  <a:lnTo>
                    <a:pt x="1312" y="4965"/>
                  </a:lnTo>
                  <a:lnTo>
                    <a:pt x="1530" y="4216"/>
                  </a:lnTo>
                  <a:lnTo>
                    <a:pt x="1780" y="3498"/>
                  </a:lnTo>
                  <a:lnTo>
                    <a:pt x="2093" y="2717"/>
                  </a:lnTo>
                  <a:lnTo>
                    <a:pt x="2436" y="1905"/>
                  </a:lnTo>
                  <a:lnTo>
                    <a:pt x="2811" y="1093"/>
                  </a:lnTo>
                  <a:lnTo>
                    <a:pt x="3217" y="187"/>
                  </a:lnTo>
                  <a:lnTo>
                    <a:pt x="3248" y="125"/>
                  </a:lnTo>
                  <a:lnTo>
                    <a:pt x="3248" y="62"/>
                  </a:lnTo>
                  <a:lnTo>
                    <a:pt x="3217" y="31"/>
                  </a:lnTo>
                  <a:lnTo>
                    <a:pt x="3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6" name="Google Shape;3717;p61">
              <a:extLst>
                <a:ext uri="{FF2B5EF4-FFF2-40B4-BE49-F238E27FC236}">
                  <a16:creationId xmlns:a16="http://schemas.microsoft.com/office/drawing/2014/main" id="{7F800180-3564-9369-A7A6-F4D4CDD28987}"/>
                </a:ext>
              </a:extLst>
            </p:cNvPr>
            <p:cNvSpPr/>
            <p:nvPr/>
          </p:nvSpPr>
          <p:spPr>
            <a:xfrm>
              <a:off x="3960675" y="917350"/>
              <a:ext cx="69500" cy="330275"/>
            </a:xfrm>
            <a:custGeom>
              <a:avLst/>
              <a:gdLst/>
              <a:ahLst/>
              <a:cxnLst/>
              <a:rect l="l" t="t" r="r" b="b"/>
              <a:pathLst>
                <a:path w="2780" h="13211" extrusionOk="0">
                  <a:moveTo>
                    <a:pt x="2748" y="1"/>
                  </a:moveTo>
                  <a:lnTo>
                    <a:pt x="2686" y="32"/>
                  </a:lnTo>
                  <a:lnTo>
                    <a:pt x="2561" y="188"/>
                  </a:lnTo>
                  <a:lnTo>
                    <a:pt x="2155" y="969"/>
                  </a:lnTo>
                  <a:lnTo>
                    <a:pt x="1749" y="1718"/>
                  </a:lnTo>
                  <a:lnTo>
                    <a:pt x="1406" y="2468"/>
                  </a:lnTo>
                  <a:lnTo>
                    <a:pt x="1093" y="3217"/>
                  </a:lnTo>
                  <a:lnTo>
                    <a:pt x="843" y="3967"/>
                  </a:lnTo>
                  <a:lnTo>
                    <a:pt x="594" y="4716"/>
                  </a:lnTo>
                  <a:lnTo>
                    <a:pt x="406" y="5466"/>
                  </a:lnTo>
                  <a:lnTo>
                    <a:pt x="250" y="6246"/>
                  </a:lnTo>
                  <a:lnTo>
                    <a:pt x="125" y="7027"/>
                  </a:lnTo>
                  <a:lnTo>
                    <a:pt x="63" y="7808"/>
                  </a:lnTo>
                  <a:lnTo>
                    <a:pt x="0" y="8620"/>
                  </a:lnTo>
                  <a:lnTo>
                    <a:pt x="0" y="9463"/>
                  </a:lnTo>
                  <a:lnTo>
                    <a:pt x="63" y="10337"/>
                  </a:lnTo>
                  <a:lnTo>
                    <a:pt x="125" y="11243"/>
                  </a:lnTo>
                  <a:lnTo>
                    <a:pt x="250" y="12149"/>
                  </a:lnTo>
                  <a:lnTo>
                    <a:pt x="406" y="13117"/>
                  </a:lnTo>
                  <a:lnTo>
                    <a:pt x="438" y="13179"/>
                  </a:lnTo>
                  <a:lnTo>
                    <a:pt x="500" y="13211"/>
                  </a:lnTo>
                  <a:lnTo>
                    <a:pt x="562" y="13179"/>
                  </a:lnTo>
                  <a:lnTo>
                    <a:pt x="594" y="13086"/>
                  </a:lnTo>
                  <a:lnTo>
                    <a:pt x="531" y="12149"/>
                  </a:lnTo>
                  <a:lnTo>
                    <a:pt x="469" y="11243"/>
                  </a:lnTo>
                  <a:lnTo>
                    <a:pt x="469" y="10400"/>
                  </a:lnTo>
                  <a:lnTo>
                    <a:pt x="469" y="9588"/>
                  </a:lnTo>
                  <a:lnTo>
                    <a:pt x="500" y="8776"/>
                  </a:lnTo>
                  <a:lnTo>
                    <a:pt x="562" y="8026"/>
                  </a:lnTo>
                  <a:lnTo>
                    <a:pt x="656" y="7277"/>
                  </a:lnTo>
                  <a:lnTo>
                    <a:pt x="781" y="6527"/>
                  </a:lnTo>
                  <a:lnTo>
                    <a:pt x="937" y="5809"/>
                  </a:lnTo>
                  <a:lnTo>
                    <a:pt x="1093" y="5060"/>
                  </a:lnTo>
                  <a:lnTo>
                    <a:pt x="1281" y="4310"/>
                  </a:lnTo>
                  <a:lnTo>
                    <a:pt x="1531" y="3561"/>
                  </a:lnTo>
                  <a:lnTo>
                    <a:pt x="1780" y="2780"/>
                  </a:lnTo>
                  <a:lnTo>
                    <a:pt x="2061" y="1968"/>
                  </a:lnTo>
                  <a:lnTo>
                    <a:pt x="2717" y="250"/>
                  </a:lnTo>
                  <a:lnTo>
                    <a:pt x="2780" y="63"/>
                  </a:lnTo>
                  <a:lnTo>
                    <a:pt x="2780" y="32"/>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7" name="Google Shape;3718;p61">
              <a:extLst>
                <a:ext uri="{FF2B5EF4-FFF2-40B4-BE49-F238E27FC236}">
                  <a16:creationId xmlns:a16="http://schemas.microsoft.com/office/drawing/2014/main" id="{2B07AB8E-2A40-B84E-2371-6D9FA7F1BE84}"/>
                </a:ext>
              </a:extLst>
            </p:cNvPr>
            <p:cNvSpPr/>
            <p:nvPr/>
          </p:nvSpPr>
          <p:spPr>
            <a:xfrm>
              <a:off x="4077775" y="1164850"/>
              <a:ext cx="441925" cy="547325"/>
            </a:xfrm>
            <a:custGeom>
              <a:avLst/>
              <a:gdLst/>
              <a:ahLst/>
              <a:cxnLst/>
              <a:rect l="l" t="t" r="r" b="b"/>
              <a:pathLst>
                <a:path w="17677" h="21893" extrusionOk="0">
                  <a:moveTo>
                    <a:pt x="15897" y="0"/>
                  </a:moveTo>
                  <a:lnTo>
                    <a:pt x="15615" y="31"/>
                  </a:lnTo>
                  <a:lnTo>
                    <a:pt x="15334" y="94"/>
                  </a:lnTo>
                  <a:lnTo>
                    <a:pt x="15053" y="219"/>
                  </a:lnTo>
                  <a:lnTo>
                    <a:pt x="14804" y="344"/>
                  </a:lnTo>
                  <a:lnTo>
                    <a:pt x="14522" y="531"/>
                  </a:lnTo>
                  <a:lnTo>
                    <a:pt x="14273" y="718"/>
                  </a:lnTo>
                  <a:lnTo>
                    <a:pt x="14023" y="937"/>
                  </a:lnTo>
                  <a:lnTo>
                    <a:pt x="13804" y="1187"/>
                  </a:lnTo>
                  <a:lnTo>
                    <a:pt x="13336" y="1749"/>
                  </a:lnTo>
                  <a:lnTo>
                    <a:pt x="12899" y="2374"/>
                  </a:lnTo>
                  <a:lnTo>
                    <a:pt x="12461" y="3061"/>
                  </a:lnTo>
                  <a:lnTo>
                    <a:pt x="12087" y="3810"/>
                  </a:lnTo>
                  <a:lnTo>
                    <a:pt x="11743" y="4591"/>
                  </a:lnTo>
                  <a:lnTo>
                    <a:pt x="11431" y="5372"/>
                  </a:lnTo>
                  <a:lnTo>
                    <a:pt x="11118" y="6152"/>
                  </a:lnTo>
                  <a:lnTo>
                    <a:pt x="10869" y="6933"/>
                  </a:lnTo>
                  <a:lnTo>
                    <a:pt x="10650" y="7683"/>
                  </a:lnTo>
                  <a:lnTo>
                    <a:pt x="10463" y="8401"/>
                  </a:lnTo>
                  <a:lnTo>
                    <a:pt x="10306" y="9026"/>
                  </a:lnTo>
                  <a:lnTo>
                    <a:pt x="9994" y="8994"/>
                  </a:lnTo>
                  <a:lnTo>
                    <a:pt x="9120" y="8869"/>
                  </a:lnTo>
                  <a:lnTo>
                    <a:pt x="8526" y="8807"/>
                  </a:lnTo>
                  <a:lnTo>
                    <a:pt x="7871" y="8776"/>
                  </a:lnTo>
                  <a:lnTo>
                    <a:pt x="7121" y="8776"/>
                  </a:lnTo>
                  <a:lnTo>
                    <a:pt x="6340" y="8807"/>
                  </a:lnTo>
                  <a:lnTo>
                    <a:pt x="5497" y="8869"/>
                  </a:lnTo>
                  <a:lnTo>
                    <a:pt x="4685" y="9026"/>
                  </a:lnTo>
                  <a:lnTo>
                    <a:pt x="4248" y="9119"/>
                  </a:lnTo>
                  <a:lnTo>
                    <a:pt x="3842" y="9213"/>
                  </a:lnTo>
                  <a:lnTo>
                    <a:pt x="3436" y="9369"/>
                  </a:lnTo>
                  <a:lnTo>
                    <a:pt x="3030" y="9525"/>
                  </a:lnTo>
                  <a:lnTo>
                    <a:pt x="2655" y="9713"/>
                  </a:lnTo>
                  <a:lnTo>
                    <a:pt x="2280" y="9900"/>
                  </a:lnTo>
                  <a:lnTo>
                    <a:pt x="1906" y="10119"/>
                  </a:lnTo>
                  <a:lnTo>
                    <a:pt x="1562" y="10400"/>
                  </a:lnTo>
                  <a:lnTo>
                    <a:pt x="1219" y="10681"/>
                  </a:lnTo>
                  <a:lnTo>
                    <a:pt x="906" y="10993"/>
                  </a:lnTo>
                  <a:lnTo>
                    <a:pt x="625" y="11336"/>
                  </a:lnTo>
                  <a:lnTo>
                    <a:pt x="375" y="11711"/>
                  </a:lnTo>
                  <a:lnTo>
                    <a:pt x="251" y="11899"/>
                  </a:lnTo>
                  <a:lnTo>
                    <a:pt x="157" y="12117"/>
                  </a:lnTo>
                  <a:lnTo>
                    <a:pt x="94" y="12305"/>
                  </a:lnTo>
                  <a:lnTo>
                    <a:pt x="32" y="12523"/>
                  </a:lnTo>
                  <a:lnTo>
                    <a:pt x="1" y="12742"/>
                  </a:lnTo>
                  <a:lnTo>
                    <a:pt x="1" y="12929"/>
                  </a:lnTo>
                  <a:lnTo>
                    <a:pt x="32" y="13366"/>
                  </a:lnTo>
                  <a:lnTo>
                    <a:pt x="126" y="13804"/>
                  </a:lnTo>
                  <a:lnTo>
                    <a:pt x="282" y="14210"/>
                  </a:lnTo>
                  <a:lnTo>
                    <a:pt x="500" y="14647"/>
                  </a:lnTo>
                  <a:lnTo>
                    <a:pt x="781" y="15084"/>
                  </a:lnTo>
                  <a:lnTo>
                    <a:pt x="1094" y="15521"/>
                  </a:lnTo>
                  <a:lnTo>
                    <a:pt x="1469" y="15958"/>
                  </a:lnTo>
                  <a:lnTo>
                    <a:pt x="1874" y="16364"/>
                  </a:lnTo>
                  <a:lnTo>
                    <a:pt x="2280" y="16802"/>
                  </a:lnTo>
                  <a:lnTo>
                    <a:pt x="2749" y="17208"/>
                  </a:lnTo>
                  <a:lnTo>
                    <a:pt x="3249" y="17614"/>
                  </a:lnTo>
                  <a:lnTo>
                    <a:pt x="4248" y="18394"/>
                  </a:lnTo>
                  <a:lnTo>
                    <a:pt x="5310" y="19113"/>
                  </a:lnTo>
                  <a:lnTo>
                    <a:pt x="6340" y="19800"/>
                  </a:lnTo>
                  <a:lnTo>
                    <a:pt x="7340" y="20393"/>
                  </a:lnTo>
                  <a:lnTo>
                    <a:pt x="8214" y="20893"/>
                  </a:lnTo>
                  <a:lnTo>
                    <a:pt x="9588" y="21642"/>
                  </a:lnTo>
                  <a:lnTo>
                    <a:pt x="10119" y="21892"/>
                  </a:lnTo>
                  <a:lnTo>
                    <a:pt x="10806" y="21111"/>
                  </a:lnTo>
                  <a:lnTo>
                    <a:pt x="11524" y="20237"/>
                  </a:lnTo>
                  <a:lnTo>
                    <a:pt x="12430" y="19144"/>
                  </a:lnTo>
                  <a:lnTo>
                    <a:pt x="13367" y="17957"/>
                  </a:lnTo>
                  <a:lnTo>
                    <a:pt x="14304" y="16739"/>
                  </a:lnTo>
                  <a:lnTo>
                    <a:pt x="15116" y="15552"/>
                  </a:lnTo>
                  <a:lnTo>
                    <a:pt x="15491" y="15022"/>
                  </a:lnTo>
                  <a:lnTo>
                    <a:pt x="15772" y="14491"/>
                  </a:lnTo>
                  <a:lnTo>
                    <a:pt x="15897" y="14241"/>
                  </a:lnTo>
                  <a:lnTo>
                    <a:pt x="16053" y="13929"/>
                  </a:lnTo>
                  <a:lnTo>
                    <a:pt x="16303" y="13179"/>
                  </a:lnTo>
                  <a:lnTo>
                    <a:pt x="16584" y="12273"/>
                  </a:lnTo>
                  <a:lnTo>
                    <a:pt x="16802" y="11243"/>
                  </a:lnTo>
                  <a:lnTo>
                    <a:pt x="17052" y="10119"/>
                  </a:lnTo>
                  <a:lnTo>
                    <a:pt x="17239" y="8932"/>
                  </a:lnTo>
                  <a:lnTo>
                    <a:pt x="17427" y="7745"/>
                  </a:lnTo>
                  <a:lnTo>
                    <a:pt x="17552" y="6527"/>
                  </a:lnTo>
                  <a:lnTo>
                    <a:pt x="17645" y="5309"/>
                  </a:lnTo>
                  <a:lnTo>
                    <a:pt x="17677" y="4185"/>
                  </a:lnTo>
                  <a:lnTo>
                    <a:pt x="17677" y="3123"/>
                  </a:lnTo>
                  <a:lnTo>
                    <a:pt x="17645" y="2623"/>
                  </a:lnTo>
                  <a:lnTo>
                    <a:pt x="17583" y="2155"/>
                  </a:lnTo>
                  <a:lnTo>
                    <a:pt x="17520" y="1749"/>
                  </a:lnTo>
                  <a:lnTo>
                    <a:pt x="17427" y="1343"/>
                  </a:lnTo>
                  <a:lnTo>
                    <a:pt x="17333" y="1000"/>
                  </a:lnTo>
                  <a:lnTo>
                    <a:pt x="17208" y="718"/>
                  </a:lnTo>
                  <a:lnTo>
                    <a:pt x="17052" y="469"/>
                  </a:lnTo>
                  <a:lnTo>
                    <a:pt x="16865" y="250"/>
                  </a:lnTo>
                  <a:lnTo>
                    <a:pt x="16677" y="125"/>
                  </a:lnTo>
                  <a:lnTo>
                    <a:pt x="16459" y="31"/>
                  </a:lnTo>
                  <a:lnTo>
                    <a:pt x="1617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8" name="Google Shape;3719;p61">
              <a:extLst>
                <a:ext uri="{FF2B5EF4-FFF2-40B4-BE49-F238E27FC236}">
                  <a16:creationId xmlns:a16="http://schemas.microsoft.com/office/drawing/2014/main" id="{D9245135-863C-8256-5AF2-D68A72870A27}"/>
                </a:ext>
              </a:extLst>
            </p:cNvPr>
            <p:cNvSpPr/>
            <p:nvPr/>
          </p:nvSpPr>
          <p:spPr>
            <a:xfrm>
              <a:off x="4083250" y="1167175"/>
              <a:ext cx="383375" cy="285775"/>
            </a:xfrm>
            <a:custGeom>
              <a:avLst/>
              <a:gdLst/>
              <a:ahLst/>
              <a:cxnLst/>
              <a:rect l="l" t="t" r="r" b="b"/>
              <a:pathLst>
                <a:path w="15335" h="11431" extrusionOk="0">
                  <a:moveTo>
                    <a:pt x="15303" y="1"/>
                  </a:moveTo>
                  <a:lnTo>
                    <a:pt x="14959" y="95"/>
                  </a:lnTo>
                  <a:lnTo>
                    <a:pt x="14647" y="188"/>
                  </a:lnTo>
                  <a:lnTo>
                    <a:pt x="14335" y="313"/>
                  </a:lnTo>
                  <a:lnTo>
                    <a:pt x="14054" y="469"/>
                  </a:lnTo>
                  <a:lnTo>
                    <a:pt x="13773" y="657"/>
                  </a:lnTo>
                  <a:lnTo>
                    <a:pt x="13491" y="813"/>
                  </a:lnTo>
                  <a:lnTo>
                    <a:pt x="13242" y="1031"/>
                  </a:lnTo>
                  <a:lnTo>
                    <a:pt x="13023" y="1250"/>
                  </a:lnTo>
                  <a:lnTo>
                    <a:pt x="12586" y="1687"/>
                  </a:lnTo>
                  <a:lnTo>
                    <a:pt x="12180" y="2218"/>
                  </a:lnTo>
                  <a:lnTo>
                    <a:pt x="11836" y="2780"/>
                  </a:lnTo>
                  <a:lnTo>
                    <a:pt x="11493" y="3342"/>
                  </a:lnTo>
                  <a:lnTo>
                    <a:pt x="11212" y="3967"/>
                  </a:lnTo>
                  <a:lnTo>
                    <a:pt x="10962" y="4592"/>
                  </a:lnTo>
                  <a:lnTo>
                    <a:pt x="10743" y="5247"/>
                  </a:lnTo>
                  <a:lnTo>
                    <a:pt x="10525" y="5903"/>
                  </a:lnTo>
                  <a:lnTo>
                    <a:pt x="10150" y="7215"/>
                  </a:lnTo>
                  <a:lnTo>
                    <a:pt x="9806" y="8464"/>
                  </a:lnTo>
                  <a:lnTo>
                    <a:pt x="9182" y="8339"/>
                  </a:lnTo>
                  <a:lnTo>
                    <a:pt x="8526" y="8245"/>
                  </a:lnTo>
                  <a:lnTo>
                    <a:pt x="7839" y="8214"/>
                  </a:lnTo>
                  <a:lnTo>
                    <a:pt x="7152" y="8183"/>
                  </a:lnTo>
                  <a:lnTo>
                    <a:pt x="6465" y="8214"/>
                  </a:lnTo>
                  <a:lnTo>
                    <a:pt x="5778" y="8277"/>
                  </a:lnTo>
                  <a:lnTo>
                    <a:pt x="5091" y="8370"/>
                  </a:lnTo>
                  <a:lnTo>
                    <a:pt x="4435" y="8527"/>
                  </a:lnTo>
                  <a:lnTo>
                    <a:pt x="3779" y="8714"/>
                  </a:lnTo>
                  <a:lnTo>
                    <a:pt x="3123" y="8933"/>
                  </a:lnTo>
                  <a:lnTo>
                    <a:pt x="2530" y="9214"/>
                  </a:lnTo>
                  <a:lnTo>
                    <a:pt x="1937" y="9526"/>
                  </a:lnTo>
                  <a:lnTo>
                    <a:pt x="1374" y="9901"/>
                  </a:lnTo>
                  <a:lnTo>
                    <a:pt x="875" y="10338"/>
                  </a:lnTo>
                  <a:lnTo>
                    <a:pt x="406" y="10806"/>
                  </a:lnTo>
                  <a:lnTo>
                    <a:pt x="0" y="11306"/>
                  </a:lnTo>
                  <a:lnTo>
                    <a:pt x="0" y="11368"/>
                  </a:lnTo>
                  <a:lnTo>
                    <a:pt x="0" y="11431"/>
                  </a:lnTo>
                  <a:lnTo>
                    <a:pt x="63" y="11431"/>
                  </a:lnTo>
                  <a:lnTo>
                    <a:pt x="125" y="11400"/>
                  </a:lnTo>
                  <a:lnTo>
                    <a:pt x="562" y="10994"/>
                  </a:lnTo>
                  <a:lnTo>
                    <a:pt x="1062" y="10619"/>
                  </a:lnTo>
                  <a:lnTo>
                    <a:pt x="1593" y="10275"/>
                  </a:lnTo>
                  <a:lnTo>
                    <a:pt x="2186" y="9994"/>
                  </a:lnTo>
                  <a:lnTo>
                    <a:pt x="2780" y="9744"/>
                  </a:lnTo>
                  <a:lnTo>
                    <a:pt x="3404" y="9526"/>
                  </a:lnTo>
                  <a:lnTo>
                    <a:pt x="4060" y="9370"/>
                  </a:lnTo>
                  <a:lnTo>
                    <a:pt x="4747" y="9214"/>
                  </a:lnTo>
                  <a:lnTo>
                    <a:pt x="5403" y="9120"/>
                  </a:lnTo>
                  <a:lnTo>
                    <a:pt x="6090" y="9057"/>
                  </a:lnTo>
                  <a:lnTo>
                    <a:pt x="6777" y="9026"/>
                  </a:lnTo>
                  <a:lnTo>
                    <a:pt x="7433" y="8995"/>
                  </a:lnTo>
                  <a:lnTo>
                    <a:pt x="8120" y="9026"/>
                  </a:lnTo>
                  <a:lnTo>
                    <a:pt x="8745" y="9057"/>
                  </a:lnTo>
                  <a:lnTo>
                    <a:pt x="9369" y="9089"/>
                  </a:lnTo>
                  <a:lnTo>
                    <a:pt x="9963" y="9182"/>
                  </a:lnTo>
                  <a:lnTo>
                    <a:pt x="10056" y="9214"/>
                  </a:lnTo>
                  <a:lnTo>
                    <a:pt x="10181" y="9214"/>
                  </a:lnTo>
                  <a:lnTo>
                    <a:pt x="10275" y="9182"/>
                  </a:lnTo>
                  <a:lnTo>
                    <a:pt x="10369" y="9120"/>
                  </a:lnTo>
                  <a:lnTo>
                    <a:pt x="10431" y="8995"/>
                  </a:lnTo>
                  <a:lnTo>
                    <a:pt x="10775" y="7777"/>
                  </a:lnTo>
                  <a:lnTo>
                    <a:pt x="11118" y="6497"/>
                  </a:lnTo>
                  <a:lnTo>
                    <a:pt x="11493" y="5185"/>
                  </a:lnTo>
                  <a:lnTo>
                    <a:pt x="11743" y="4529"/>
                  </a:lnTo>
                  <a:lnTo>
                    <a:pt x="11992" y="3905"/>
                  </a:lnTo>
                  <a:lnTo>
                    <a:pt x="12242" y="3311"/>
                  </a:lnTo>
                  <a:lnTo>
                    <a:pt x="12555" y="2718"/>
                  </a:lnTo>
                  <a:lnTo>
                    <a:pt x="12898" y="2156"/>
                  </a:lnTo>
                  <a:lnTo>
                    <a:pt x="13304" y="1625"/>
                  </a:lnTo>
                  <a:lnTo>
                    <a:pt x="13710" y="1156"/>
                  </a:lnTo>
                  <a:lnTo>
                    <a:pt x="14210" y="719"/>
                  </a:lnTo>
                  <a:lnTo>
                    <a:pt x="14460" y="532"/>
                  </a:lnTo>
                  <a:lnTo>
                    <a:pt x="14741" y="376"/>
                  </a:lnTo>
                  <a:lnTo>
                    <a:pt x="15022" y="188"/>
                  </a:lnTo>
                  <a:lnTo>
                    <a:pt x="15334" y="63"/>
                  </a:lnTo>
                  <a:lnTo>
                    <a:pt x="15334" y="32"/>
                  </a:lnTo>
                  <a:lnTo>
                    <a:pt x="153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9" name="Google Shape;3720;p61">
              <a:extLst>
                <a:ext uri="{FF2B5EF4-FFF2-40B4-BE49-F238E27FC236}">
                  <a16:creationId xmlns:a16="http://schemas.microsoft.com/office/drawing/2014/main" id="{2FC8A33F-970D-CDB8-8E7B-05378F5C6CC5}"/>
                </a:ext>
              </a:extLst>
            </p:cNvPr>
            <p:cNvSpPr/>
            <p:nvPr/>
          </p:nvSpPr>
          <p:spPr>
            <a:xfrm>
              <a:off x="3840425" y="1712150"/>
              <a:ext cx="1306200" cy="1242950"/>
            </a:xfrm>
            <a:custGeom>
              <a:avLst/>
              <a:gdLst/>
              <a:ahLst/>
              <a:cxnLst/>
              <a:rect l="l" t="t" r="r" b="b"/>
              <a:pathLst>
                <a:path w="52248" h="49718" extrusionOk="0">
                  <a:moveTo>
                    <a:pt x="24422" y="0"/>
                  </a:moveTo>
                  <a:lnTo>
                    <a:pt x="1" y="7464"/>
                  </a:lnTo>
                  <a:lnTo>
                    <a:pt x="376" y="8307"/>
                  </a:lnTo>
                  <a:lnTo>
                    <a:pt x="1406" y="10524"/>
                  </a:lnTo>
                  <a:lnTo>
                    <a:pt x="2937" y="13710"/>
                  </a:lnTo>
                  <a:lnTo>
                    <a:pt x="4779" y="17520"/>
                  </a:lnTo>
                  <a:lnTo>
                    <a:pt x="5810" y="19487"/>
                  </a:lnTo>
                  <a:lnTo>
                    <a:pt x="6840" y="21486"/>
                  </a:lnTo>
                  <a:lnTo>
                    <a:pt x="7902" y="23422"/>
                  </a:lnTo>
                  <a:lnTo>
                    <a:pt x="8933" y="25233"/>
                  </a:lnTo>
                  <a:lnTo>
                    <a:pt x="9932" y="26889"/>
                  </a:lnTo>
                  <a:lnTo>
                    <a:pt x="10432" y="27669"/>
                  </a:lnTo>
                  <a:lnTo>
                    <a:pt x="10900" y="28356"/>
                  </a:lnTo>
                  <a:lnTo>
                    <a:pt x="11337" y="29012"/>
                  </a:lnTo>
                  <a:lnTo>
                    <a:pt x="11774" y="29574"/>
                  </a:lnTo>
                  <a:lnTo>
                    <a:pt x="12180" y="30074"/>
                  </a:lnTo>
                  <a:lnTo>
                    <a:pt x="12586" y="30480"/>
                  </a:lnTo>
                  <a:lnTo>
                    <a:pt x="13461" y="31292"/>
                  </a:lnTo>
                  <a:lnTo>
                    <a:pt x="14554" y="32197"/>
                  </a:lnTo>
                  <a:lnTo>
                    <a:pt x="15834" y="33228"/>
                  </a:lnTo>
                  <a:lnTo>
                    <a:pt x="17302" y="34352"/>
                  </a:lnTo>
                  <a:lnTo>
                    <a:pt x="18957" y="35539"/>
                  </a:lnTo>
                  <a:lnTo>
                    <a:pt x="20737" y="36757"/>
                  </a:lnTo>
                  <a:lnTo>
                    <a:pt x="22611" y="38037"/>
                  </a:lnTo>
                  <a:lnTo>
                    <a:pt x="24610" y="39349"/>
                  </a:lnTo>
                  <a:lnTo>
                    <a:pt x="26671" y="40661"/>
                  </a:lnTo>
                  <a:lnTo>
                    <a:pt x="28826" y="41972"/>
                  </a:lnTo>
                  <a:lnTo>
                    <a:pt x="30981" y="43253"/>
                  </a:lnTo>
                  <a:lnTo>
                    <a:pt x="33167" y="44471"/>
                  </a:lnTo>
                  <a:lnTo>
                    <a:pt x="35353" y="45657"/>
                  </a:lnTo>
                  <a:lnTo>
                    <a:pt x="37476" y="46750"/>
                  </a:lnTo>
                  <a:lnTo>
                    <a:pt x="39600" y="47781"/>
                  </a:lnTo>
                  <a:lnTo>
                    <a:pt x="41630" y="48687"/>
                  </a:lnTo>
                  <a:lnTo>
                    <a:pt x="42629" y="49061"/>
                  </a:lnTo>
                  <a:lnTo>
                    <a:pt x="43535" y="49342"/>
                  </a:lnTo>
                  <a:lnTo>
                    <a:pt x="44409" y="49530"/>
                  </a:lnTo>
                  <a:lnTo>
                    <a:pt x="45253" y="49655"/>
                  </a:lnTo>
                  <a:lnTo>
                    <a:pt x="46033" y="49717"/>
                  </a:lnTo>
                  <a:lnTo>
                    <a:pt x="46783" y="49686"/>
                  </a:lnTo>
                  <a:lnTo>
                    <a:pt x="47470" y="49592"/>
                  </a:lnTo>
                  <a:lnTo>
                    <a:pt x="48126" y="49405"/>
                  </a:lnTo>
                  <a:lnTo>
                    <a:pt x="48719" y="49186"/>
                  </a:lnTo>
                  <a:lnTo>
                    <a:pt x="49281" y="48905"/>
                  </a:lnTo>
                  <a:lnTo>
                    <a:pt x="49781" y="48593"/>
                  </a:lnTo>
                  <a:lnTo>
                    <a:pt x="50249" y="48187"/>
                  </a:lnTo>
                  <a:lnTo>
                    <a:pt x="50655" y="47781"/>
                  </a:lnTo>
                  <a:lnTo>
                    <a:pt x="50999" y="47313"/>
                  </a:lnTo>
                  <a:lnTo>
                    <a:pt x="51311" y="46813"/>
                  </a:lnTo>
                  <a:lnTo>
                    <a:pt x="51592" y="46282"/>
                  </a:lnTo>
                  <a:lnTo>
                    <a:pt x="51811" y="45720"/>
                  </a:lnTo>
                  <a:lnTo>
                    <a:pt x="51998" y="45126"/>
                  </a:lnTo>
                  <a:lnTo>
                    <a:pt x="52123" y="44533"/>
                  </a:lnTo>
                  <a:lnTo>
                    <a:pt x="52185" y="43909"/>
                  </a:lnTo>
                  <a:lnTo>
                    <a:pt x="52248" y="43284"/>
                  </a:lnTo>
                  <a:lnTo>
                    <a:pt x="52217" y="42659"/>
                  </a:lnTo>
                  <a:lnTo>
                    <a:pt x="52154" y="42004"/>
                  </a:lnTo>
                  <a:lnTo>
                    <a:pt x="52061" y="41379"/>
                  </a:lnTo>
                  <a:lnTo>
                    <a:pt x="51904" y="40723"/>
                  </a:lnTo>
                  <a:lnTo>
                    <a:pt x="51686" y="40099"/>
                  </a:lnTo>
                  <a:lnTo>
                    <a:pt x="51467" y="39505"/>
                  </a:lnTo>
                  <a:lnTo>
                    <a:pt x="51155" y="38881"/>
                  </a:lnTo>
                  <a:lnTo>
                    <a:pt x="50811" y="38318"/>
                  </a:lnTo>
                  <a:lnTo>
                    <a:pt x="50437" y="37788"/>
                  </a:lnTo>
                  <a:lnTo>
                    <a:pt x="49999" y="37257"/>
                  </a:lnTo>
                  <a:lnTo>
                    <a:pt x="49500" y="36757"/>
                  </a:lnTo>
                  <a:lnTo>
                    <a:pt x="47095" y="34602"/>
                  </a:lnTo>
                  <a:lnTo>
                    <a:pt x="44097" y="31948"/>
                  </a:lnTo>
                  <a:lnTo>
                    <a:pt x="37383" y="26045"/>
                  </a:lnTo>
                  <a:lnTo>
                    <a:pt x="34197" y="23203"/>
                  </a:lnTo>
                  <a:lnTo>
                    <a:pt x="32792" y="21923"/>
                  </a:lnTo>
                  <a:lnTo>
                    <a:pt x="31543" y="20736"/>
                  </a:lnTo>
                  <a:lnTo>
                    <a:pt x="30481" y="19706"/>
                  </a:lnTo>
                  <a:lnTo>
                    <a:pt x="29669" y="18863"/>
                  </a:lnTo>
                  <a:lnTo>
                    <a:pt x="29325" y="18488"/>
                  </a:lnTo>
                  <a:lnTo>
                    <a:pt x="29076" y="18176"/>
                  </a:lnTo>
                  <a:lnTo>
                    <a:pt x="28919" y="17926"/>
                  </a:lnTo>
                  <a:lnTo>
                    <a:pt x="28826" y="17738"/>
                  </a:lnTo>
                  <a:lnTo>
                    <a:pt x="28670" y="17270"/>
                  </a:lnTo>
                  <a:lnTo>
                    <a:pt x="28451" y="16489"/>
                  </a:lnTo>
                  <a:lnTo>
                    <a:pt x="27858" y="14241"/>
                  </a:lnTo>
                  <a:lnTo>
                    <a:pt x="26390" y="8245"/>
                  </a:lnTo>
                  <a:lnTo>
                    <a:pt x="2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0" name="Google Shape;3721;p61">
              <a:extLst>
                <a:ext uri="{FF2B5EF4-FFF2-40B4-BE49-F238E27FC236}">
                  <a16:creationId xmlns:a16="http://schemas.microsoft.com/office/drawing/2014/main" id="{58EB641D-5788-A64C-019E-88BCE35869DF}"/>
                </a:ext>
              </a:extLst>
            </p:cNvPr>
            <p:cNvSpPr/>
            <p:nvPr/>
          </p:nvSpPr>
          <p:spPr>
            <a:xfrm>
              <a:off x="3937250" y="1837825"/>
              <a:ext cx="512975" cy="168675"/>
            </a:xfrm>
            <a:custGeom>
              <a:avLst/>
              <a:gdLst/>
              <a:ahLst/>
              <a:cxnLst/>
              <a:rect l="l" t="t" r="r" b="b"/>
              <a:pathLst>
                <a:path w="20519" h="6747" extrusionOk="0">
                  <a:moveTo>
                    <a:pt x="20425" y="1"/>
                  </a:moveTo>
                  <a:lnTo>
                    <a:pt x="15209" y="1562"/>
                  </a:lnTo>
                  <a:lnTo>
                    <a:pt x="12211" y="2468"/>
                  </a:lnTo>
                  <a:lnTo>
                    <a:pt x="10150" y="3093"/>
                  </a:lnTo>
                  <a:lnTo>
                    <a:pt x="5091" y="4841"/>
                  </a:lnTo>
                  <a:lnTo>
                    <a:pt x="2561" y="5747"/>
                  </a:lnTo>
                  <a:lnTo>
                    <a:pt x="32" y="6653"/>
                  </a:lnTo>
                  <a:lnTo>
                    <a:pt x="0" y="6684"/>
                  </a:lnTo>
                  <a:lnTo>
                    <a:pt x="0" y="6715"/>
                  </a:lnTo>
                  <a:lnTo>
                    <a:pt x="32" y="6746"/>
                  </a:lnTo>
                  <a:lnTo>
                    <a:pt x="63" y="6746"/>
                  </a:lnTo>
                  <a:lnTo>
                    <a:pt x="2624" y="6028"/>
                  </a:lnTo>
                  <a:lnTo>
                    <a:pt x="5185" y="5247"/>
                  </a:lnTo>
                  <a:lnTo>
                    <a:pt x="7745" y="4467"/>
                  </a:lnTo>
                  <a:lnTo>
                    <a:pt x="10306" y="3686"/>
                  </a:lnTo>
                  <a:lnTo>
                    <a:pt x="12367" y="2999"/>
                  </a:lnTo>
                  <a:lnTo>
                    <a:pt x="15397" y="2000"/>
                  </a:lnTo>
                  <a:lnTo>
                    <a:pt x="18395" y="969"/>
                  </a:lnTo>
                  <a:lnTo>
                    <a:pt x="20487" y="220"/>
                  </a:lnTo>
                  <a:lnTo>
                    <a:pt x="20518" y="188"/>
                  </a:lnTo>
                  <a:lnTo>
                    <a:pt x="20518" y="95"/>
                  </a:lnTo>
                  <a:lnTo>
                    <a:pt x="20487" y="32"/>
                  </a:lnTo>
                  <a:lnTo>
                    <a:pt x="204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1" name="Google Shape;3722;p61">
              <a:extLst>
                <a:ext uri="{FF2B5EF4-FFF2-40B4-BE49-F238E27FC236}">
                  <a16:creationId xmlns:a16="http://schemas.microsoft.com/office/drawing/2014/main" id="{9B7BCCCB-7664-BD0B-99E1-F717C0E3F1D1}"/>
                </a:ext>
              </a:extLst>
            </p:cNvPr>
            <p:cNvSpPr/>
            <p:nvPr/>
          </p:nvSpPr>
          <p:spPr>
            <a:xfrm>
              <a:off x="4746875" y="2859825"/>
              <a:ext cx="155400" cy="155375"/>
            </a:xfrm>
            <a:custGeom>
              <a:avLst/>
              <a:gdLst/>
              <a:ahLst/>
              <a:cxnLst/>
              <a:rect l="l" t="t" r="r" b="b"/>
              <a:pathLst>
                <a:path w="6216" h="6215" extrusionOk="0">
                  <a:moveTo>
                    <a:pt x="32" y="0"/>
                  </a:moveTo>
                  <a:lnTo>
                    <a:pt x="0" y="31"/>
                  </a:lnTo>
                  <a:lnTo>
                    <a:pt x="0" y="63"/>
                  </a:lnTo>
                  <a:lnTo>
                    <a:pt x="32" y="94"/>
                  </a:lnTo>
                  <a:lnTo>
                    <a:pt x="563" y="281"/>
                  </a:lnTo>
                  <a:lnTo>
                    <a:pt x="1031" y="500"/>
                  </a:lnTo>
                  <a:lnTo>
                    <a:pt x="1531" y="750"/>
                  </a:lnTo>
                  <a:lnTo>
                    <a:pt x="1968" y="1062"/>
                  </a:lnTo>
                  <a:lnTo>
                    <a:pt x="2405" y="1374"/>
                  </a:lnTo>
                  <a:lnTo>
                    <a:pt x="2811" y="1718"/>
                  </a:lnTo>
                  <a:lnTo>
                    <a:pt x="3186" y="2124"/>
                  </a:lnTo>
                  <a:lnTo>
                    <a:pt x="3561" y="2530"/>
                  </a:lnTo>
                  <a:lnTo>
                    <a:pt x="4248" y="3342"/>
                  </a:lnTo>
                  <a:lnTo>
                    <a:pt x="4872" y="4216"/>
                  </a:lnTo>
                  <a:lnTo>
                    <a:pt x="5153" y="4685"/>
                  </a:lnTo>
                  <a:lnTo>
                    <a:pt x="5434" y="5153"/>
                  </a:lnTo>
                  <a:lnTo>
                    <a:pt x="5684" y="5621"/>
                  </a:lnTo>
                  <a:lnTo>
                    <a:pt x="5934" y="6121"/>
                  </a:lnTo>
                  <a:lnTo>
                    <a:pt x="5965" y="6184"/>
                  </a:lnTo>
                  <a:lnTo>
                    <a:pt x="5996" y="6215"/>
                  </a:lnTo>
                  <a:lnTo>
                    <a:pt x="6121" y="6215"/>
                  </a:lnTo>
                  <a:lnTo>
                    <a:pt x="6153" y="6184"/>
                  </a:lnTo>
                  <a:lnTo>
                    <a:pt x="6184" y="6152"/>
                  </a:lnTo>
                  <a:lnTo>
                    <a:pt x="6215" y="6090"/>
                  </a:lnTo>
                  <a:lnTo>
                    <a:pt x="6184" y="6027"/>
                  </a:lnTo>
                  <a:lnTo>
                    <a:pt x="6028" y="5465"/>
                  </a:lnTo>
                  <a:lnTo>
                    <a:pt x="5840" y="4934"/>
                  </a:lnTo>
                  <a:lnTo>
                    <a:pt x="5622" y="4404"/>
                  </a:lnTo>
                  <a:lnTo>
                    <a:pt x="5372" y="3873"/>
                  </a:lnTo>
                  <a:lnTo>
                    <a:pt x="5091" y="3404"/>
                  </a:lnTo>
                  <a:lnTo>
                    <a:pt x="4747" y="2936"/>
                  </a:lnTo>
                  <a:lnTo>
                    <a:pt x="4373" y="2467"/>
                  </a:lnTo>
                  <a:lnTo>
                    <a:pt x="3967" y="2061"/>
                  </a:lnTo>
                  <a:lnTo>
                    <a:pt x="3529" y="1687"/>
                  </a:lnTo>
                  <a:lnTo>
                    <a:pt x="3092" y="1374"/>
                  </a:lnTo>
                  <a:lnTo>
                    <a:pt x="2624" y="1062"/>
                  </a:lnTo>
                  <a:lnTo>
                    <a:pt x="2124" y="781"/>
                  </a:lnTo>
                  <a:lnTo>
                    <a:pt x="1624" y="531"/>
                  </a:lnTo>
                  <a:lnTo>
                    <a:pt x="1125" y="344"/>
                  </a:lnTo>
                  <a:lnTo>
                    <a:pt x="594" y="156"/>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2" name="Google Shape;3723;p61">
              <a:extLst>
                <a:ext uri="{FF2B5EF4-FFF2-40B4-BE49-F238E27FC236}">
                  <a16:creationId xmlns:a16="http://schemas.microsoft.com/office/drawing/2014/main" id="{73DDBDED-E737-9C15-1973-FF09BA057CB2}"/>
                </a:ext>
              </a:extLst>
            </p:cNvPr>
            <p:cNvSpPr/>
            <p:nvPr/>
          </p:nvSpPr>
          <p:spPr>
            <a:xfrm>
              <a:off x="4168350" y="3047200"/>
              <a:ext cx="1534175" cy="1452175"/>
            </a:xfrm>
            <a:custGeom>
              <a:avLst/>
              <a:gdLst/>
              <a:ahLst/>
              <a:cxnLst/>
              <a:rect l="l" t="t" r="r" b="b"/>
              <a:pathLst>
                <a:path w="61367" h="58087" extrusionOk="0">
                  <a:moveTo>
                    <a:pt x="3061" y="0"/>
                  </a:moveTo>
                  <a:lnTo>
                    <a:pt x="2749" y="31"/>
                  </a:lnTo>
                  <a:lnTo>
                    <a:pt x="2467" y="94"/>
                  </a:lnTo>
                  <a:lnTo>
                    <a:pt x="2186" y="188"/>
                  </a:lnTo>
                  <a:lnTo>
                    <a:pt x="1937" y="344"/>
                  </a:lnTo>
                  <a:lnTo>
                    <a:pt x="1687" y="500"/>
                  </a:lnTo>
                  <a:lnTo>
                    <a:pt x="1468" y="719"/>
                  </a:lnTo>
                  <a:lnTo>
                    <a:pt x="1250" y="968"/>
                  </a:lnTo>
                  <a:lnTo>
                    <a:pt x="1031" y="1218"/>
                  </a:lnTo>
                  <a:lnTo>
                    <a:pt x="875" y="1530"/>
                  </a:lnTo>
                  <a:lnTo>
                    <a:pt x="687" y="1843"/>
                  </a:lnTo>
                  <a:lnTo>
                    <a:pt x="562" y="2186"/>
                  </a:lnTo>
                  <a:lnTo>
                    <a:pt x="406" y="2561"/>
                  </a:lnTo>
                  <a:lnTo>
                    <a:pt x="313" y="2967"/>
                  </a:lnTo>
                  <a:lnTo>
                    <a:pt x="219" y="3373"/>
                  </a:lnTo>
                  <a:lnTo>
                    <a:pt x="125" y="3810"/>
                  </a:lnTo>
                  <a:lnTo>
                    <a:pt x="63" y="4247"/>
                  </a:lnTo>
                  <a:lnTo>
                    <a:pt x="32" y="4716"/>
                  </a:lnTo>
                  <a:lnTo>
                    <a:pt x="0" y="5184"/>
                  </a:lnTo>
                  <a:lnTo>
                    <a:pt x="0" y="5684"/>
                  </a:lnTo>
                  <a:lnTo>
                    <a:pt x="32" y="6683"/>
                  </a:lnTo>
                  <a:lnTo>
                    <a:pt x="125" y="7433"/>
                  </a:lnTo>
                  <a:lnTo>
                    <a:pt x="250" y="8370"/>
                  </a:lnTo>
                  <a:lnTo>
                    <a:pt x="438" y="9463"/>
                  </a:lnTo>
                  <a:lnTo>
                    <a:pt x="656" y="10712"/>
                  </a:lnTo>
                  <a:lnTo>
                    <a:pt x="937" y="12117"/>
                  </a:lnTo>
                  <a:lnTo>
                    <a:pt x="1250" y="13616"/>
                  </a:lnTo>
                  <a:lnTo>
                    <a:pt x="1624" y="15271"/>
                  </a:lnTo>
                  <a:lnTo>
                    <a:pt x="2061" y="16989"/>
                  </a:lnTo>
                  <a:lnTo>
                    <a:pt x="2530" y="18800"/>
                  </a:lnTo>
                  <a:lnTo>
                    <a:pt x="3030" y="20705"/>
                  </a:lnTo>
                  <a:lnTo>
                    <a:pt x="3592" y="22704"/>
                  </a:lnTo>
                  <a:lnTo>
                    <a:pt x="4185" y="24703"/>
                  </a:lnTo>
                  <a:lnTo>
                    <a:pt x="4810" y="26764"/>
                  </a:lnTo>
                  <a:lnTo>
                    <a:pt x="5466" y="28887"/>
                  </a:lnTo>
                  <a:lnTo>
                    <a:pt x="6184" y="30980"/>
                  </a:lnTo>
                  <a:lnTo>
                    <a:pt x="6933" y="33103"/>
                  </a:lnTo>
                  <a:lnTo>
                    <a:pt x="7714" y="35196"/>
                  </a:lnTo>
                  <a:lnTo>
                    <a:pt x="8526" y="37288"/>
                  </a:lnTo>
                  <a:lnTo>
                    <a:pt x="9369" y="39349"/>
                  </a:lnTo>
                  <a:lnTo>
                    <a:pt x="10275" y="41379"/>
                  </a:lnTo>
                  <a:lnTo>
                    <a:pt x="11181" y="43315"/>
                  </a:lnTo>
                  <a:lnTo>
                    <a:pt x="12117" y="45220"/>
                  </a:lnTo>
                  <a:lnTo>
                    <a:pt x="13086" y="47032"/>
                  </a:lnTo>
                  <a:lnTo>
                    <a:pt x="13585" y="47875"/>
                  </a:lnTo>
                  <a:lnTo>
                    <a:pt x="14116" y="48749"/>
                  </a:lnTo>
                  <a:lnTo>
                    <a:pt x="14616" y="49561"/>
                  </a:lnTo>
                  <a:lnTo>
                    <a:pt x="15147" y="50342"/>
                  </a:lnTo>
                  <a:lnTo>
                    <a:pt x="15646" y="51091"/>
                  </a:lnTo>
                  <a:lnTo>
                    <a:pt x="16208" y="51841"/>
                  </a:lnTo>
                  <a:lnTo>
                    <a:pt x="16739" y="52528"/>
                  </a:lnTo>
                  <a:lnTo>
                    <a:pt x="17270" y="53184"/>
                  </a:lnTo>
                  <a:lnTo>
                    <a:pt x="17832" y="53808"/>
                  </a:lnTo>
                  <a:lnTo>
                    <a:pt x="18395" y="54402"/>
                  </a:lnTo>
                  <a:lnTo>
                    <a:pt x="18957" y="54964"/>
                  </a:lnTo>
                  <a:lnTo>
                    <a:pt x="19519" y="55464"/>
                  </a:lnTo>
                  <a:lnTo>
                    <a:pt x="20081" y="55932"/>
                  </a:lnTo>
                  <a:lnTo>
                    <a:pt x="20674" y="56369"/>
                  </a:lnTo>
                  <a:lnTo>
                    <a:pt x="21236" y="56744"/>
                  </a:lnTo>
                  <a:lnTo>
                    <a:pt x="21830" y="57088"/>
                  </a:lnTo>
                  <a:lnTo>
                    <a:pt x="22423" y="57369"/>
                  </a:lnTo>
                  <a:lnTo>
                    <a:pt x="23048" y="57618"/>
                  </a:lnTo>
                  <a:lnTo>
                    <a:pt x="23610" y="57775"/>
                  </a:lnTo>
                  <a:lnTo>
                    <a:pt x="24172" y="57931"/>
                  </a:lnTo>
                  <a:lnTo>
                    <a:pt x="24765" y="58024"/>
                  </a:lnTo>
                  <a:lnTo>
                    <a:pt x="25359" y="58087"/>
                  </a:lnTo>
                  <a:lnTo>
                    <a:pt x="26608" y="58087"/>
                  </a:lnTo>
                  <a:lnTo>
                    <a:pt x="27264" y="58024"/>
                  </a:lnTo>
                  <a:lnTo>
                    <a:pt x="27888" y="57931"/>
                  </a:lnTo>
                  <a:lnTo>
                    <a:pt x="28544" y="57837"/>
                  </a:lnTo>
                  <a:lnTo>
                    <a:pt x="29200" y="57681"/>
                  </a:lnTo>
                  <a:lnTo>
                    <a:pt x="29887" y="57494"/>
                  </a:lnTo>
                  <a:lnTo>
                    <a:pt x="30574" y="57275"/>
                  </a:lnTo>
                  <a:lnTo>
                    <a:pt x="31230" y="57025"/>
                  </a:lnTo>
                  <a:lnTo>
                    <a:pt x="31948" y="56775"/>
                  </a:lnTo>
                  <a:lnTo>
                    <a:pt x="32635" y="56463"/>
                  </a:lnTo>
                  <a:lnTo>
                    <a:pt x="33322" y="56151"/>
                  </a:lnTo>
                  <a:lnTo>
                    <a:pt x="34041" y="55776"/>
                  </a:lnTo>
                  <a:lnTo>
                    <a:pt x="34759" y="55401"/>
                  </a:lnTo>
                  <a:lnTo>
                    <a:pt x="36164" y="54589"/>
                  </a:lnTo>
                  <a:lnTo>
                    <a:pt x="37601" y="53684"/>
                  </a:lnTo>
                  <a:lnTo>
                    <a:pt x="39037" y="52715"/>
                  </a:lnTo>
                  <a:lnTo>
                    <a:pt x="40474" y="51654"/>
                  </a:lnTo>
                  <a:lnTo>
                    <a:pt x="41910" y="50529"/>
                  </a:lnTo>
                  <a:lnTo>
                    <a:pt x="43347" y="49374"/>
                  </a:lnTo>
                  <a:lnTo>
                    <a:pt x="44752" y="48156"/>
                  </a:lnTo>
                  <a:lnTo>
                    <a:pt x="46126" y="46907"/>
                  </a:lnTo>
                  <a:lnTo>
                    <a:pt x="47469" y="45626"/>
                  </a:lnTo>
                  <a:lnTo>
                    <a:pt x="48812" y="44315"/>
                  </a:lnTo>
                  <a:lnTo>
                    <a:pt x="50092" y="43003"/>
                  </a:lnTo>
                  <a:lnTo>
                    <a:pt x="51373" y="41691"/>
                  </a:lnTo>
                  <a:lnTo>
                    <a:pt x="52591" y="40349"/>
                  </a:lnTo>
                  <a:lnTo>
                    <a:pt x="53746" y="39068"/>
                  </a:lnTo>
                  <a:lnTo>
                    <a:pt x="54839" y="37757"/>
                  </a:lnTo>
                  <a:lnTo>
                    <a:pt x="55901" y="36507"/>
                  </a:lnTo>
                  <a:lnTo>
                    <a:pt x="56901" y="35258"/>
                  </a:lnTo>
                  <a:lnTo>
                    <a:pt x="57837" y="34071"/>
                  </a:lnTo>
                  <a:lnTo>
                    <a:pt x="58681" y="32947"/>
                  </a:lnTo>
                  <a:lnTo>
                    <a:pt x="59461" y="31854"/>
                  </a:lnTo>
                  <a:lnTo>
                    <a:pt x="60148" y="30855"/>
                  </a:lnTo>
                  <a:lnTo>
                    <a:pt x="60773" y="29918"/>
                  </a:lnTo>
                  <a:lnTo>
                    <a:pt x="61273" y="29044"/>
                  </a:lnTo>
                  <a:lnTo>
                    <a:pt x="61335" y="28950"/>
                  </a:lnTo>
                  <a:lnTo>
                    <a:pt x="61366" y="28794"/>
                  </a:lnTo>
                  <a:lnTo>
                    <a:pt x="61335" y="28669"/>
                  </a:lnTo>
                  <a:lnTo>
                    <a:pt x="61304" y="28513"/>
                  </a:lnTo>
                  <a:lnTo>
                    <a:pt x="61241" y="28357"/>
                  </a:lnTo>
                  <a:lnTo>
                    <a:pt x="61148" y="28169"/>
                  </a:lnTo>
                  <a:lnTo>
                    <a:pt x="60867" y="27826"/>
                  </a:lnTo>
                  <a:lnTo>
                    <a:pt x="60492" y="27420"/>
                  </a:lnTo>
                  <a:lnTo>
                    <a:pt x="60023" y="26982"/>
                  </a:lnTo>
                  <a:lnTo>
                    <a:pt x="59493" y="26545"/>
                  </a:lnTo>
                  <a:lnTo>
                    <a:pt x="58837" y="26077"/>
                  </a:lnTo>
                  <a:lnTo>
                    <a:pt x="58150" y="25608"/>
                  </a:lnTo>
                  <a:lnTo>
                    <a:pt x="57400" y="25109"/>
                  </a:lnTo>
                  <a:lnTo>
                    <a:pt x="56588" y="24609"/>
                  </a:lnTo>
                  <a:lnTo>
                    <a:pt x="55714" y="24109"/>
                  </a:lnTo>
                  <a:lnTo>
                    <a:pt x="54808" y="23610"/>
                  </a:lnTo>
                  <a:lnTo>
                    <a:pt x="53871" y="23110"/>
                  </a:lnTo>
                  <a:lnTo>
                    <a:pt x="52872" y="22642"/>
                  </a:lnTo>
                  <a:lnTo>
                    <a:pt x="51904" y="22173"/>
                  </a:lnTo>
                  <a:lnTo>
                    <a:pt x="50904" y="21705"/>
                  </a:lnTo>
                  <a:lnTo>
                    <a:pt x="49874" y="21299"/>
                  </a:lnTo>
                  <a:lnTo>
                    <a:pt x="48875" y="20893"/>
                  </a:lnTo>
                  <a:lnTo>
                    <a:pt x="47875" y="20518"/>
                  </a:lnTo>
                  <a:lnTo>
                    <a:pt x="46876" y="20174"/>
                  </a:lnTo>
                  <a:lnTo>
                    <a:pt x="45939" y="19893"/>
                  </a:lnTo>
                  <a:lnTo>
                    <a:pt x="45002" y="19644"/>
                  </a:lnTo>
                  <a:lnTo>
                    <a:pt x="44096" y="19425"/>
                  </a:lnTo>
                  <a:lnTo>
                    <a:pt x="43253" y="19269"/>
                  </a:lnTo>
                  <a:lnTo>
                    <a:pt x="42472" y="19175"/>
                  </a:lnTo>
                  <a:lnTo>
                    <a:pt x="41723" y="19144"/>
                  </a:lnTo>
                  <a:lnTo>
                    <a:pt x="41036" y="19175"/>
                  </a:lnTo>
                  <a:lnTo>
                    <a:pt x="40755" y="19206"/>
                  </a:lnTo>
                  <a:lnTo>
                    <a:pt x="40443" y="19269"/>
                  </a:lnTo>
                  <a:lnTo>
                    <a:pt x="40193" y="19331"/>
                  </a:lnTo>
                  <a:lnTo>
                    <a:pt x="39943" y="19425"/>
                  </a:lnTo>
                  <a:lnTo>
                    <a:pt x="39693" y="19550"/>
                  </a:lnTo>
                  <a:lnTo>
                    <a:pt x="39506" y="19675"/>
                  </a:lnTo>
                  <a:lnTo>
                    <a:pt x="39318" y="19831"/>
                  </a:lnTo>
                  <a:lnTo>
                    <a:pt x="39162" y="19987"/>
                  </a:lnTo>
                  <a:lnTo>
                    <a:pt x="37413" y="22298"/>
                  </a:lnTo>
                  <a:lnTo>
                    <a:pt x="35664" y="24640"/>
                  </a:lnTo>
                  <a:lnTo>
                    <a:pt x="34009" y="26920"/>
                  </a:lnTo>
                  <a:lnTo>
                    <a:pt x="32448" y="28981"/>
                  </a:lnTo>
                  <a:lnTo>
                    <a:pt x="31730" y="29887"/>
                  </a:lnTo>
                  <a:lnTo>
                    <a:pt x="31074" y="30730"/>
                  </a:lnTo>
                  <a:lnTo>
                    <a:pt x="30449" y="31448"/>
                  </a:lnTo>
                  <a:lnTo>
                    <a:pt x="29887" y="32042"/>
                  </a:lnTo>
                  <a:lnTo>
                    <a:pt x="29419" y="32479"/>
                  </a:lnTo>
                  <a:lnTo>
                    <a:pt x="29200" y="32635"/>
                  </a:lnTo>
                  <a:lnTo>
                    <a:pt x="28981" y="32791"/>
                  </a:lnTo>
                  <a:lnTo>
                    <a:pt x="28794" y="32854"/>
                  </a:lnTo>
                  <a:lnTo>
                    <a:pt x="28638" y="32916"/>
                  </a:lnTo>
                  <a:lnTo>
                    <a:pt x="28482" y="32916"/>
                  </a:lnTo>
                  <a:lnTo>
                    <a:pt x="28357" y="32854"/>
                  </a:lnTo>
                  <a:lnTo>
                    <a:pt x="28107" y="32666"/>
                  </a:lnTo>
                  <a:lnTo>
                    <a:pt x="27795" y="32354"/>
                  </a:lnTo>
                  <a:lnTo>
                    <a:pt x="27482" y="31979"/>
                  </a:lnTo>
                  <a:lnTo>
                    <a:pt x="27076" y="31511"/>
                  </a:lnTo>
                  <a:lnTo>
                    <a:pt x="26202" y="30324"/>
                  </a:lnTo>
                  <a:lnTo>
                    <a:pt x="25171" y="28856"/>
                  </a:lnTo>
                  <a:lnTo>
                    <a:pt x="24047" y="27139"/>
                  </a:lnTo>
                  <a:lnTo>
                    <a:pt x="22767" y="25234"/>
                  </a:lnTo>
                  <a:lnTo>
                    <a:pt x="19987" y="20893"/>
                  </a:lnTo>
                  <a:lnTo>
                    <a:pt x="16927" y="16177"/>
                  </a:lnTo>
                  <a:lnTo>
                    <a:pt x="15334" y="13772"/>
                  </a:lnTo>
                  <a:lnTo>
                    <a:pt x="13710" y="11399"/>
                  </a:lnTo>
                  <a:lnTo>
                    <a:pt x="12055" y="9057"/>
                  </a:lnTo>
                  <a:lnTo>
                    <a:pt x="10431" y="6808"/>
                  </a:lnTo>
                  <a:lnTo>
                    <a:pt x="8838" y="4685"/>
                  </a:lnTo>
                  <a:lnTo>
                    <a:pt x="8026" y="3717"/>
                  </a:lnTo>
                  <a:lnTo>
                    <a:pt x="7246" y="2748"/>
                  </a:lnTo>
                  <a:lnTo>
                    <a:pt x="6808" y="2249"/>
                  </a:lnTo>
                  <a:lnTo>
                    <a:pt x="6371" y="1780"/>
                  </a:lnTo>
                  <a:lnTo>
                    <a:pt x="5965" y="1374"/>
                  </a:lnTo>
                  <a:lnTo>
                    <a:pt x="5559" y="1031"/>
                  </a:lnTo>
                  <a:lnTo>
                    <a:pt x="5153" y="750"/>
                  </a:lnTo>
                  <a:lnTo>
                    <a:pt x="4778" y="500"/>
                  </a:lnTo>
                  <a:lnTo>
                    <a:pt x="4404" y="313"/>
                  </a:lnTo>
                  <a:lnTo>
                    <a:pt x="4029" y="156"/>
                  </a:lnTo>
                  <a:lnTo>
                    <a:pt x="3685" y="63"/>
                  </a:lnTo>
                  <a:lnTo>
                    <a:pt x="3373"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3" name="Google Shape;3724;p61">
              <a:extLst>
                <a:ext uri="{FF2B5EF4-FFF2-40B4-BE49-F238E27FC236}">
                  <a16:creationId xmlns:a16="http://schemas.microsoft.com/office/drawing/2014/main" id="{D90C5C2D-A29F-D6F5-3EAB-FF22466FAAC1}"/>
                </a:ext>
              </a:extLst>
            </p:cNvPr>
            <p:cNvSpPr/>
            <p:nvPr/>
          </p:nvSpPr>
          <p:spPr>
            <a:xfrm>
              <a:off x="5147400" y="3003475"/>
              <a:ext cx="690200" cy="825250"/>
            </a:xfrm>
            <a:custGeom>
              <a:avLst/>
              <a:gdLst/>
              <a:ahLst/>
              <a:cxnLst/>
              <a:rect l="l" t="t" r="r" b="b"/>
              <a:pathLst>
                <a:path w="27608" h="33010" extrusionOk="0">
                  <a:moveTo>
                    <a:pt x="6496" y="0"/>
                  </a:moveTo>
                  <a:lnTo>
                    <a:pt x="6184" y="32"/>
                  </a:lnTo>
                  <a:lnTo>
                    <a:pt x="5903" y="94"/>
                  </a:lnTo>
                  <a:lnTo>
                    <a:pt x="5653" y="188"/>
                  </a:lnTo>
                  <a:lnTo>
                    <a:pt x="5403" y="281"/>
                  </a:lnTo>
                  <a:lnTo>
                    <a:pt x="5184" y="406"/>
                  </a:lnTo>
                  <a:lnTo>
                    <a:pt x="4997" y="563"/>
                  </a:lnTo>
                  <a:lnTo>
                    <a:pt x="4841" y="719"/>
                  </a:lnTo>
                  <a:lnTo>
                    <a:pt x="4497" y="1125"/>
                  </a:lnTo>
                  <a:lnTo>
                    <a:pt x="4216" y="1593"/>
                  </a:lnTo>
                  <a:lnTo>
                    <a:pt x="3904" y="2155"/>
                  </a:lnTo>
                  <a:lnTo>
                    <a:pt x="3623" y="2749"/>
                  </a:lnTo>
                  <a:lnTo>
                    <a:pt x="3342" y="3436"/>
                  </a:lnTo>
                  <a:lnTo>
                    <a:pt x="3061" y="4154"/>
                  </a:lnTo>
                  <a:lnTo>
                    <a:pt x="2780" y="4903"/>
                  </a:lnTo>
                  <a:lnTo>
                    <a:pt x="2530" y="5715"/>
                  </a:lnTo>
                  <a:lnTo>
                    <a:pt x="2311" y="6559"/>
                  </a:lnTo>
                  <a:lnTo>
                    <a:pt x="2061" y="7433"/>
                  </a:lnTo>
                  <a:lnTo>
                    <a:pt x="1624" y="9276"/>
                  </a:lnTo>
                  <a:lnTo>
                    <a:pt x="1249" y="11181"/>
                  </a:lnTo>
                  <a:lnTo>
                    <a:pt x="906" y="13117"/>
                  </a:lnTo>
                  <a:lnTo>
                    <a:pt x="625" y="15022"/>
                  </a:lnTo>
                  <a:lnTo>
                    <a:pt x="375" y="16895"/>
                  </a:lnTo>
                  <a:lnTo>
                    <a:pt x="188" y="18676"/>
                  </a:lnTo>
                  <a:lnTo>
                    <a:pt x="63" y="20299"/>
                  </a:lnTo>
                  <a:lnTo>
                    <a:pt x="0" y="21767"/>
                  </a:lnTo>
                  <a:lnTo>
                    <a:pt x="0" y="23016"/>
                  </a:lnTo>
                  <a:lnTo>
                    <a:pt x="0" y="23547"/>
                  </a:lnTo>
                  <a:lnTo>
                    <a:pt x="63" y="24016"/>
                  </a:lnTo>
                  <a:lnTo>
                    <a:pt x="94" y="24422"/>
                  </a:lnTo>
                  <a:lnTo>
                    <a:pt x="156" y="24734"/>
                  </a:lnTo>
                  <a:lnTo>
                    <a:pt x="219" y="24859"/>
                  </a:lnTo>
                  <a:lnTo>
                    <a:pt x="312" y="25015"/>
                  </a:lnTo>
                  <a:lnTo>
                    <a:pt x="531" y="25296"/>
                  </a:lnTo>
                  <a:lnTo>
                    <a:pt x="812" y="25640"/>
                  </a:lnTo>
                  <a:lnTo>
                    <a:pt x="1218" y="25983"/>
                  </a:lnTo>
                  <a:lnTo>
                    <a:pt x="1687" y="26327"/>
                  </a:lnTo>
                  <a:lnTo>
                    <a:pt x="2217" y="26702"/>
                  </a:lnTo>
                  <a:lnTo>
                    <a:pt x="2811" y="27076"/>
                  </a:lnTo>
                  <a:lnTo>
                    <a:pt x="3467" y="27451"/>
                  </a:lnTo>
                  <a:lnTo>
                    <a:pt x="4154" y="27857"/>
                  </a:lnTo>
                  <a:lnTo>
                    <a:pt x="4903" y="28232"/>
                  </a:lnTo>
                  <a:lnTo>
                    <a:pt x="6527" y="29044"/>
                  </a:lnTo>
                  <a:lnTo>
                    <a:pt x="8245" y="29793"/>
                  </a:lnTo>
                  <a:lnTo>
                    <a:pt x="10025" y="30543"/>
                  </a:lnTo>
                  <a:lnTo>
                    <a:pt x="11836" y="31199"/>
                  </a:lnTo>
                  <a:lnTo>
                    <a:pt x="13585" y="31792"/>
                  </a:lnTo>
                  <a:lnTo>
                    <a:pt x="15271" y="32292"/>
                  </a:lnTo>
                  <a:lnTo>
                    <a:pt x="16083" y="32510"/>
                  </a:lnTo>
                  <a:lnTo>
                    <a:pt x="16833" y="32666"/>
                  </a:lnTo>
                  <a:lnTo>
                    <a:pt x="17551" y="32822"/>
                  </a:lnTo>
                  <a:lnTo>
                    <a:pt x="18207" y="32916"/>
                  </a:lnTo>
                  <a:lnTo>
                    <a:pt x="18832" y="32979"/>
                  </a:lnTo>
                  <a:lnTo>
                    <a:pt x="19362" y="33010"/>
                  </a:lnTo>
                  <a:lnTo>
                    <a:pt x="19862" y="32979"/>
                  </a:lnTo>
                  <a:lnTo>
                    <a:pt x="20237" y="32916"/>
                  </a:lnTo>
                  <a:lnTo>
                    <a:pt x="20424" y="32854"/>
                  </a:lnTo>
                  <a:lnTo>
                    <a:pt x="20580" y="32791"/>
                  </a:lnTo>
                  <a:lnTo>
                    <a:pt x="20705" y="32729"/>
                  </a:lnTo>
                  <a:lnTo>
                    <a:pt x="20799" y="32635"/>
                  </a:lnTo>
                  <a:lnTo>
                    <a:pt x="21018" y="32416"/>
                  </a:lnTo>
                  <a:lnTo>
                    <a:pt x="21236" y="32167"/>
                  </a:lnTo>
                  <a:lnTo>
                    <a:pt x="21673" y="31511"/>
                  </a:lnTo>
                  <a:lnTo>
                    <a:pt x="22173" y="30699"/>
                  </a:lnTo>
                  <a:lnTo>
                    <a:pt x="22704" y="29762"/>
                  </a:lnTo>
                  <a:lnTo>
                    <a:pt x="23266" y="28700"/>
                  </a:lnTo>
                  <a:lnTo>
                    <a:pt x="23797" y="27545"/>
                  </a:lnTo>
                  <a:lnTo>
                    <a:pt x="24359" y="26327"/>
                  </a:lnTo>
                  <a:lnTo>
                    <a:pt x="24890" y="25046"/>
                  </a:lnTo>
                  <a:lnTo>
                    <a:pt x="25421" y="23735"/>
                  </a:lnTo>
                  <a:lnTo>
                    <a:pt x="25889" y="22392"/>
                  </a:lnTo>
                  <a:lnTo>
                    <a:pt x="26358" y="21049"/>
                  </a:lnTo>
                  <a:lnTo>
                    <a:pt x="26733" y="19737"/>
                  </a:lnTo>
                  <a:lnTo>
                    <a:pt x="27076" y="18488"/>
                  </a:lnTo>
                  <a:lnTo>
                    <a:pt x="27326" y="17270"/>
                  </a:lnTo>
                  <a:lnTo>
                    <a:pt x="27513" y="16177"/>
                  </a:lnTo>
                  <a:lnTo>
                    <a:pt x="27576" y="15646"/>
                  </a:lnTo>
                  <a:lnTo>
                    <a:pt x="27607" y="15147"/>
                  </a:lnTo>
                  <a:lnTo>
                    <a:pt x="27607" y="14897"/>
                  </a:lnTo>
                  <a:lnTo>
                    <a:pt x="27576" y="14616"/>
                  </a:lnTo>
                  <a:lnTo>
                    <a:pt x="27513" y="14366"/>
                  </a:lnTo>
                  <a:lnTo>
                    <a:pt x="27420" y="14054"/>
                  </a:lnTo>
                  <a:lnTo>
                    <a:pt x="27295" y="13773"/>
                  </a:lnTo>
                  <a:lnTo>
                    <a:pt x="27170" y="13460"/>
                  </a:lnTo>
                  <a:lnTo>
                    <a:pt x="26826" y="12836"/>
                  </a:lnTo>
                  <a:lnTo>
                    <a:pt x="26389" y="12180"/>
                  </a:lnTo>
                  <a:lnTo>
                    <a:pt x="25858" y="11524"/>
                  </a:lnTo>
                  <a:lnTo>
                    <a:pt x="25265" y="10806"/>
                  </a:lnTo>
                  <a:lnTo>
                    <a:pt x="24609" y="10119"/>
                  </a:lnTo>
                  <a:lnTo>
                    <a:pt x="23891" y="9369"/>
                  </a:lnTo>
                  <a:lnTo>
                    <a:pt x="23110" y="8651"/>
                  </a:lnTo>
                  <a:lnTo>
                    <a:pt x="22267" y="7933"/>
                  </a:lnTo>
                  <a:lnTo>
                    <a:pt x="21392" y="7214"/>
                  </a:lnTo>
                  <a:lnTo>
                    <a:pt x="20487" y="6496"/>
                  </a:lnTo>
                  <a:lnTo>
                    <a:pt x="19550" y="5809"/>
                  </a:lnTo>
                  <a:lnTo>
                    <a:pt x="18582" y="5122"/>
                  </a:lnTo>
                  <a:lnTo>
                    <a:pt x="17582" y="4466"/>
                  </a:lnTo>
                  <a:lnTo>
                    <a:pt x="16583" y="3842"/>
                  </a:lnTo>
                  <a:lnTo>
                    <a:pt x="15584" y="3248"/>
                  </a:lnTo>
                  <a:lnTo>
                    <a:pt x="14584" y="2686"/>
                  </a:lnTo>
                  <a:lnTo>
                    <a:pt x="13585" y="2155"/>
                  </a:lnTo>
                  <a:lnTo>
                    <a:pt x="12617" y="1687"/>
                  </a:lnTo>
                  <a:lnTo>
                    <a:pt x="11680" y="1250"/>
                  </a:lnTo>
                  <a:lnTo>
                    <a:pt x="10743" y="875"/>
                  </a:lnTo>
                  <a:lnTo>
                    <a:pt x="9869" y="563"/>
                  </a:lnTo>
                  <a:lnTo>
                    <a:pt x="9025" y="313"/>
                  </a:lnTo>
                  <a:lnTo>
                    <a:pt x="8214" y="125"/>
                  </a:lnTo>
                  <a:lnTo>
                    <a:pt x="7495" y="32"/>
                  </a:lnTo>
                  <a:lnTo>
                    <a:pt x="712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4" name="Google Shape;3725;p61">
              <a:extLst>
                <a:ext uri="{FF2B5EF4-FFF2-40B4-BE49-F238E27FC236}">
                  <a16:creationId xmlns:a16="http://schemas.microsoft.com/office/drawing/2014/main" id="{1849BC4C-A03A-C856-9A60-C45942BC6565}"/>
                </a:ext>
              </a:extLst>
            </p:cNvPr>
            <p:cNvSpPr/>
            <p:nvPr/>
          </p:nvSpPr>
          <p:spPr>
            <a:xfrm>
              <a:off x="5204375" y="2581100"/>
              <a:ext cx="635550" cy="949400"/>
            </a:xfrm>
            <a:custGeom>
              <a:avLst/>
              <a:gdLst/>
              <a:ahLst/>
              <a:cxnLst/>
              <a:rect l="l" t="t" r="r" b="b"/>
              <a:pathLst>
                <a:path w="25422" h="37976" extrusionOk="0">
                  <a:moveTo>
                    <a:pt x="13492" y="0"/>
                  </a:moveTo>
                  <a:lnTo>
                    <a:pt x="13305" y="32"/>
                  </a:lnTo>
                  <a:lnTo>
                    <a:pt x="13086" y="63"/>
                  </a:lnTo>
                  <a:lnTo>
                    <a:pt x="12899" y="125"/>
                  </a:lnTo>
                  <a:lnTo>
                    <a:pt x="12711" y="219"/>
                  </a:lnTo>
                  <a:lnTo>
                    <a:pt x="12524" y="313"/>
                  </a:lnTo>
                  <a:lnTo>
                    <a:pt x="12368" y="438"/>
                  </a:lnTo>
                  <a:lnTo>
                    <a:pt x="12024" y="750"/>
                  </a:lnTo>
                  <a:lnTo>
                    <a:pt x="11681" y="1125"/>
                  </a:lnTo>
                  <a:lnTo>
                    <a:pt x="11368" y="1562"/>
                  </a:lnTo>
                  <a:lnTo>
                    <a:pt x="11056" y="2093"/>
                  </a:lnTo>
                  <a:lnTo>
                    <a:pt x="10775" y="2655"/>
                  </a:lnTo>
                  <a:lnTo>
                    <a:pt x="10525" y="3248"/>
                  </a:lnTo>
                  <a:lnTo>
                    <a:pt x="10275" y="3904"/>
                  </a:lnTo>
                  <a:lnTo>
                    <a:pt x="10026" y="4591"/>
                  </a:lnTo>
                  <a:lnTo>
                    <a:pt x="9807" y="5309"/>
                  </a:lnTo>
                  <a:lnTo>
                    <a:pt x="9401" y="6808"/>
                  </a:lnTo>
                  <a:lnTo>
                    <a:pt x="9057" y="8339"/>
                  </a:lnTo>
                  <a:lnTo>
                    <a:pt x="8745" y="9900"/>
                  </a:lnTo>
                  <a:lnTo>
                    <a:pt x="8495" y="11399"/>
                  </a:lnTo>
                  <a:lnTo>
                    <a:pt x="8277" y="12804"/>
                  </a:lnTo>
                  <a:lnTo>
                    <a:pt x="8121" y="14054"/>
                  </a:lnTo>
                  <a:lnTo>
                    <a:pt x="7902" y="15927"/>
                  </a:lnTo>
                  <a:lnTo>
                    <a:pt x="7840" y="16646"/>
                  </a:lnTo>
                  <a:lnTo>
                    <a:pt x="7840" y="15927"/>
                  </a:lnTo>
                  <a:lnTo>
                    <a:pt x="7808" y="14085"/>
                  </a:lnTo>
                  <a:lnTo>
                    <a:pt x="7777" y="12836"/>
                  </a:lnTo>
                  <a:lnTo>
                    <a:pt x="7683" y="11461"/>
                  </a:lnTo>
                  <a:lnTo>
                    <a:pt x="7590" y="9994"/>
                  </a:lnTo>
                  <a:lnTo>
                    <a:pt x="7434" y="8463"/>
                  </a:lnTo>
                  <a:lnTo>
                    <a:pt x="7246" y="6933"/>
                  </a:lnTo>
                  <a:lnTo>
                    <a:pt x="7121" y="6215"/>
                  </a:lnTo>
                  <a:lnTo>
                    <a:pt x="6965" y="5465"/>
                  </a:lnTo>
                  <a:lnTo>
                    <a:pt x="6809" y="4778"/>
                  </a:lnTo>
                  <a:lnTo>
                    <a:pt x="6653" y="4091"/>
                  </a:lnTo>
                  <a:lnTo>
                    <a:pt x="6465" y="3467"/>
                  </a:lnTo>
                  <a:lnTo>
                    <a:pt x="6247" y="2873"/>
                  </a:lnTo>
                  <a:lnTo>
                    <a:pt x="6028" y="2343"/>
                  </a:lnTo>
                  <a:lnTo>
                    <a:pt x="5778" y="1843"/>
                  </a:lnTo>
                  <a:lnTo>
                    <a:pt x="5497" y="1406"/>
                  </a:lnTo>
                  <a:lnTo>
                    <a:pt x="5216" y="1062"/>
                  </a:lnTo>
                  <a:lnTo>
                    <a:pt x="4904" y="781"/>
                  </a:lnTo>
                  <a:lnTo>
                    <a:pt x="4748" y="656"/>
                  </a:lnTo>
                  <a:lnTo>
                    <a:pt x="4560" y="562"/>
                  </a:lnTo>
                  <a:lnTo>
                    <a:pt x="4373" y="469"/>
                  </a:lnTo>
                  <a:lnTo>
                    <a:pt x="4217" y="438"/>
                  </a:lnTo>
                  <a:lnTo>
                    <a:pt x="3998" y="406"/>
                  </a:lnTo>
                  <a:lnTo>
                    <a:pt x="3592" y="406"/>
                  </a:lnTo>
                  <a:lnTo>
                    <a:pt x="3405" y="469"/>
                  </a:lnTo>
                  <a:lnTo>
                    <a:pt x="3218" y="562"/>
                  </a:lnTo>
                  <a:lnTo>
                    <a:pt x="2999" y="687"/>
                  </a:lnTo>
                  <a:lnTo>
                    <a:pt x="2843" y="843"/>
                  </a:lnTo>
                  <a:lnTo>
                    <a:pt x="2655" y="1000"/>
                  </a:lnTo>
                  <a:lnTo>
                    <a:pt x="2499" y="1218"/>
                  </a:lnTo>
                  <a:lnTo>
                    <a:pt x="2312" y="1437"/>
                  </a:lnTo>
                  <a:lnTo>
                    <a:pt x="2031" y="1999"/>
                  </a:lnTo>
                  <a:lnTo>
                    <a:pt x="1750" y="2624"/>
                  </a:lnTo>
                  <a:lnTo>
                    <a:pt x="1469" y="3342"/>
                  </a:lnTo>
                  <a:lnTo>
                    <a:pt x="1250" y="4154"/>
                  </a:lnTo>
                  <a:lnTo>
                    <a:pt x="1031" y="4997"/>
                  </a:lnTo>
                  <a:lnTo>
                    <a:pt x="844" y="5934"/>
                  </a:lnTo>
                  <a:lnTo>
                    <a:pt x="688" y="6902"/>
                  </a:lnTo>
                  <a:lnTo>
                    <a:pt x="532" y="7933"/>
                  </a:lnTo>
                  <a:lnTo>
                    <a:pt x="407" y="8994"/>
                  </a:lnTo>
                  <a:lnTo>
                    <a:pt x="313" y="10087"/>
                  </a:lnTo>
                  <a:lnTo>
                    <a:pt x="126" y="12305"/>
                  </a:lnTo>
                  <a:lnTo>
                    <a:pt x="32" y="14522"/>
                  </a:lnTo>
                  <a:lnTo>
                    <a:pt x="1" y="16708"/>
                  </a:lnTo>
                  <a:lnTo>
                    <a:pt x="32" y="18738"/>
                  </a:lnTo>
                  <a:lnTo>
                    <a:pt x="95" y="20580"/>
                  </a:lnTo>
                  <a:lnTo>
                    <a:pt x="188" y="22173"/>
                  </a:lnTo>
                  <a:lnTo>
                    <a:pt x="313" y="23454"/>
                  </a:lnTo>
                  <a:lnTo>
                    <a:pt x="407" y="23953"/>
                  </a:lnTo>
                  <a:lnTo>
                    <a:pt x="501" y="24328"/>
                  </a:lnTo>
                  <a:lnTo>
                    <a:pt x="594" y="24609"/>
                  </a:lnTo>
                  <a:lnTo>
                    <a:pt x="688" y="24734"/>
                  </a:lnTo>
                  <a:lnTo>
                    <a:pt x="1531" y="25452"/>
                  </a:lnTo>
                  <a:lnTo>
                    <a:pt x="2499" y="26202"/>
                  </a:lnTo>
                  <a:lnTo>
                    <a:pt x="3530" y="26951"/>
                  </a:lnTo>
                  <a:lnTo>
                    <a:pt x="4529" y="27638"/>
                  </a:lnTo>
                  <a:lnTo>
                    <a:pt x="5435" y="28263"/>
                  </a:lnTo>
                  <a:lnTo>
                    <a:pt x="6184" y="28731"/>
                  </a:lnTo>
                  <a:lnTo>
                    <a:pt x="6715" y="29012"/>
                  </a:lnTo>
                  <a:lnTo>
                    <a:pt x="6871" y="29075"/>
                  </a:lnTo>
                  <a:lnTo>
                    <a:pt x="6923" y="29075"/>
                  </a:lnTo>
                  <a:lnTo>
                    <a:pt x="6840" y="29325"/>
                  </a:lnTo>
                  <a:lnTo>
                    <a:pt x="6653" y="29949"/>
                  </a:lnTo>
                  <a:lnTo>
                    <a:pt x="6465" y="30761"/>
                  </a:lnTo>
                  <a:lnTo>
                    <a:pt x="6403" y="31261"/>
                  </a:lnTo>
                  <a:lnTo>
                    <a:pt x="6340" y="31761"/>
                  </a:lnTo>
                  <a:lnTo>
                    <a:pt x="6309" y="32291"/>
                  </a:lnTo>
                  <a:lnTo>
                    <a:pt x="6309" y="32822"/>
                  </a:lnTo>
                  <a:lnTo>
                    <a:pt x="6372" y="33353"/>
                  </a:lnTo>
                  <a:lnTo>
                    <a:pt x="6497" y="33853"/>
                  </a:lnTo>
                  <a:lnTo>
                    <a:pt x="6559" y="34103"/>
                  </a:lnTo>
                  <a:lnTo>
                    <a:pt x="6684" y="34353"/>
                  </a:lnTo>
                  <a:lnTo>
                    <a:pt x="6778" y="34571"/>
                  </a:lnTo>
                  <a:lnTo>
                    <a:pt x="6934" y="34790"/>
                  </a:lnTo>
                  <a:lnTo>
                    <a:pt x="7090" y="35008"/>
                  </a:lnTo>
                  <a:lnTo>
                    <a:pt x="7246" y="35196"/>
                  </a:lnTo>
                  <a:lnTo>
                    <a:pt x="7465" y="35383"/>
                  </a:lnTo>
                  <a:lnTo>
                    <a:pt x="7683" y="35539"/>
                  </a:lnTo>
                  <a:lnTo>
                    <a:pt x="7933" y="35695"/>
                  </a:lnTo>
                  <a:lnTo>
                    <a:pt x="8152" y="35820"/>
                  </a:lnTo>
                  <a:lnTo>
                    <a:pt x="8402" y="35914"/>
                  </a:lnTo>
                  <a:lnTo>
                    <a:pt x="8620" y="35977"/>
                  </a:lnTo>
                  <a:lnTo>
                    <a:pt x="8839" y="36008"/>
                  </a:lnTo>
                  <a:lnTo>
                    <a:pt x="9057" y="36008"/>
                  </a:lnTo>
                  <a:lnTo>
                    <a:pt x="9276" y="35977"/>
                  </a:lnTo>
                  <a:lnTo>
                    <a:pt x="9463" y="35945"/>
                  </a:lnTo>
                  <a:lnTo>
                    <a:pt x="9651" y="35883"/>
                  </a:lnTo>
                  <a:lnTo>
                    <a:pt x="9838" y="35820"/>
                  </a:lnTo>
                  <a:lnTo>
                    <a:pt x="10213" y="35602"/>
                  </a:lnTo>
                  <a:lnTo>
                    <a:pt x="10556" y="35352"/>
                  </a:lnTo>
                  <a:lnTo>
                    <a:pt x="10838" y="35071"/>
                  </a:lnTo>
                  <a:lnTo>
                    <a:pt x="11119" y="34759"/>
                  </a:lnTo>
                  <a:lnTo>
                    <a:pt x="11368" y="34415"/>
                  </a:lnTo>
                  <a:lnTo>
                    <a:pt x="11587" y="34103"/>
                  </a:lnTo>
                  <a:lnTo>
                    <a:pt x="11774" y="33790"/>
                  </a:lnTo>
                  <a:lnTo>
                    <a:pt x="12024" y="33291"/>
                  </a:lnTo>
                  <a:lnTo>
                    <a:pt x="12149" y="33041"/>
                  </a:lnTo>
                  <a:lnTo>
                    <a:pt x="12149" y="33291"/>
                  </a:lnTo>
                  <a:lnTo>
                    <a:pt x="12149" y="33790"/>
                  </a:lnTo>
                  <a:lnTo>
                    <a:pt x="12212" y="34446"/>
                  </a:lnTo>
                  <a:lnTo>
                    <a:pt x="12243" y="34821"/>
                  </a:lnTo>
                  <a:lnTo>
                    <a:pt x="12337" y="35227"/>
                  </a:lnTo>
                  <a:lnTo>
                    <a:pt x="12430" y="35602"/>
                  </a:lnTo>
                  <a:lnTo>
                    <a:pt x="12555" y="36008"/>
                  </a:lnTo>
                  <a:lnTo>
                    <a:pt x="12711" y="36383"/>
                  </a:lnTo>
                  <a:lnTo>
                    <a:pt x="12899" y="36757"/>
                  </a:lnTo>
                  <a:lnTo>
                    <a:pt x="13149" y="37101"/>
                  </a:lnTo>
                  <a:lnTo>
                    <a:pt x="13430" y="37382"/>
                  </a:lnTo>
                  <a:lnTo>
                    <a:pt x="13773" y="37632"/>
                  </a:lnTo>
                  <a:lnTo>
                    <a:pt x="13960" y="37725"/>
                  </a:lnTo>
                  <a:lnTo>
                    <a:pt x="14148" y="37819"/>
                  </a:lnTo>
                  <a:lnTo>
                    <a:pt x="14491" y="37944"/>
                  </a:lnTo>
                  <a:lnTo>
                    <a:pt x="14835" y="37975"/>
                  </a:lnTo>
                  <a:lnTo>
                    <a:pt x="15147" y="37975"/>
                  </a:lnTo>
                  <a:lnTo>
                    <a:pt x="15428" y="37913"/>
                  </a:lnTo>
                  <a:lnTo>
                    <a:pt x="15709" y="37788"/>
                  </a:lnTo>
                  <a:lnTo>
                    <a:pt x="15990" y="37632"/>
                  </a:lnTo>
                  <a:lnTo>
                    <a:pt x="16240" y="37444"/>
                  </a:lnTo>
                  <a:lnTo>
                    <a:pt x="16490" y="37194"/>
                  </a:lnTo>
                  <a:lnTo>
                    <a:pt x="16709" y="36913"/>
                  </a:lnTo>
                  <a:lnTo>
                    <a:pt x="16959" y="36601"/>
                  </a:lnTo>
                  <a:lnTo>
                    <a:pt x="17177" y="36258"/>
                  </a:lnTo>
                  <a:lnTo>
                    <a:pt x="17365" y="35883"/>
                  </a:lnTo>
                  <a:lnTo>
                    <a:pt x="17770" y="35071"/>
                  </a:lnTo>
                  <a:lnTo>
                    <a:pt x="18145" y="34196"/>
                  </a:lnTo>
                  <a:lnTo>
                    <a:pt x="18864" y="32354"/>
                  </a:lnTo>
                  <a:lnTo>
                    <a:pt x="19207" y="31448"/>
                  </a:lnTo>
                  <a:lnTo>
                    <a:pt x="19582" y="30574"/>
                  </a:lnTo>
                  <a:lnTo>
                    <a:pt x="19957" y="29762"/>
                  </a:lnTo>
                  <a:lnTo>
                    <a:pt x="20144" y="29387"/>
                  </a:lnTo>
                  <a:lnTo>
                    <a:pt x="20331" y="29044"/>
                  </a:lnTo>
                  <a:lnTo>
                    <a:pt x="20550" y="28700"/>
                  </a:lnTo>
                  <a:lnTo>
                    <a:pt x="20769" y="28419"/>
                  </a:lnTo>
                  <a:lnTo>
                    <a:pt x="20987" y="28169"/>
                  </a:lnTo>
                  <a:lnTo>
                    <a:pt x="21237" y="27951"/>
                  </a:lnTo>
                  <a:lnTo>
                    <a:pt x="23236" y="29981"/>
                  </a:lnTo>
                  <a:lnTo>
                    <a:pt x="24610" y="31355"/>
                  </a:lnTo>
                  <a:lnTo>
                    <a:pt x="25328" y="32042"/>
                  </a:lnTo>
                  <a:lnTo>
                    <a:pt x="25359" y="31667"/>
                  </a:lnTo>
                  <a:lnTo>
                    <a:pt x="25390" y="30605"/>
                  </a:lnTo>
                  <a:lnTo>
                    <a:pt x="25422" y="29075"/>
                  </a:lnTo>
                  <a:lnTo>
                    <a:pt x="25422" y="28169"/>
                  </a:lnTo>
                  <a:lnTo>
                    <a:pt x="25390" y="27201"/>
                  </a:lnTo>
                  <a:lnTo>
                    <a:pt x="25297" y="26202"/>
                  </a:lnTo>
                  <a:lnTo>
                    <a:pt x="25203" y="25202"/>
                  </a:lnTo>
                  <a:lnTo>
                    <a:pt x="25016" y="24172"/>
                  </a:lnTo>
                  <a:lnTo>
                    <a:pt x="24797" y="23173"/>
                  </a:lnTo>
                  <a:lnTo>
                    <a:pt x="24672" y="22704"/>
                  </a:lnTo>
                  <a:lnTo>
                    <a:pt x="24516" y="22236"/>
                  </a:lnTo>
                  <a:lnTo>
                    <a:pt x="24360" y="21798"/>
                  </a:lnTo>
                  <a:lnTo>
                    <a:pt x="24173" y="21361"/>
                  </a:lnTo>
                  <a:lnTo>
                    <a:pt x="23985" y="20955"/>
                  </a:lnTo>
                  <a:lnTo>
                    <a:pt x="23735" y="20549"/>
                  </a:lnTo>
                  <a:lnTo>
                    <a:pt x="23517" y="20206"/>
                  </a:lnTo>
                  <a:lnTo>
                    <a:pt x="23236" y="19862"/>
                  </a:lnTo>
                  <a:lnTo>
                    <a:pt x="23080" y="19706"/>
                  </a:lnTo>
                  <a:lnTo>
                    <a:pt x="22892" y="19519"/>
                  </a:lnTo>
                  <a:lnTo>
                    <a:pt x="22705" y="19394"/>
                  </a:lnTo>
                  <a:lnTo>
                    <a:pt x="22486" y="19269"/>
                  </a:lnTo>
                  <a:lnTo>
                    <a:pt x="22299" y="19144"/>
                  </a:lnTo>
                  <a:lnTo>
                    <a:pt x="22080" y="19050"/>
                  </a:lnTo>
                  <a:lnTo>
                    <a:pt x="21830" y="18988"/>
                  </a:lnTo>
                  <a:lnTo>
                    <a:pt x="21612" y="18925"/>
                  </a:lnTo>
                  <a:lnTo>
                    <a:pt x="21393" y="18894"/>
                  </a:lnTo>
                  <a:lnTo>
                    <a:pt x="20893" y="18894"/>
                  </a:lnTo>
                  <a:lnTo>
                    <a:pt x="20675" y="18925"/>
                  </a:lnTo>
                  <a:lnTo>
                    <a:pt x="20425" y="18957"/>
                  </a:lnTo>
                  <a:lnTo>
                    <a:pt x="20206" y="19019"/>
                  </a:lnTo>
                  <a:lnTo>
                    <a:pt x="19988" y="19113"/>
                  </a:lnTo>
                  <a:lnTo>
                    <a:pt x="19738" y="19206"/>
                  </a:lnTo>
                  <a:lnTo>
                    <a:pt x="19769" y="19081"/>
                  </a:lnTo>
                  <a:lnTo>
                    <a:pt x="19800" y="18738"/>
                  </a:lnTo>
                  <a:lnTo>
                    <a:pt x="19832" y="18238"/>
                  </a:lnTo>
                  <a:lnTo>
                    <a:pt x="19800" y="17645"/>
                  </a:lnTo>
                  <a:lnTo>
                    <a:pt x="19769" y="17301"/>
                  </a:lnTo>
                  <a:lnTo>
                    <a:pt x="19675" y="16958"/>
                  </a:lnTo>
                  <a:lnTo>
                    <a:pt x="19582" y="16583"/>
                  </a:lnTo>
                  <a:lnTo>
                    <a:pt x="19426" y="16240"/>
                  </a:lnTo>
                  <a:lnTo>
                    <a:pt x="19238" y="15896"/>
                  </a:lnTo>
                  <a:lnTo>
                    <a:pt x="19020" y="15584"/>
                  </a:lnTo>
                  <a:lnTo>
                    <a:pt x="18739" y="15271"/>
                  </a:lnTo>
                  <a:lnTo>
                    <a:pt x="18426" y="14990"/>
                  </a:lnTo>
                  <a:lnTo>
                    <a:pt x="18208" y="14865"/>
                  </a:lnTo>
                  <a:lnTo>
                    <a:pt x="17989" y="14803"/>
                  </a:lnTo>
                  <a:lnTo>
                    <a:pt x="17770" y="14741"/>
                  </a:lnTo>
                  <a:lnTo>
                    <a:pt x="17021" y="14741"/>
                  </a:lnTo>
                  <a:lnTo>
                    <a:pt x="16521" y="14834"/>
                  </a:lnTo>
                  <a:lnTo>
                    <a:pt x="16084" y="14959"/>
                  </a:lnTo>
                  <a:lnTo>
                    <a:pt x="15709" y="15084"/>
                  </a:lnTo>
                  <a:lnTo>
                    <a:pt x="15397" y="15240"/>
                  </a:lnTo>
                  <a:lnTo>
                    <a:pt x="15491" y="14584"/>
                  </a:lnTo>
                  <a:lnTo>
                    <a:pt x="15709" y="12836"/>
                  </a:lnTo>
                  <a:lnTo>
                    <a:pt x="15803" y="11680"/>
                  </a:lnTo>
                  <a:lnTo>
                    <a:pt x="15928" y="10400"/>
                  </a:lnTo>
                  <a:lnTo>
                    <a:pt x="16022" y="9026"/>
                  </a:lnTo>
                  <a:lnTo>
                    <a:pt x="16053" y="7589"/>
                  </a:lnTo>
                  <a:lnTo>
                    <a:pt x="16053" y="6184"/>
                  </a:lnTo>
                  <a:lnTo>
                    <a:pt x="16022" y="5465"/>
                  </a:lnTo>
                  <a:lnTo>
                    <a:pt x="15990" y="4778"/>
                  </a:lnTo>
                  <a:lnTo>
                    <a:pt x="15928" y="4123"/>
                  </a:lnTo>
                  <a:lnTo>
                    <a:pt x="15834" y="3498"/>
                  </a:lnTo>
                  <a:lnTo>
                    <a:pt x="15741" y="2905"/>
                  </a:lnTo>
                  <a:lnTo>
                    <a:pt x="15616" y="2343"/>
                  </a:lnTo>
                  <a:lnTo>
                    <a:pt x="15460" y="1843"/>
                  </a:lnTo>
                  <a:lnTo>
                    <a:pt x="15272" y="1374"/>
                  </a:lnTo>
                  <a:lnTo>
                    <a:pt x="15054" y="1000"/>
                  </a:lnTo>
                  <a:lnTo>
                    <a:pt x="14804" y="656"/>
                  </a:lnTo>
                  <a:lnTo>
                    <a:pt x="14523" y="375"/>
                  </a:lnTo>
                  <a:lnTo>
                    <a:pt x="14398" y="250"/>
                  </a:lnTo>
                  <a:lnTo>
                    <a:pt x="14210" y="156"/>
                  </a:lnTo>
                  <a:lnTo>
                    <a:pt x="14054" y="94"/>
                  </a:lnTo>
                  <a:lnTo>
                    <a:pt x="13867" y="63"/>
                  </a:lnTo>
                  <a:lnTo>
                    <a:pt x="13679" y="32"/>
                  </a:lnTo>
                  <a:lnTo>
                    <a:pt x="134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5" name="Google Shape;3726;p61">
              <a:extLst>
                <a:ext uri="{FF2B5EF4-FFF2-40B4-BE49-F238E27FC236}">
                  <a16:creationId xmlns:a16="http://schemas.microsoft.com/office/drawing/2014/main" id="{49E8D275-2EDC-3CCF-B44B-865F9ADBD0DE}"/>
                </a:ext>
              </a:extLst>
            </p:cNvPr>
            <p:cNvSpPr/>
            <p:nvPr/>
          </p:nvSpPr>
          <p:spPr>
            <a:xfrm>
              <a:off x="5373025" y="2958200"/>
              <a:ext cx="217075" cy="356800"/>
            </a:xfrm>
            <a:custGeom>
              <a:avLst/>
              <a:gdLst/>
              <a:ahLst/>
              <a:cxnLst/>
              <a:rect l="l" t="t" r="r" b="b"/>
              <a:pathLst>
                <a:path w="8683" h="14272" extrusionOk="0">
                  <a:moveTo>
                    <a:pt x="8589" y="0"/>
                  </a:moveTo>
                  <a:lnTo>
                    <a:pt x="7839" y="625"/>
                  </a:lnTo>
                  <a:lnTo>
                    <a:pt x="7121" y="1280"/>
                  </a:lnTo>
                  <a:lnTo>
                    <a:pt x="6403" y="1968"/>
                  </a:lnTo>
                  <a:lnTo>
                    <a:pt x="5684" y="2717"/>
                  </a:lnTo>
                  <a:lnTo>
                    <a:pt x="4997" y="3498"/>
                  </a:lnTo>
                  <a:lnTo>
                    <a:pt x="4373" y="4310"/>
                  </a:lnTo>
                  <a:lnTo>
                    <a:pt x="3748" y="5153"/>
                  </a:lnTo>
                  <a:lnTo>
                    <a:pt x="3155" y="6059"/>
                  </a:lnTo>
                  <a:lnTo>
                    <a:pt x="2593" y="6964"/>
                  </a:lnTo>
                  <a:lnTo>
                    <a:pt x="2093" y="7901"/>
                  </a:lnTo>
                  <a:lnTo>
                    <a:pt x="1593" y="8869"/>
                  </a:lnTo>
                  <a:lnTo>
                    <a:pt x="1187" y="9869"/>
                  </a:lnTo>
                  <a:lnTo>
                    <a:pt x="812" y="10868"/>
                  </a:lnTo>
                  <a:lnTo>
                    <a:pt x="469" y="11898"/>
                  </a:lnTo>
                  <a:lnTo>
                    <a:pt x="219" y="12929"/>
                  </a:lnTo>
                  <a:lnTo>
                    <a:pt x="0" y="13991"/>
                  </a:lnTo>
                  <a:lnTo>
                    <a:pt x="0" y="14147"/>
                  </a:lnTo>
                  <a:lnTo>
                    <a:pt x="63" y="14241"/>
                  </a:lnTo>
                  <a:lnTo>
                    <a:pt x="94" y="14272"/>
                  </a:lnTo>
                  <a:lnTo>
                    <a:pt x="125" y="14272"/>
                  </a:lnTo>
                  <a:lnTo>
                    <a:pt x="157" y="14241"/>
                  </a:lnTo>
                  <a:lnTo>
                    <a:pt x="188" y="14178"/>
                  </a:lnTo>
                  <a:lnTo>
                    <a:pt x="406" y="13460"/>
                  </a:lnTo>
                  <a:lnTo>
                    <a:pt x="688" y="12648"/>
                  </a:lnTo>
                  <a:lnTo>
                    <a:pt x="1031" y="11805"/>
                  </a:lnTo>
                  <a:lnTo>
                    <a:pt x="1437" y="10899"/>
                  </a:lnTo>
                  <a:lnTo>
                    <a:pt x="1905" y="9962"/>
                  </a:lnTo>
                  <a:lnTo>
                    <a:pt x="2436" y="8994"/>
                  </a:lnTo>
                  <a:lnTo>
                    <a:pt x="2967" y="7995"/>
                  </a:lnTo>
                  <a:lnTo>
                    <a:pt x="3561" y="7027"/>
                  </a:lnTo>
                  <a:lnTo>
                    <a:pt x="4185" y="6027"/>
                  </a:lnTo>
                  <a:lnTo>
                    <a:pt x="4810" y="5059"/>
                  </a:lnTo>
                  <a:lnTo>
                    <a:pt x="5466" y="4122"/>
                  </a:lnTo>
                  <a:lnTo>
                    <a:pt x="6121" y="3185"/>
                  </a:lnTo>
                  <a:lnTo>
                    <a:pt x="6777" y="2311"/>
                  </a:lnTo>
                  <a:lnTo>
                    <a:pt x="7402" y="1499"/>
                  </a:lnTo>
                  <a:lnTo>
                    <a:pt x="8058" y="750"/>
                  </a:lnTo>
                  <a:lnTo>
                    <a:pt x="8682" y="63"/>
                  </a:lnTo>
                  <a:lnTo>
                    <a:pt x="8682" y="31"/>
                  </a:lnTo>
                  <a:lnTo>
                    <a:pt x="86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6" name="Google Shape;3727;p61">
              <a:extLst>
                <a:ext uri="{FF2B5EF4-FFF2-40B4-BE49-F238E27FC236}">
                  <a16:creationId xmlns:a16="http://schemas.microsoft.com/office/drawing/2014/main" id="{DABA5902-9345-29EE-5DE9-52ADC5984DAD}"/>
                </a:ext>
              </a:extLst>
            </p:cNvPr>
            <p:cNvSpPr/>
            <p:nvPr/>
          </p:nvSpPr>
          <p:spPr>
            <a:xfrm>
              <a:off x="5504975" y="3062025"/>
              <a:ext cx="188950" cy="356825"/>
            </a:xfrm>
            <a:custGeom>
              <a:avLst/>
              <a:gdLst/>
              <a:ahLst/>
              <a:cxnLst/>
              <a:rect l="l" t="t" r="r" b="b"/>
              <a:pathLst>
                <a:path w="7558" h="14273" extrusionOk="0">
                  <a:moveTo>
                    <a:pt x="7527" y="1"/>
                  </a:moveTo>
                  <a:lnTo>
                    <a:pt x="7464" y="32"/>
                  </a:lnTo>
                  <a:lnTo>
                    <a:pt x="7058" y="344"/>
                  </a:lnTo>
                  <a:lnTo>
                    <a:pt x="6652" y="688"/>
                  </a:lnTo>
                  <a:lnTo>
                    <a:pt x="6246" y="1031"/>
                  </a:lnTo>
                  <a:lnTo>
                    <a:pt x="5840" y="1437"/>
                  </a:lnTo>
                  <a:lnTo>
                    <a:pt x="5434" y="1843"/>
                  </a:lnTo>
                  <a:lnTo>
                    <a:pt x="5059" y="2280"/>
                  </a:lnTo>
                  <a:lnTo>
                    <a:pt x="4341" y="3186"/>
                  </a:lnTo>
                  <a:lnTo>
                    <a:pt x="3685" y="4123"/>
                  </a:lnTo>
                  <a:lnTo>
                    <a:pt x="3030" y="5060"/>
                  </a:lnTo>
                  <a:lnTo>
                    <a:pt x="2467" y="6028"/>
                  </a:lnTo>
                  <a:lnTo>
                    <a:pt x="1936" y="6934"/>
                  </a:lnTo>
                  <a:lnTo>
                    <a:pt x="1499" y="7777"/>
                  </a:lnTo>
                  <a:lnTo>
                    <a:pt x="1093" y="8651"/>
                  </a:lnTo>
                  <a:lnTo>
                    <a:pt x="781" y="9526"/>
                  </a:lnTo>
                  <a:lnTo>
                    <a:pt x="500" y="10431"/>
                  </a:lnTo>
                  <a:lnTo>
                    <a:pt x="281" y="11368"/>
                  </a:lnTo>
                  <a:lnTo>
                    <a:pt x="125" y="12305"/>
                  </a:lnTo>
                  <a:lnTo>
                    <a:pt x="31" y="13242"/>
                  </a:lnTo>
                  <a:lnTo>
                    <a:pt x="0" y="14179"/>
                  </a:lnTo>
                  <a:lnTo>
                    <a:pt x="31" y="14241"/>
                  </a:lnTo>
                  <a:lnTo>
                    <a:pt x="94" y="14272"/>
                  </a:lnTo>
                  <a:lnTo>
                    <a:pt x="156" y="14272"/>
                  </a:lnTo>
                  <a:lnTo>
                    <a:pt x="188" y="14210"/>
                  </a:lnTo>
                  <a:lnTo>
                    <a:pt x="437" y="13211"/>
                  </a:lnTo>
                  <a:lnTo>
                    <a:pt x="687" y="12243"/>
                  </a:lnTo>
                  <a:lnTo>
                    <a:pt x="1000" y="11274"/>
                  </a:lnTo>
                  <a:lnTo>
                    <a:pt x="1343" y="10338"/>
                  </a:lnTo>
                  <a:lnTo>
                    <a:pt x="1718" y="9401"/>
                  </a:lnTo>
                  <a:lnTo>
                    <a:pt x="2093" y="8495"/>
                  </a:lnTo>
                  <a:lnTo>
                    <a:pt x="2530" y="7589"/>
                  </a:lnTo>
                  <a:lnTo>
                    <a:pt x="2998" y="6715"/>
                  </a:lnTo>
                  <a:lnTo>
                    <a:pt x="3467" y="5840"/>
                  </a:lnTo>
                  <a:lnTo>
                    <a:pt x="3998" y="4997"/>
                  </a:lnTo>
                  <a:lnTo>
                    <a:pt x="4529" y="4154"/>
                  </a:lnTo>
                  <a:lnTo>
                    <a:pt x="5091" y="3311"/>
                  </a:lnTo>
                  <a:lnTo>
                    <a:pt x="5684" y="2499"/>
                  </a:lnTo>
                  <a:lnTo>
                    <a:pt x="6277" y="1687"/>
                  </a:lnTo>
                  <a:lnTo>
                    <a:pt x="6902" y="875"/>
                  </a:lnTo>
                  <a:lnTo>
                    <a:pt x="7558" y="94"/>
                  </a:lnTo>
                  <a:lnTo>
                    <a:pt x="7558" y="63"/>
                  </a:lnTo>
                  <a:lnTo>
                    <a:pt x="7558" y="32"/>
                  </a:lnTo>
                  <a:lnTo>
                    <a:pt x="75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7" name="Google Shape;3728;p61">
              <a:extLst>
                <a:ext uri="{FF2B5EF4-FFF2-40B4-BE49-F238E27FC236}">
                  <a16:creationId xmlns:a16="http://schemas.microsoft.com/office/drawing/2014/main" id="{61B5C3EA-E774-DA4D-2AFA-00DAEC3372E1}"/>
                </a:ext>
              </a:extLst>
            </p:cNvPr>
            <p:cNvSpPr/>
            <p:nvPr/>
          </p:nvSpPr>
          <p:spPr>
            <a:xfrm>
              <a:off x="5348050" y="3260325"/>
              <a:ext cx="387250" cy="279525"/>
            </a:xfrm>
            <a:custGeom>
              <a:avLst/>
              <a:gdLst/>
              <a:ahLst/>
              <a:cxnLst/>
              <a:rect l="l" t="t" r="r" b="b"/>
              <a:pathLst>
                <a:path w="15490" h="11181" extrusionOk="0">
                  <a:moveTo>
                    <a:pt x="1437" y="1"/>
                  </a:moveTo>
                  <a:lnTo>
                    <a:pt x="1187" y="563"/>
                  </a:lnTo>
                  <a:lnTo>
                    <a:pt x="937" y="1156"/>
                  </a:lnTo>
                  <a:lnTo>
                    <a:pt x="656" y="1937"/>
                  </a:lnTo>
                  <a:lnTo>
                    <a:pt x="375" y="2843"/>
                  </a:lnTo>
                  <a:lnTo>
                    <a:pt x="250" y="3311"/>
                  </a:lnTo>
                  <a:lnTo>
                    <a:pt x="156" y="3811"/>
                  </a:lnTo>
                  <a:lnTo>
                    <a:pt x="63" y="4311"/>
                  </a:lnTo>
                  <a:lnTo>
                    <a:pt x="0" y="4810"/>
                  </a:lnTo>
                  <a:lnTo>
                    <a:pt x="0" y="5310"/>
                  </a:lnTo>
                  <a:lnTo>
                    <a:pt x="0" y="5810"/>
                  </a:lnTo>
                  <a:lnTo>
                    <a:pt x="31" y="6247"/>
                  </a:lnTo>
                  <a:lnTo>
                    <a:pt x="125" y="6684"/>
                  </a:lnTo>
                  <a:lnTo>
                    <a:pt x="250" y="7090"/>
                  </a:lnTo>
                  <a:lnTo>
                    <a:pt x="437" y="7465"/>
                  </a:lnTo>
                  <a:lnTo>
                    <a:pt x="656" y="7839"/>
                  </a:lnTo>
                  <a:lnTo>
                    <a:pt x="906" y="8214"/>
                  </a:lnTo>
                  <a:lnTo>
                    <a:pt x="1187" y="8526"/>
                  </a:lnTo>
                  <a:lnTo>
                    <a:pt x="1530" y="8808"/>
                  </a:lnTo>
                  <a:lnTo>
                    <a:pt x="1905" y="9057"/>
                  </a:lnTo>
                  <a:lnTo>
                    <a:pt x="2342" y="9245"/>
                  </a:lnTo>
                  <a:lnTo>
                    <a:pt x="2780" y="9370"/>
                  </a:lnTo>
                  <a:lnTo>
                    <a:pt x="3217" y="9401"/>
                  </a:lnTo>
                  <a:lnTo>
                    <a:pt x="3467" y="9401"/>
                  </a:lnTo>
                  <a:lnTo>
                    <a:pt x="3685" y="9370"/>
                  </a:lnTo>
                  <a:lnTo>
                    <a:pt x="3904" y="9338"/>
                  </a:lnTo>
                  <a:lnTo>
                    <a:pt x="4154" y="9245"/>
                  </a:lnTo>
                  <a:lnTo>
                    <a:pt x="4341" y="9182"/>
                  </a:lnTo>
                  <a:lnTo>
                    <a:pt x="4560" y="9057"/>
                  </a:lnTo>
                  <a:lnTo>
                    <a:pt x="4747" y="8932"/>
                  </a:lnTo>
                  <a:lnTo>
                    <a:pt x="4934" y="8808"/>
                  </a:lnTo>
                  <a:lnTo>
                    <a:pt x="5247" y="8526"/>
                  </a:lnTo>
                  <a:lnTo>
                    <a:pt x="5559" y="8214"/>
                  </a:lnTo>
                  <a:lnTo>
                    <a:pt x="5809" y="7902"/>
                  </a:lnTo>
                  <a:lnTo>
                    <a:pt x="6059" y="7558"/>
                  </a:lnTo>
                  <a:lnTo>
                    <a:pt x="6184" y="8277"/>
                  </a:lnTo>
                  <a:lnTo>
                    <a:pt x="6246" y="8589"/>
                  </a:lnTo>
                  <a:lnTo>
                    <a:pt x="6340" y="8901"/>
                  </a:lnTo>
                  <a:lnTo>
                    <a:pt x="6465" y="9214"/>
                  </a:lnTo>
                  <a:lnTo>
                    <a:pt x="6590" y="9495"/>
                  </a:lnTo>
                  <a:lnTo>
                    <a:pt x="6746" y="9776"/>
                  </a:lnTo>
                  <a:lnTo>
                    <a:pt x="6933" y="10025"/>
                  </a:lnTo>
                  <a:lnTo>
                    <a:pt x="7120" y="10275"/>
                  </a:lnTo>
                  <a:lnTo>
                    <a:pt x="7339" y="10525"/>
                  </a:lnTo>
                  <a:lnTo>
                    <a:pt x="7620" y="10744"/>
                  </a:lnTo>
                  <a:lnTo>
                    <a:pt x="7901" y="10931"/>
                  </a:lnTo>
                  <a:lnTo>
                    <a:pt x="8213" y="11056"/>
                  </a:lnTo>
                  <a:lnTo>
                    <a:pt x="8557" y="11150"/>
                  </a:lnTo>
                  <a:lnTo>
                    <a:pt x="8901" y="11181"/>
                  </a:lnTo>
                  <a:lnTo>
                    <a:pt x="9244" y="11181"/>
                  </a:lnTo>
                  <a:lnTo>
                    <a:pt x="9588" y="11119"/>
                  </a:lnTo>
                  <a:lnTo>
                    <a:pt x="9900" y="10994"/>
                  </a:lnTo>
                  <a:lnTo>
                    <a:pt x="10181" y="10837"/>
                  </a:lnTo>
                  <a:lnTo>
                    <a:pt x="10431" y="10650"/>
                  </a:lnTo>
                  <a:lnTo>
                    <a:pt x="10681" y="10463"/>
                  </a:lnTo>
                  <a:lnTo>
                    <a:pt x="10930" y="10244"/>
                  </a:lnTo>
                  <a:lnTo>
                    <a:pt x="11118" y="9994"/>
                  </a:lnTo>
                  <a:lnTo>
                    <a:pt x="11336" y="9744"/>
                  </a:lnTo>
                  <a:lnTo>
                    <a:pt x="11493" y="9495"/>
                  </a:lnTo>
                  <a:lnTo>
                    <a:pt x="11649" y="9214"/>
                  </a:lnTo>
                  <a:lnTo>
                    <a:pt x="12211" y="8183"/>
                  </a:lnTo>
                  <a:lnTo>
                    <a:pt x="12679" y="7121"/>
                  </a:lnTo>
                  <a:lnTo>
                    <a:pt x="13148" y="6028"/>
                  </a:lnTo>
                  <a:lnTo>
                    <a:pt x="13523" y="4935"/>
                  </a:lnTo>
                  <a:lnTo>
                    <a:pt x="13928" y="3842"/>
                  </a:lnTo>
                  <a:lnTo>
                    <a:pt x="14334" y="2780"/>
                  </a:lnTo>
                  <a:lnTo>
                    <a:pt x="14553" y="2249"/>
                  </a:lnTo>
                  <a:lnTo>
                    <a:pt x="14803" y="1718"/>
                  </a:lnTo>
                  <a:lnTo>
                    <a:pt x="15115" y="1250"/>
                  </a:lnTo>
                  <a:lnTo>
                    <a:pt x="15490" y="813"/>
                  </a:lnTo>
                  <a:lnTo>
                    <a:pt x="15084" y="1219"/>
                  </a:lnTo>
                  <a:lnTo>
                    <a:pt x="14709" y="1687"/>
                  </a:lnTo>
                  <a:lnTo>
                    <a:pt x="14397" y="2156"/>
                  </a:lnTo>
                  <a:lnTo>
                    <a:pt x="14147" y="2687"/>
                  </a:lnTo>
                  <a:lnTo>
                    <a:pt x="13647" y="3748"/>
                  </a:lnTo>
                  <a:lnTo>
                    <a:pt x="13179" y="4810"/>
                  </a:lnTo>
                  <a:lnTo>
                    <a:pt x="12711" y="5841"/>
                  </a:lnTo>
                  <a:lnTo>
                    <a:pt x="12211" y="6871"/>
                  </a:lnTo>
                  <a:lnTo>
                    <a:pt x="11680" y="7902"/>
                  </a:lnTo>
                  <a:lnTo>
                    <a:pt x="11118" y="8901"/>
                  </a:lnTo>
                  <a:lnTo>
                    <a:pt x="10837" y="9338"/>
                  </a:lnTo>
                  <a:lnTo>
                    <a:pt x="10462" y="9713"/>
                  </a:lnTo>
                  <a:lnTo>
                    <a:pt x="10056" y="10057"/>
                  </a:lnTo>
                  <a:lnTo>
                    <a:pt x="9619" y="10338"/>
                  </a:lnTo>
                  <a:lnTo>
                    <a:pt x="9400" y="10369"/>
                  </a:lnTo>
                  <a:lnTo>
                    <a:pt x="9150" y="10400"/>
                  </a:lnTo>
                  <a:lnTo>
                    <a:pt x="8932" y="10400"/>
                  </a:lnTo>
                  <a:lnTo>
                    <a:pt x="8713" y="10369"/>
                  </a:lnTo>
                  <a:lnTo>
                    <a:pt x="8495" y="10307"/>
                  </a:lnTo>
                  <a:lnTo>
                    <a:pt x="8276" y="10213"/>
                  </a:lnTo>
                  <a:lnTo>
                    <a:pt x="8089" y="10088"/>
                  </a:lnTo>
                  <a:lnTo>
                    <a:pt x="7901" y="9932"/>
                  </a:lnTo>
                  <a:lnTo>
                    <a:pt x="7714" y="9744"/>
                  </a:lnTo>
                  <a:lnTo>
                    <a:pt x="7558" y="9526"/>
                  </a:lnTo>
                  <a:lnTo>
                    <a:pt x="7433" y="9307"/>
                  </a:lnTo>
                  <a:lnTo>
                    <a:pt x="7308" y="9089"/>
                  </a:lnTo>
                  <a:lnTo>
                    <a:pt x="7214" y="8839"/>
                  </a:lnTo>
                  <a:lnTo>
                    <a:pt x="7120" y="8620"/>
                  </a:lnTo>
                  <a:lnTo>
                    <a:pt x="7058" y="8370"/>
                  </a:lnTo>
                  <a:lnTo>
                    <a:pt x="6996" y="8089"/>
                  </a:lnTo>
                  <a:lnTo>
                    <a:pt x="6902" y="7558"/>
                  </a:lnTo>
                  <a:lnTo>
                    <a:pt x="6839" y="7027"/>
                  </a:lnTo>
                  <a:lnTo>
                    <a:pt x="6839" y="6465"/>
                  </a:lnTo>
                  <a:lnTo>
                    <a:pt x="6839" y="5934"/>
                  </a:lnTo>
                  <a:lnTo>
                    <a:pt x="6996" y="3311"/>
                  </a:lnTo>
                  <a:lnTo>
                    <a:pt x="5996" y="5747"/>
                  </a:lnTo>
                  <a:lnTo>
                    <a:pt x="5840" y="6059"/>
                  </a:lnTo>
                  <a:lnTo>
                    <a:pt x="5715" y="6403"/>
                  </a:lnTo>
                  <a:lnTo>
                    <a:pt x="5528" y="6715"/>
                  </a:lnTo>
                  <a:lnTo>
                    <a:pt x="5340" y="6996"/>
                  </a:lnTo>
                  <a:lnTo>
                    <a:pt x="5122" y="7277"/>
                  </a:lnTo>
                  <a:lnTo>
                    <a:pt x="4903" y="7558"/>
                  </a:lnTo>
                  <a:lnTo>
                    <a:pt x="4653" y="7808"/>
                  </a:lnTo>
                  <a:lnTo>
                    <a:pt x="4372" y="8058"/>
                  </a:lnTo>
                  <a:lnTo>
                    <a:pt x="4122" y="8245"/>
                  </a:lnTo>
                  <a:lnTo>
                    <a:pt x="3841" y="8370"/>
                  </a:lnTo>
                  <a:lnTo>
                    <a:pt x="3529" y="8464"/>
                  </a:lnTo>
                  <a:lnTo>
                    <a:pt x="3217" y="8495"/>
                  </a:lnTo>
                  <a:lnTo>
                    <a:pt x="2904" y="8464"/>
                  </a:lnTo>
                  <a:lnTo>
                    <a:pt x="2592" y="8402"/>
                  </a:lnTo>
                  <a:lnTo>
                    <a:pt x="2311" y="8277"/>
                  </a:lnTo>
                  <a:lnTo>
                    <a:pt x="2030" y="8089"/>
                  </a:lnTo>
                  <a:lnTo>
                    <a:pt x="1780" y="7839"/>
                  </a:lnTo>
                  <a:lnTo>
                    <a:pt x="1562" y="7590"/>
                  </a:lnTo>
                  <a:lnTo>
                    <a:pt x="1343" y="7309"/>
                  </a:lnTo>
                  <a:lnTo>
                    <a:pt x="1187" y="7027"/>
                  </a:lnTo>
                  <a:lnTo>
                    <a:pt x="1031" y="6715"/>
                  </a:lnTo>
                  <a:lnTo>
                    <a:pt x="937" y="6403"/>
                  </a:lnTo>
                  <a:lnTo>
                    <a:pt x="875" y="6059"/>
                  </a:lnTo>
                  <a:lnTo>
                    <a:pt x="843" y="5716"/>
                  </a:lnTo>
                  <a:lnTo>
                    <a:pt x="843" y="5091"/>
                  </a:lnTo>
                  <a:lnTo>
                    <a:pt x="875" y="4467"/>
                  </a:lnTo>
                  <a:lnTo>
                    <a:pt x="906" y="3842"/>
                  </a:lnTo>
                  <a:lnTo>
                    <a:pt x="999" y="3217"/>
                  </a:lnTo>
                  <a:lnTo>
                    <a:pt x="1093" y="2593"/>
                  </a:lnTo>
                  <a:lnTo>
                    <a:pt x="1249" y="2000"/>
                  </a:lnTo>
                  <a:lnTo>
                    <a:pt x="1405" y="1406"/>
                  </a:lnTo>
                  <a:lnTo>
                    <a:pt x="1593" y="813"/>
                  </a:lnTo>
                  <a:lnTo>
                    <a:pt x="1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8" name="Google Shape;3729;p61">
              <a:extLst>
                <a:ext uri="{FF2B5EF4-FFF2-40B4-BE49-F238E27FC236}">
                  <a16:creationId xmlns:a16="http://schemas.microsoft.com/office/drawing/2014/main" id="{339E2208-4B34-DC5A-D0EB-458BD646542F}"/>
                </a:ext>
              </a:extLst>
            </p:cNvPr>
            <p:cNvSpPr/>
            <p:nvPr/>
          </p:nvSpPr>
          <p:spPr>
            <a:xfrm>
              <a:off x="5073225" y="3059675"/>
              <a:ext cx="446600" cy="494250"/>
            </a:xfrm>
            <a:custGeom>
              <a:avLst/>
              <a:gdLst/>
              <a:ahLst/>
              <a:cxnLst/>
              <a:rect l="l" t="t" r="r" b="b"/>
              <a:pathLst>
                <a:path w="17864" h="19770" extrusionOk="0">
                  <a:moveTo>
                    <a:pt x="3842" y="1"/>
                  </a:moveTo>
                  <a:lnTo>
                    <a:pt x="3467" y="32"/>
                  </a:lnTo>
                  <a:lnTo>
                    <a:pt x="3123" y="95"/>
                  </a:lnTo>
                  <a:lnTo>
                    <a:pt x="2780" y="188"/>
                  </a:lnTo>
                  <a:lnTo>
                    <a:pt x="2467" y="313"/>
                  </a:lnTo>
                  <a:lnTo>
                    <a:pt x="2186" y="469"/>
                  </a:lnTo>
                  <a:lnTo>
                    <a:pt x="1905" y="625"/>
                  </a:lnTo>
                  <a:lnTo>
                    <a:pt x="1656" y="813"/>
                  </a:lnTo>
                  <a:lnTo>
                    <a:pt x="1437" y="1031"/>
                  </a:lnTo>
                  <a:lnTo>
                    <a:pt x="1218" y="1250"/>
                  </a:lnTo>
                  <a:lnTo>
                    <a:pt x="1031" y="1500"/>
                  </a:lnTo>
                  <a:lnTo>
                    <a:pt x="844" y="1781"/>
                  </a:lnTo>
                  <a:lnTo>
                    <a:pt x="687" y="2062"/>
                  </a:lnTo>
                  <a:lnTo>
                    <a:pt x="562" y="2374"/>
                  </a:lnTo>
                  <a:lnTo>
                    <a:pt x="438" y="2718"/>
                  </a:lnTo>
                  <a:lnTo>
                    <a:pt x="344" y="3061"/>
                  </a:lnTo>
                  <a:lnTo>
                    <a:pt x="250" y="3405"/>
                  </a:lnTo>
                  <a:lnTo>
                    <a:pt x="125" y="4154"/>
                  </a:lnTo>
                  <a:lnTo>
                    <a:pt x="32" y="4966"/>
                  </a:lnTo>
                  <a:lnTo>
                    <a:pt x="0" y="5810"/>
                  </a:lnTo>
                  <a:lnTo>
                    <a:pt x="32" y="6684"/>
                  </a:lnTo>
                  <a:lnTo>
                    <a:pt x="94" y="7590"/>
                  </a:lnTo>
                  <a:lnTo>
                    <a:pt x="188" y="8495"/>
                  </a:lnTo>
                  <a:lnTo>
                    <a:pt x="313" y="9432"/>
                  </a:lnTo>
                  <a:lnTo>
                    <a:pt x="469" y="10369"/>
                  </a:lnTo>
                  <a:lnTo>
                    <a:pt x="625" y="11306"/>
                  </a:lnTo>
                  <a:lnTo>
                    <a:pt x="844" y="12212"/>
                  </a:lnTo>
                  <a:lnTo>
                    <a:pt x="1031" y="13086"/>
                  </a:lnTo>
                  <a:lnTo>
                    <a:pt x="1499" y="14804"/>
                  </a:lnTo>
                  <a:lnTo>
                    <a:pt x="1937" y="16334"/>
                  </a:lnTo>
                  <a:lnTo>
                    <a:pt x="2343" y="17614"/>
                  </a:lnTo>
                  <a:lnTo>
                    <a:pt x="2686" y="18614"/>
                  </a:lnTo>
                  <a:lnTo>
                    <a:pt x="2998" y="19488"/>
                  </a:lnTo>
                  <a:lnTo>
                    <a:pt x="3123" y="19519"/>
                  </a:lnTo>
                  <a:lnTo>
                    <a:pt x="3498" y="19613"/>
                  </a:lnTo>
                  <a:lnTo>
                    <a:pt x="4091" y="19738"/>
                  </a:lnTo>
                  <a:lnTo>
                    <a:pt x="4435" y="19738"/>
                  </a:lnTo>
                  <a:lnTo>
                    <a:pt x="4841" y="19769"/>
                  </a:lnTo>
                  <a:lnTo>
                    <a:pt x="5247" y="19738"/>
                  </a:lnTo>
                  <a:lnTo>
                    <a:pt x="5684" y="19675"/>
                  </a:lnTo>
                  <a:lnTo>
                    <a:pt x="6153" y="19582"/>
                  </a:lnTo>
                  <a:lnTo>
                    <a:pt x="6590" y="19426"/>
                  </a:lnTo>
                  <a:lnTo>
                    <a:pt x="7089" y="19238"/>
                  </a:lnTo>
                  <a:lnTo>
                    <a:pt x="7558" y="18957"/>
                  </a:lnTo>
                  <a:lnTo>
                    <a:pt x="8026" y="18645"/>
                  </a:lnTo>
                  <a:lnTo>
                    <a:pt x="8464" y="18208"/>
                  </a:lnTo>
                  <a:lnTo>
                    <a:pt x="8807" y="17864"/>
                  </a:lnTo>
                  <a:lnTo>
                    <a:pt x="9119" y="17458"/>
                  </a:lnTo>
                  <a:lnTo>
                    <a:pt x="9369" y="17083"/>
                  </a:lnTo>
                  <a:lnTo>
                    <a:pt x="9588" y="16677"/>
                  </a:lnTo>
                  <a:lnTo>
                    <a:pt x="9775" y="16240"/>
                  </a:lnTo>
                  <a:lnTo>
                    <a:pt x="9900" y="15834"/>
                  </a:lnTo>
                  <a:lnTo>
                    <a:pt x="10025" y="15397"/>
                  </a:lnTo>
                  <a:lnTo>
                    <a:pt x="10119" y="14960"/>
                  </a:lnTo>
                  <a:lnTo>
                    <a:pt x="10181" y="14523"/>
                  </a:lnTo>
                  <a:lnTo>
                    <a:pt x="10212" y="14085"/>
                  </a:lnTo>
                  <a:lnTo>
                    <a:pt x="10212" y="13648"/>
                  </a:lnTo>
                  <a:lnTo>
                    <a:pt x="10212" y="13242"/>
                  </a:lnTo>
                  <a:lnTo>
                    <a:pt x="10150" y="12368"/>
                  </a:lnTo>
                  <a:lnTo>
                    <a:pt x="9994" y="11556"/>
                  </a:lnTo>
                  <a:lnTo>
                    <a:pt x="9838" y="10806"/>
                  </a:lnTo>
                  <a:lnTo>
                    <a:pt x="9619" y="10088"/>
                  </a:lnTo>
                  <a:lnTo>
                    <a:pt x="9400" y="9463"/>
                  </a:lnTo>
                  <a:lnTo>
                    <a:pt x="9182" y="8901"/>
                  </a:lnTo>
                  <a:lnTo>
                    <a:pt x="8838" y="8089"/>
                  </a:lnTo>
                  <a:lnTo>
                    <a:pt x="8682" y="7808"/>
                  </a:lnTo>
                  <a:lnTo>
                    <a:pt x="9276" y="8027"/>
                  </a:lnTo>
                  <a:lnTo>
                    <a:pt x="9900" y="8214"/>
                  </a:lnTo>
                  <a:lnTo>
                    <a:pt x="10556" y="8402"/>
                  </a:lnTo>
                  <a:lnTo>
                    <a:pt x="11243" y="8558"/>
                  </a:lnTo>
                  <a:lnTo>
                    <a:pt x="11930" y="8683"/>
                  </a:lnTo>
                  <a:lnTo>
                    <a:pt x="12617" y="8808"/>
                  </a:lnTo>
                  <a:lnTo>
                    <a:pt x="13304" y="8870"/>
                  </a:lnTo>
                  <a:lnTo>
                    <a:pt x="13991" y="8901"/>
                  </a:lnTo>
                  <a:lnTo>
                    <a:pt x="14647" y="8870"/>
                  </a:lnTo>
                  <a:lnTo>
                    <a:pt x="15272" y="8808"/>
                  </a:lnTo>
                  <a:lnTo>
                    <a:pt x="15834" y="8683"/>
                  </a:lnTo>
                  <a:lnTo>
                    <a:pt x="16115" y="8589"/>
                  </a:lnTo>
                  <a:lnTo>
                    <a:pt x="16365" y="8495"/>
                  </a:lnTo>
                  <a:lnTo>
                    <a:pt x="16614" y="8370"/>
                  </a:lnTo>
                  <a:lnTo>
                    <a:pt x="16833" y="8214"/>
                  </a:lnTo>
                  <a:lnTo>
                    <a:pt x="17052" y="8058"/>
                  </a:lnTo>
                  <a:lnTo>
                    <a:pt x="17239" y="7871"/>
                  </a:lnTo>
                  <a:lnTo>
                    <a:pt x="17426" y="7683"/>
                  </a:lnTo>
                  <a:lnTo>
                    <a:pt x="17583" y="7465"/>
                  </a:lnTo>
                  <a:lnTo>
                    <a:pt x="17707" y="7215"/>
                  </a:lnTo>
                  <a:lnTo>
                    <a:pt x="17832" y="6965"/>
                  </a:lnTo>
                  <a:lnTo>
                    <a:pt x="17864" y="6746"/>
                  </a:lnTo>
                  <a:lnTo>
                    <a:pt x="17864" y="6528"/>
                  </a:lnTo>
                  <a:lnTo>
                    <a:pt x="17770" y="6278"/>
                  </a:lnTo>
                  <a:lnTo>
                    <a:pt x="17614" y="6028"/>
                  </a:lnTo>
                  <a:lnTo>
                    <a:pt x="17426" y="5778"/>
                  </a:lnTo>
                  <a:lnTo>
                    <a:pt x="17177" y="5497"/>
                  </a:lnTo>
                  <a:lnTo>
                    <a:pt x="16864" y="5247"/>
                  </a:lnTo>
                  <a:lnTo>
                    <a:pt x="16521" y="4966"/>
                  </a:lnTo>
                  <a:lnTo>
                    <a:pt x="16146" y="4685"/>
                  </a:lnTo>
                  <a:lnTo>
                    <a:pt x="15709" y="4404"/>
                  </a:lnTo>
                  <a:lnTo>
                    <a:pt x="14772" y="3842"/>
                  </a:lnTo>
                  <a:lnTo>
                    <a:pt x="13741" y="3280"/>
                  </a:lnTo>
                  <a:lnTo>
                    <a:pt x="12617" y="2749"/>
                  </a:lnTo>
                  <a:lnTo>
                    <a:pt x="11462" y="2218"/>
                  </a:lnTo>
                  <a:lnTo>
                    <a:pt x="10306" y="1750"/>
                  </a:lnTo>
                  <a:lnTo>
                    <a:pt x="9151" y="1313"/>
                  </a:lnTo>
                  <a:lnTo>
                    <a:pt x="8026" y="907"/>
                  </a:lnTo>
                  <a:lnTo>
                    <a:pt x="6996" y="563"/>
                  </a:lnTo>
                  <a:lnTo>
                    <a:pt x="6090" y="313"/>
                  </a:lnTo>
                  <a:lnTo>
                    <a:pt x="5309" y="126"/>
                  </a:lnTo>
                  <a:lnTo>
                    <a:pt x="4685" y="32"/>
                  </a:lnTo>
                  <a:lnTo>
                    <a:pt x="4248"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9" name="Google Shape;3730;p61">
              <a:extLst>
                <a:ext uri="{FF2B5EF4-FFF2-40B4-BE49-F238E27FC236}">
                  <a16:creationId xmlns:a16="http://schemas.microsoft.com/office/drawing/2014/main" id="{3B337EEA-9417-3866-F021-7435CD405FE5}"/>
                </a:ext>
              </a:extLst>
            </p:cNvPr>
            <p:cNvSpPr/>
            <p:nvPr/>
          </p:nvSpPr>
          <p:spPr>
            <a:xfrm>
              <a:off x="5170025" y="3059675"/>
              <a:ext cx="361525" cy="432550"/>
            </a:xfrm>
            <a:custGeom>
              <a:avLst/>
              <a:gdLst/>
              <a:ahLst/>
              <a:cxnLst/>
              <a:rect l="l" t="t" r="r" b="b"/>
              <a:pathLst>
                <a:path w="14461" h="17302" extrusionOk="0">
                  <a:moveTo>
                    <a:pt x="1" y="1"/>
                  </a:moveTo>
                  <a:lnTo>
                    <a:pt x="813" y="126"/>
                  </a:lnTo>
                  <a:lnTo>
                    <a:pt x="1625" y="282"/>
                  </a:lnTo>
                  <a:lnTo>
                    <a:pt x="2405" y="501"/>
                  </a:lnTo>
                  <a:lnTo>
                    <a:pt x="3186" y="750"/>
                  </a:lnTo>
                  <a:lnTo>
                    <a:pt x="3967" y="1031"/>
                  </a:lnTo>
                  <a:lnTo>
                    <a:pt x="4716" y="1313"/>
                  </a:lnTo>
                  <a:lnTo>
                    <a:pt x="6215" y="1968"/>
                  </a:lnTo>
                  <a:lnTo>
                    <a:pt x="7714" y="2655"/>
                  </a:lnTo>
                  <a:lnTo>
                    <a:pt x="9151" y="3405"/>
                  </a:lnTo>
                  <a:lnTo>
                    <a:pt x="10619" y="4217"/>
                  </a:lnTo>
                  <a:lnTo>
                    <a:pt x="11306" y="4623"/>
                  </a:lnTo>
                  <a:lnTo>
                    <a:pt x="11993" y="5029"/>
                  </a:lnTo>
                  <a:lnTo>
                    <a:pt x="12305" y="5247"/>
                  </a:lnTo>
                  <a:lnTo>
                    <a:pt x="12618" y="5497"/>
                  </a:lnTo>
                  <a:lnTo>
                    <a:pt x="12899" y="5747"/>
                  </a:lnTo>
                  <a:lnTo>
                    <a:pt x="13148" y="6028"/>
                  </a:lnTo>
                  <a:lnTo>
                    <a:pt x="13336" y="6278"/>
                  </a:lnTo>
                  <a:lnTo>
                    <a:pt x="13461" y="6559"/>
                  </a:lnTo>
                  <a:lnTo>
                    <a:pt x="13492" y="6684"/>
                  </a:lnTo>
                  <a:lnTo>
                    <a:pt x="13523" y="6809"/>
                  </a:lnTo>
                  <a:lnTo>
                    <a:pt x="13492" y="6934"/>
                  </a:lnTo>
                  <a:lnTo>
                    <a:pt x="13461" y="7059"/>
                  </a:lnTo>
                  <a:lnTo>
                    <a:pt x="13305" y="7371"/>
                  </a:lnTo>
                  <a:lnTo>
                    <a:pt x="13117" y="7621"/>
                  </a:lnTo>
                  <a:lnTo>
                    <a:pt x="12867" y="7839"/>
                  </a:lnTo>
                  <a:lnTo>
                    <a:pt x="12555" y="8027"/>
                  </a:lnTo>
                  <a:lnTo>
                    <a:pt x="12243" y="8183"/>
                  </a:lnTo>
                  <a:lnTo>
                    <a:pt x="11899" y="8308"/>
                  </a:lnTo>
                  <a:lnTo>
                    <a:pt x="11524" y="8402"/>
                  </a:lnTo>
                  <a:lnTo>
                    <a:pt x="11150" y="8464"/>
                  </a:lnTo>
                  <a:lnTo>
                    <a:pt x="10369" y="8495"/>
                  </a:lnTo>
                  <a:lnTo>
                    <a:pt x="9588" y="8495"/>
                  </a:lnTo>
                  <a:lnTo>
                    <a:pt x="8808" y="8433"/>
                  </a:lnTo>
                  <a:lnTo>
                    <a:pt x="8027" y="8277"/>
                  </a:lnTo>
                  <a:lnTo>
                    <a:pt x="7246" y="8121"/>
                  </a:lnTo>
                  <a:lnTo>
                    <a:pt x="6465" y="7933"/>
                  </a:lnTo>
                  <a:lnTo>
                    <a:pt x="5685" y="7715"/>
                  </a:lnTo>
                  <a:lnTo>
                    <a:pt x="4904" y="7465"/>
                  </a:lnTo>
                  <a:lnTo>
                    <a:pt x="3936" y="7152"/>
                  </a:lnTo>
                  <a:lnTo>
                    <a:pt x="4435" y="8027"/>
                  </a:lnTo>
                  <a:lnTo>
                    <a:pt x="4748" y="8558"/>
                  </a:lnTo>
                  <a:lnTo>
                    <a:pt x="4998" y="9089"/>
                  </a:lnTo>
                  <a:lnTo>
                    <a:pt x="5216" y="9651"/>
                  </a:lnTo>
                  <a:lnTo>
                    <a:pt x="5435" y="10213"/>
                  </a:lnTo>
                  <a:lnTo>
                    <a:pt x="5622" y="10775"/>
                  </a:lnTo>
                  <a:lnTo>
                    <a:pt x="5778" y="11368"/>
                  </a:lnTo>
                  <a:lnTo>
                    <a:pt x="5903" y="11962"/>
                  </a:lnTo>
                  <a:lnTo>
                    <a:pt x="6028" y="12555"/>
                  </a:lnTo>
                  <a:lnTo>
                    <a:pt x="6091" y="13148"/>
                  </a:lnTo>
                  <a:lnTo>
                    <a:pt x="6122" y="13773"/>
                  </a:lnTo>
                  <a:lnTo>
                    <a:pt x="6091" y="14366"/>
                  </a:lnTo>
                  <a:lnTo>
                    <a:pt x="6059" y="14960"/>
                  </a:lnTo>
                  <a:lnTo>
                    <a:pt x="5934" y="15584"/>
                  </a:lnTo>
                  <a:lnTo>
                    <a:pt x="5778" y="16178"/>
                  </a:lnTo>
                  <a:lnTo>
                    <a:pt x="5591" y="16740"/>
                  </a:lnTo>
                  <a:lnTo>
                    <a:pt x="5310" y="17302"/>
                  </a:lnTo>
                  <a:lnTo>
                    <a:pt x="5653" y="16771"/>
                  </a:lnTo>
                  <a:lnTo>
                    <a:pt x="5934" y="16209"/>
                  </a:lnTo>
                  <a:lnTo>
                    <a:pt x="6153" y="15616"/>
                  </a:lnTo>
                  <a:lnTo>
                    <a:pt x="6309" y="15022"/>
                  </a:lnTo>
                  <a:lnTo>
                    <a:pt x="6434" y="14398"/>
                  </a:lnTo>
                  <a:lnTo>
                    <a:pt x="6497" y="13773"/>
                  </a:lnTo>
                  <a:lnTo>
                    <a:pt x="6528" y="13148"/>
                  </a:lnTo>
                  <a:lnTo>
                    <a:pt x="6497" y="12493"/>
                  </a:lnTo>
                  <a:lnTo>
                    <a:pt x="6434" y="11868"/>
                  </a:lnTo>
                  <a:lnTo>
                    <a:pt x="6340" y="11243"/>
                  </a:lnTo>
                  <a:lnTo>
                    <a:pt x="6215" y="10619"/>
                  </a:lnTo>
                  <a:lnTo>
                    <a:pt x="6059" y="10026"/>
                  </a:lnTo>
                  <a:lnTo>
                    <a:pt x="5872" y="9401"/>
                  </a:lnTo>
                  <a:lnTo>
                    <a:pt x="5653" y="8808"/>
                  </a:lnTo>
                  <a:lnTo>
                    <a:pt x="5516" y="8481"/>
                  </a:lnTo>
                  <a:lnTo>
                    <a:pt x="5516" y="8481"/>
                  </a:lnTo>
                  <a:lnTo>
                    <a:pt x="6278" y="8745"/>
                  </a:lnTo>
                  <a:lnTo>
                    <a:pt x="7090" y="8964"/>
                  </a:lnTo>
                  <a:lnTo>
                    <a:pt x="7902" y="9151"/>
                  </a:lnTo>
                  <a:lnTo>
                    <a:pt x="8745" y="9307"/>
                  </a:lnTo>
                  <a:lnTo>
                    <a:pt x="9619" y="9401"/>
                  </a:lnTo>
                  <a:lnTo>
                    <a:pt x="10463" y="9432"/>
                  </a:lnTo>
                  <a:lnTo>
                    <a:pt x="11337" y="9370"/>
                  </a:lnTo>
                  <a:lnTo>
                    <a:pt x="11774" y="9307"/>
                  </a:lnTo>
                  <a:lnTo>
                    <a:pt x="12212" y="9182"/>
                  </a:lnTo>
                  <a:lnTo>
                    <a:pt x="12649" y="9026"/>
                  </a:lnTo>
                  <a:lnTo>
                    <a:pt x="13055" y="8839"/>
                  </a:lnTo>
                  <a:lnTo>
                    <a:pt x="13273" y="8714"/>
                  </a:lnTo>
                  <a:lnTo>
                    <a:pt x="13492" y="8558"/>
                  </a:lnTo>
                  <a:lnTo>
                    <a:pt x="13679" y="8402"/>
                  </a:lnTo>
                  <a:lnTo>
                    <a:pt x="13835" y="8214"/>
                  </a:lnTo>
                  <a:lnTo>
                    <a:pt x="13992" y="8027"/>
                  </a:lnTo>
                  <a:lnTo>
                    <a:pt x="14148" y="7839"/>
                  </a:lnTo>
                  <a:lnTo>
                    <a:pt x="14241" y="7621"/>
                  </a:lnTo>
                  <a:lnTo>
                    <a:pt x="14366" y="7371"/>
                  </a:lnTo>
                  <a:lnTo>
                    <a:pt x="14429" y="7121"/>
                  </a:lnTo>
                  <a:lnTo>
                    <a:pt x="14460" y="6840"/>
                  </a:lnTo>
                  <a:lnTo>
                    <a:pt x="14460" y="6559"/>
                  </a:lnTo>
                  <a:lnTo>
                    <a:pt x="14398" y="6278"/>
                  </a:lnTo>
                  <a:lnTo>
                    <a:pt x="14304" y="6059"/>
                  </a:lnTo>
                  <a:lnTo>
                    <a:pt x="14179" y="5810"/>
                  </a:lnTo>
                  <a:lnTo>
                    <a:pt x="14054" y="5591"/>
                  </a:lnTo>
                  <a:lnTo>
                    <a:pt x="13867" y="5404"/>
                  </a:lnTo>
                  <a:lnTo>
                    <a:pt x="13554" y="5091"/>
                  </a:lnTo>
                  <a:lnTo>
                    <a:pt x="13242" y="4810"/>
                  </a:lnTo>
                  <a:lnTo>
                    <a:pt x="12867" y="4529"/>
                  </a:lnTo>
                  <a:lnTo>
                    <a:pt x="12493" y="4279"/>
                  </a:lnTo>
                  <a:lnTo>
                    <a:pt x="11056" y="3467"/>
                  </a:lnTo>
                  <a:lnTo>
                    <a:pt x="9557" y="2718"/>
                  </a:lnTo>
                  <a:lnTo>
                    <a:pt x="8027" y="2031"/>
                  </a:lnTo>
                  <a:lnTo>
                    <a:pt x="6465" y="1406"/>
                  </a:lnTo>
                  <a:lnTo>
                    <a:pt x="5685" y="1125"/>
                  </a:lnTo>
                  <a:lnTo>
                    <a:pt x="4904" y="844"/>
                  </a:lnTo>
                  <a:lnTo>
                    <a:pt x="4123" y="625"/>
                  </a:lnTo>
                  <a:lnTo>
                    <a:pt x="3311" y="407"/>
                  </a:lnTo>
                  <a:lnTo>
                    <a:pt x="2499" y="220"/>
                  </a:lnTo>
                  <a:lnTo>
                    <a:pt x="1687" y="95"/>
                  </a:lnTo>
                  <a:lnTo>
                    <a:pt x="844" y="32"/>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0" name="Google Shape;3731;p61">
              <a:extLst>
                <a:ext uri="{FF2B5EF4-FFF2-40B4-BE49-F238E27FC236}">
                  <a16:creationId xmlns:a16="http://schemas.microsoft.com/office/drawing/2014/main" id="{D9FFBFFE-FA7A-513F-433B-E5806939F3BA}"/>
                </a:ext>
              </a:extLst>
            </p:cNvPr>
            <p:cNvSpPr/>
            <p:nvPr/>
          </p:nvSpPr>
          <p:spPr>
            <a:xfrm>
              <a:off x="4158200" y="3032350"/>
              <a:ext cx="610550" cy="1070425"/>
            </a:xfrm>
            <a:custGeom>
              <a:avLst/>
              <a:gdLst/>
              <a:ahLst/>
              <a:cxnLst/>
              <a:rect l="l" t="t" r="r" b="b"/>
              <a:pathLst>
                <a:path w="24422" h="42817" extrusionOk="0">
                  <a:moveTo>
                    <a:pt x="2842" y="1"/>
                  </a:moveTo>
                  <a:lnTo>
                    <a:pt x="2624" y="32"/>
                  </a:lnTo>
                  <a:lnTo>
                    <a:pt x="2436" y="95"/>
                  </a:lnTo>
                  <a:lnTo>
                    <a:pt x="2249" y="157"/>
                  </a:lnTo>
                  <a:lnTo>
                    <a:pt x="2030" y="219"/>
                  </a:lnTo>
                  <a:lnTo>
                    <a:pt x="1874" y="344"/>
                  </a:lnTo>
                  <a:lnTo>
                    <a:pt x="1687" y="469"/>
                  </a:lnTo>
                  <a:lnTo>
                    <a:pt x="1499" y="625"/>
                  </a:lnTo>
                  <a:lnTo>
                    <a:pt x="1343" y="813"/>
                  </a:lnTo>
                  <a:lnTo>
                    <a:pt x="1187" y="1000"/>
                  </a:lnTo>
                  <a:lnTo>
                    <a:pt x="1062" y="1219"/>
                  </a:lnTo>
                  <a:lnTo>
                    <a:pt x="906" y="1469"/>
                  </a:lnTo>
                  <a:lnTo>
                    <a:pt x="781" y="1750"/>
                  </a:lnTo>
                  <a:lnTo>
                    <a:pt x="656" y="2062"/>
                  </a:lnTo>
                  <a:lnTo>
                    <a:pt x="438" y="2749"/>
                  </a:lnTo>
                  <a:lnTo>
                    <a:pt x="281" y="3530"/>
                  </a:lnTo>
                  <a:lnTo>
                    <a:pt x="157" y="4467"/>
                  </a:lnTo>
                  <a:lnTo>
                    <a:pt x="63" y="5497"/>
                  </a:lnTo>
                  <a:lnTo>
                    <a:pt x="0" y="6653"/>
                  </a:lnTo>
                  <a:lnTo>
                    <a:pt x="0" y="7933"/>
                  </a:lnTo>
                  <a:lnTo>
                    <a:pt x="63" y="9370"/>
                  </a:lnTo>
                  <a:lnTo>
                    <a:pt x="157" y="10931"/>
                  </a:lnTo>
                  <a:lnTo>
                    <a:pt x="313" y="12618"/>
                  </a:lnTo>
                  <a:lnTo>
                    <a:pt x="469" y="14148"/>
                  </a:lnTo>
                  <a:lnTo>
                    <a:pt x="687" y="15647"/>
                  </a:lnTo>
                  <a:lnTo>
                    <a:pt x="906" y="17115"/>
                  </a:lnTo>
                  <a:lnTo>
                    <a:pt x="1125" y="18582"/>
                  </a:lnTo>
                  <a:lnTo>
                    <a:pt x="1374" y="20019"/>
                  </a:lnTo>
                  <a:lnTo>
                    <a:pt x="1656" y="21424"/>
                  </a:lnTo>
                  <a:lnTo>
                    <a:pt x="1937" y="22830"/>
                  </a:lnTo>
                  <a:lnTo>
                    <a:pt x="2249" y="24172"/>
                  </a:lnTo>
                  <a:lnTo>
                    <a:pt x="2905"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24422" y="26608"/>
                  </a:lnTo>
                  <a:lnTo>
                    <a:pt x="23204" y="24578"/>
                  </a:lnTo>
                  <a:lnTo>
                    <a:pt x="21830" y="22330"/>
                  </a:lnTo>
                  <a:lnTo>
                    <a:pt x="20081" y="19550"/>
                  </a:lnTo>
                  <a:lnTo>
                    <a:pt x="18051" y="16428"/>
                  </a:lnTo>
                  <a:lnTo>
                    <a:pt x="15896" y="13148"/>
                  </a:lnTo>
                  <a:lnTo>
                    <a:pt x="14772" y="11556"/>
                  </a:lnTo>
                  <a:lnTo>
                    <a:pt x="13648" y="9963"/>
                  </a:lnTo>
                  <a:lnTo>
                    <a:pt x="12555" y="8464"/>
                  </a:lnTo>
                  <a:lnTo>
                    <a:pt x="11493" y="7059"/>
                  </a:lnTo>
                  <a:lnTo>
                    <a:pt x="10400" y="5716"/>
                  </a:lnTo>
                  <a:lnTo>
                    <a:pt x="9307" y="4435"/>
                  </a:lnTo>
                  <a:lnTo>
                    <a:pt x="8745" y="3842"/>
                  </a:lnTo>
                  <a:lnTo>
                    <a:pt x="8214" y="3249"/>
                  </a:lnTo>
                  <a:lnTo>
                    <a:pt x="7652" y="2718"/>
                  </a:lnTo>
                  <a:lnTo>
                    <a:pt x="7089" y="2187"/>
                  </a:lnTo>
                  <a:lnTo>
                    <a:pt x="6559" y="1750"/>
                  </a:lnTo>
                  <a:lnTo>
                    <a:pt x="6028" y="1313"/>
                  </a:lnTo>
                  <a:lnTo>
                    <a:pt x="5497" y="938"/>
                  </a:lnTo>
                  <a:lnTo>
                    <a:pt x="4966" y="625"/>
                  </a:lnTo>
                  <a:lnTo>
                    <a:pt x="4466" y="376"/>
                  </a:lnTo>
                  <a:lnTo>
                    <a:pt x="3967" y="188"/>
                  </a:lnTo>
                  <a:lnTo>
                    <a:pt x="3498" y="63"/>
                  </a:lnTo>
                  <a:lnTo>
                    <a:pt x="3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1" name="Google Shape;3732;p61">
              <a:extLst>
                <a:ext uri="{FF2B5EF4-FFF2-40B4-BE49-F238E27FC236}">
                  <a16:creationId xmlns:a16="http://schemas.microsoft.com/office/drawing/2014/main" id="{E96D7290-372A-60C9-6010-37B79016FE2A}"/>
                </a:ext>
              </a:extLst>
            </p:cNvPr>
            <p:cNvSpPr/>
            <p:nvPr/>
          </p:nvSpPr>
          <p:spPr>
            <a:xfrm>
              <a:off x="4237825" y="3183050"/>
              <a:ext cx="457550" cy="843200"/>
            </a:xfrm>
            <a:custGeom>
              <a:avLst/>
              <a:gdLst/>
              <a:ahLst/>
              <a:cxnLst/>
              <a:rect l="l" t="t" r="r" b="b"/>
              <a:pathLst>
                <a:path w="18302" h="33728" extrusionOk="0">
                  <a:moveTo>
                    <a:pt x="2718" y="0"/>
                  </a:moveTo>
                  <a:lnTo>
                    <a:pt x="2374" y="344"/>
                  </a:lnTo>
                  <a:lnTo>
                    <a:pt x="2031" y="718"/>
                  </a:lnTo>
                  <a:lnTo>
                    <a:pt x="1750" y="1124"/>
                  </a:lnTo>
                  <a:lnTo>
                    <a:pt x="1469" y="1562"/>
                  </a:lnTo>
                  <a:lnTo>
                    <a:pt x="1250" y="1999"/>
                  </a:lnTo>
                  <a:lnTo>
                    <a:pt x="1031" y="2436"/>
                  </a:lnTo>
                  <a:lnTo>
                    <a:pt x="844" y="2904"/>
                  </a:lnTo>
                  <a:lnTo>
                    <a:pt x="688" y="3373"/>
                  </a:lnTo>
                  <a:lnTo>
                    <a:pt x="1031" y="3029"/>
                  </a:lnTo>
                  <a:lnTo>
                    <a:pt x="1375" y="2655"/>
                  </a:lnTo>
                  <a:lnTo>
                    <a:pt x="1656" y="2249"/>
                  </a:lnTo>
                  <a:lnTo>
                    <a:pt x="1937" y="1811"/>
                  </a:lnTo>
                  <a:lnTo>
                    <a:pt x="2187" y="1374"/>
                  </a:lnTo>
                  <a:lnTo>
                    <a:pt x="2374" y="937"/>
                  </a:lnTo>
                  <a:lnTo>
                    <a:pt x="2562" y="469"/>
                  </a:lnTo>
                  <a:lnTo>
                    <a:pt x="2718" y="0"/>
                  </a:lnTo>
                  <a:close/>
                  <a:moveTo>
                    <a:pt x="9744" y="4435"/>
                  </a:moveTo>
                  <a:lnTo>
                    <a:pt x="9744" y="4934"/>
                  </a:lnTo>
                  <a:lnTo>
                    <a:pt x="9776" y="5434"/>
                  </a:lnTo>
                  <a:lnTo>
                    <a:pt x="9869" y="5934"/>
                  </a:lnTo>
                  <a:lnTo>
                    <a:pt x="9963" y="6402"/>
                  </a:lnTo>
                  <a:lnTo>
                    <a:pt x="10119" y="6902"/>
                  </a:lnTo>
                  <a:lnTo>
                    <a:pt x="10275" y="7370"/>
                  </a:lnTo>
                  <a:lnTo>
                    <a:pt x="10494" y="7839"/>
                  </a:lnTo>
                  <a:lnTo>
                    <a:pt x="10712" y="8276"/>
                  </a:lnTo>
                  <a:lnTo>
                    <a:pt x="10712" y="7776"/>
                  </a:lnTo>
                  <a:lnTo>
                    <a:pt x="10681" y="7277"/>
                  </a:lnTo>
                  <a:lnTo>
                    <a:pt x="10588" y="6777"/>
                  </a:lnTo>
                  <a:lnTo>
                    <a:pt x="10463" y="6277"/>
                  </a:lnTo>
                  <a:lnTo>
                    <a:pt x="10338" y="5809"/>
                  </a:lnTo>
                  <a:lnTo>
                    <a:pt x="10182" y="5340"/>
                  </a:lnTo>
                  <a:lnTo>
                    <a:pt x="9963" y="4872"/>
                  </a:lnTo>
                  <a:lnTo>
                    <a:pt x="9744" y="4435"/>
                  </a:lnTo>
                  <a:close/>
                  <a:moveTo>
                    <a:pt x="4685" y="12273"/>
                  </a:moveTo>
                  <a:lnTo>
                    <a:pt x="5029" y="12617"/>
                  </a:lnTo>
                  <a:lnTo>
                    <a:pt x="5403" y="12960"/>
                  </a:lnTo>
                  <a:lnTo>
                    <a:pt x="5809" y="13241"/>
                  </a:lnTo>
                  <a:lnTo>
                    <a:pt x="6247" y="13491"/>
                  </a:lnTo>
                  <a:lnTo>
                    <a:pt x="6684" y="13741"/>
                  </a:lnTo>
                  <a:lnTo>
                    <a:pt x="7121" y="13960"/>
                  </a:lnTo>
                  <a:lnTo>
                    <a:pt x="7590" y="14147"/>
                  </a:lnTo>
                  <a:lnTo>
                    <a:pt x="8058" y="14303"/>
                  </a:lnTo>
                  <a:lnTo>
                    <a:pt x="7714" y="13960"/>
                  </a:lnTo>
                  <a:lnTo>
                    <a:pt x="7340" y="13616"/>
                  </a:lnTo>
                  <a:lnTo>
                    <a:pt x="6934" y="13335"/>
                  </a:lnTo>
                  <a:lnTo>
                    <a:pt x="6497" y="13054"/>
                  </a:lnTo>
                  <a:lnTo>
                    <a:pt x="6059" y="12804"/>
                  </a:lnTo>
                  <a:lnTo>
                    <a:pt x="5622" y="12586"/>
                  </a:lnTo>
                  <a:lnTo>
                    <a:pt x="5154" y="12429"/>
                  </a:lnTo>
                  <a:lnTo>
                    <a:pt x="4685" y="12273"/>
                  </a:lnTo>
                  <a:close/>
                  <a:moveTo>
                    <a:pt x="17802" y="18582"/>
                  </a:moveTo>
                  <a:lnTo>
                    <a:pt x="17302" y="18613"/>
                  </a:lnTo>
                  <a:lnTo>
                    <a:pt x="16802" y="18707"/>
                  </a:lnTo>
                  <a:lnTo>
                    <a:pt x="16334" y="18800"/>
                  </a:lnTo>
                  <a:lnTo>
                    <a:pt x="15834" y="18956"/>
                  </a:lnTo>
                  <a:lnTo>
                    <a:pt x="15366" y="19113"/>
                  </a:lnTo>
                  <a:lnTo>
                    <a:pt x="14928" y="19300"/>
                  </a:lnTo>
                  <a:lnTo>
                    <a:pt x="14460" y="19550"/>
                  </a:lnTo>
                  <a:lnTo>
                    <a:pt x="14960" y="19550"/>
                  </a:lnTo>
                  <a:lnTo>
                    <a:pt x="15459" y="19487"/>
                  </a:lnTo>
                  <a:lnTo>
                    <a:pt x="15959" y="19425"/>
                  </a:lnTo>
                  <a:lnTo>
                    <a:pt x="16459" y="19300"/>
                  </a:lnTo>
                  <a:lnTo>
                    <a:pt x="16927" y="19175"/>
                  </a:lnTo>
                  <a:lnTo>
                    <a:pt x="17396" y="19019"/>
                  </a:lnTo>
                  <a:lnTo>
                    <a:pt x="17864" y="18800"/>
                  </a:lnTo>
                  <a:lnTo>
                    <a:pt x="18301" y="18582"/>
                  </a:lnTo>
                  <a:close/>
                  <a:moveTo>
                    <a:pt x="1094" y="20643"/>
                  </a:moveTo>
                  <a:lnTo>
                    <a:pt x="813" y="20955"/>
                  </a:lnTo>
                  <a:lnTo>
                    <a:pt x="500" y="21267"/>
                  </a:lnTo>
                  <a:lnTo>
                    <a:pt x="251" y="21611"/>
                  </a:lnTo>
                  <a:lnTo>
                    <a:pt x="1" y="21986"/>
                  </a:lnTo>
                  <a:lnTo>
                    <a:pt x="188" y="22673"/>
                  </a:lnTo>
                  <a:lnTo>
                    <a:pt x="313" y="22485"/>
                  </a:lnTo>
                  <a:lnTo>
                    <a:pt x="563" y="22048"/>
                  </a:lnTo>
                  <a:lnTo>
                    <a:pt x="782" y="21580"/>
                  </a:lnTo>
                  <a:lnTo>
                    <a:pt x="969" y="21142"/>
                  </a:lnTo>
                  <a:lnTo>
                    <a:pt x="1094" y="20643"/>
                  </a:lnTo>
                  <a:close/>
                  <a:moveTo>
                    <a:pt x="8995" y="21673"/>
                  </a:moveTo>
                  <a:lnTo>
                    <a:pt x="9026" y="22173"/>
                  </a:lnTo>
                  <a:lnTo>
                    <a:pt x="9057" y="22673"/>
                  </a:lnTo>
                  <a:lnTo>
                    <a:pt x="9120" y="23172"/>
                  </a:lnTo>
                  <a:lnTo>
                    <a:pt x="9245" y="23672"/>
                  </a:lnTo>
                  <a:lnTo>
                    <a:pt x="9370" y="24140"/>
                  </a:lnTo>
                  <a:lnTo>
                    <a:pt x="9526" y="24609"/>
                  </a:lnTo>
                  <a:lnTo>
                    <a:pt x="9744" y="25077"/>
                  </a:lnTo>
                  <a:lnTo>
                    <a:pt x="9963" y="25515"/>
                  </a:lnTo>
                  <a:lnTo>
                    <a:pt x="9963" y="25015"/>
                  </a:lnTo>
                  <a:lnTo>
                    <a:pt x="9932" y="24515"/>
                  </a:lnTo>
                  <a:lnTo>
                    <a:pt x="9838" y="24016"/>
                  </a:lnTo>
                  <a:lnTo>
                    <a:pt x="9744" y="23547"/>
                  </a:lnTo>
                  <a:lnTo>
                    <a:pt x="9588" y="23047"/>
                  </a:lnTo>
                  <a:lnTo>
                    <a:pt x="9432" y="22579"/>
                  </a:lnTo>
                  <a:lnTo>
                    <a:pt x="9245" y="22142"/>
                  </a:lnTo>
                  <a:lnTo>
                    <a:pt x="8995" y="21673"/>
                  </a:lnTo>
                  <a:close/>
                  <a:moveTo>
                    <a:pt x="7027" y="32822"/>
                  </a:moveTo>
                  <a:lnTo>
                    <a:pt x="7308" y="33072"/>
                  </a:lnTo>
                  <a:lnTo>
                    <a:pt x="7558" y="33322"/>
                  </a:lnTo>
                  <a:lnTo>
                    <a:pt x="7839" y="33541"/>
                  </a:lnTo>
                  <a:lnTo>
                    <a:pt x="8152" y="33728"/>
                  </a:lnTo>
                  <a:lnTo>
                    <a:pt x="8495" y="33384"/>
                  </a:lnTo>
                  <a:lnTo>
                    <a:pt x="8152" y="33197"/>
                  </a:lnTo>
                  <a:lnTo>
                    <a:pt x="7777" y="33041"/>
                  </a:lnTo>
                  <a:lnTo>
                    <a:pt x="7402" y="32916"/>
                  </a:lnTo>
                  <a:lnTo>
                    <a:pt x="7027" y="328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2" name="Google Shape;3733;p61">
              <a:extLst>
                <a:ext uri="{FF2B5EF4-FFF2-40B4-BE49-F238E27FC236}">
                  <a16:creationId xmlns:a16="http://schemas.microsoft.com/office/drawing/2014/main" id="{65B621E4-A5EF-4765-5137-95B209D6D6DA}"/>
                </a:ext>
              </a:extLst>
            </p:cNvPr>
            <p:cNvSpPr/>
            <p:nvPr/>
          </p:nvSpPr>
          <p:spPr>
            <a:xfrm>
              <a:off x="4336200" y="3611675"/>
              <a:ext cx="356825" cy="349000"/>
            </a:xfrm>
            <a:custGeom>
              <a:avLst/>
              <a:gdLst/>
              <a:ahLst/>
              <a:cxnLst/>
              <a:rect l="l" t="t" r="r" b="b"/>
              <a:pathLst>
                <a:path w="14273" h="13960" extrusionOk="0">
                  <a:moveTo>
                    <a:pt x="14210" y="0"/>
                  </a:moveTo>
                  <a:lnTo>
                    <a:pt x="13461" y="625"/>
                  </a:lnTo>
                  <a:lnTo>
                    <a:pt x="12742" y="1249"/>
                  </a:lnTo>
                  <a:lnTo>
                    <a:pt x="11306" y="2561"/>
                  </a:lnTo>
                  <a:lnTo>
                    <a:pt x="9900" y="3873"/>
                  </a:lnTo>
                  <a:lnTo>
                    <a:pt x="8495" y="5247"/>
                  </a:lnTo>
                  <a:lnTo>
                    <a:pt x="7121" y="6589"/>
                  </a:lnTo>
                  <a:lnTo>
                    <a:pt x="5747" y="7932"/>
                  </a:lnTo>
                  <a:lnTo>
                    <a:pt x="3030" y="10681"/>
                  </a:lnTo>
                  <a:lnTo>
                    <a:pt x="2249" y="11492"/>
                  </a:lnTo>
                  <a:lnTo>
                    <a:pt x="1500" y="12304"/>
                  </a:lnTo>
                  <a:lnTo>
                    <a:pt x="1" y="13928"/>
                  </a:lnTo>
                  <a:lnTo>
                    <a:pt x="1" y="13960"/>
                  </a:lnTo>
                  <a:lnTo>
                    <a:pt x="63" y="13960"/>
                  </a:lnTo>
                  <a:lnTo>
                    <a:pt x="750" y="13304"/>
                  </a:lnTo>
                  <a:lnTo>
                    <a:pt x="1468" y="12679"/>
                  </a:lnTo>
                  <a:lnTo>
                    <a:pt x="2187" y="12023"/>
                  </a:lnTo>
                  <a:lnTo>
                    <a:pt x="2905" y="11368"/>
                  </a:lnTo>
                  <a:lnTo>
                    <a:pt x="5684" y="8713"/>
                  </a:lnTo>
                  <a:lnTo>
                    <a:pt x="8464" y="5996"/>
                  </a:lnTo>
                  <a:lnTo>
                    <a:pt x="11243" y="3279"/>
                  </a:lnTo>
                  <a:lnTo>
                    <a:pt x="12024" y="2498"/>
                  </a:lnTo>
                  <a:lnTo>
                    <a:pt x="12774" y="1686"/>
                  </a:lnTo>
                  <a:lnTo>
                    <a:pt x="13554" y="875"/>
                  </a:lnTo>
                  <a:lnTo>
                    <a:pt x="14273" y="63"/>
                  </a:lnTo>
                  <a:lnTo>
                    <a:pt x="142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3" name="Google Shape;3734;p61">
              <a:extLst>
                <a:ext uri="{FF2B5EF4-FFF2-40B4-BE49-F238E27FC236}">
                  <a16:creationId xmlns:a16="http://schemas.microsoft.com/office/drawing/2014/main" id="{3ADECCA8-2E49-2E3C-F2B0-DDED8CEBF209}"/>
                </a:ext>
              </a:extLst>
            </p:cNvPr>
            <p:cNvSpPr/>
            <p:nvPr/>
          </p:nvSpPr>
          <p:spPr>
            <a:xfrm>
              <a:off x="4158200" y="3032350"/>
              <a:ext cx="437225" cy="1070425"/>
            </a:xfrm>
            <a:custGeom>
              <a:avLst/>
              <a:gdLst/>
              <a:ahLst/>
              <a:cxnLst/>
              <a:rect l="l" t="t" r="r" b="b"/>
              <a:pathLst>
                <a:path w="17489" h="42817" extrusionOk="0">
                  <a:moveTo>
                    <a:pt x="2873" y="1"/>
                  </a:moveTo>
                  <a:lnTo>
                    <a:pt x="2655" y="32"/>
                  </a:lnTo>
                  <a:lnTo>
                    <a:pt x="2436" y="63"/>
                  </a:lnTo>
                  <a:lnTo>
                    <a:pt x="2218" y="157"/>
                  </a:lnTo>
                  <a:lnTo>
                    <a:pt x="2030" y="251"/>
                  </a:lnTo>
                  <a:lnTo>
                    <a:pt x="1812" y="344"/>
                  </a:lnTo>
                  <a:lnTo>
                    <a:pt x="1624" y="501"/>
                  </a:lnTo>
                  <a:lnTo>
                    <a:pt x="1437" y="657"/>
                  </a:lnTo>
                  <a:lnTo>
                    <a:pt x="1281" y="875"/>
                  </a:lnTo>
                  <a:lnTo>
                    <a:pt x="1125" y="1094"/>
                  </a:lnTo>
                  <a:lnTo>
                    <a:pt x="968" y="1344"/>
                  </a:lnTo>
                  <a:lnTo>
                    <a:pt x="812" y="1625"/>
                  </a:lnTo>
                  <a:lnTo>
                    <a:pt x="687" y="1968"/>
                  </a:lnTo>
                  <a:lnTo>
                    <a:pt x="562" y="2312"/>
                  </a:lnTo>
                  <a:lnTo>
                    <a:pt x="438" y="2687"/>
                  </a:lnTo>
                  <a:lnTo>
                    <a:pt x="344" y="3093"/>
                  </a:lnTo>
                  <a:lnTo>
                    <a:pt x="188" y="3998"/>
                  </a:lnTo>
                  <a:lnTo>
                    <a:pt x="63" y="5060"/>
                  </a:lnTo>
                  <a:lnTo>
                    <a:pt x="0" y="6278"/>
                  </a:lnTo>
                  <a:lnTo>
                    <a:pt x="0" y="7621"/>
                  </a:lnTo>
                  <a:lnTo>
                    <a:pt x="32" y="9120"/>
                  </a:lnTo>
                  <a:lnTo>
                    <a:pt x="125" y="10806"/>
                  </a:lnTo>
                  <a:lnTo>
                    <a:pt x="313" y="12618"/>
                  </a:lnTo>
                  <a:lnTo>
                    <a:pt x="469" y="14148"/>
                  </a:lnTo>
                  <a:lnTo>
                    <a:pt x="656" y="15647"/>
                  </a:lnTo>
                  <a:lnTo>
                    <a:pt x="875" y="17115"/>
                  </a:lnTo>
                  <a:lnTo>
                    <a:pt x="1125" y="18582"/>
                  </a:lnTo>
                  <a:lnTo>
                    <a:pt x="1374" y="20019"/>
                  </a:lnTo>
                  <a:lnTo>
                    <a:pt x="1656" y="21424"/>
                  </a:lnTo>
                  <a:lnTo>
                    <a:pt x="1937" y="22830"/>
                  </a:lnTo>
                  <a:lnTo>
                    <a:pt x="2249" y="24172"/>
                  </a:lnTo>
                  <a:lnTo>
                    <a:pt x="2873"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17489" y="33572"/>
                  </a:lnTo>
                  <a:lnTo>
                    <a:pt x="3592" y="95"/>
                  </a:lnTo>
                  <a:lnTo>
                    <a:pt x="3342" y="32"/>
                  </a:lnTo>
                  <a:lnTo>
                    <a:pt x="3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4" name="Google Shape;3735;p61">
              <a:extLst>
                <a:ext uri="{FF2B5EF4-FFF2-40B4-BE49-F238E27FC236}">
                  <a16:creationId xmlns:a16="http://schemas.microsoft.com/office/drawing/2014/main" id="{813B3EC9-8BF8-F20A-C539-4E4212798D38}"/>
                </a:ext>
              </a:extLst>
            </p:cNvPr>
            <p:cNvSpPr/>
            <p:nvPr/>
          </p:nvSpPr>
          <p:spPr>
            <a:xfrm>
              <a:off x="3274400" y="2947250"/>
              <a:ext cx="1311675" cy="1475625"/>
            </a:xfrm>
            <a:custGeom>
              <a:avLst/>
              <a:gdLst/>
              <a:ahLst/>
              <a:cxnLst/>
              <a:rect l="l" t="t" r="r" b="b"/>
              <a:pathLst>
                <a:path w="52467" h="59025" extrusionOk="0">
                  <a:moveTo>
                    <a:pt x="30574" y="1"/>
                  </a:moveTo>
                  <a:lnTo>
                    <a:pt x="29762" y="32"/>
                  </a:lnTo>
                  <a:lnTo>
                    <a:pt x="28982" y="126"/>
                  </a:lnTo>
                  <a:lnTo>
                    <a:pt x="28232" y="251"/>
                  </a:lnTo>
                  <a:lnTo>
                    <a:pt x="27514" y="407"/>
                  </a:lnTo>
                  <a:lnTo>
                    <a:pt x="26858" y="657"/>
                  </a:lnTo>
                  <a:lnTo>
                    <a:pt x="26546" y="782"/>
                  </a:lnTo>
                  <a:lnTo>
                    <a:pt x="26265" y="938"/>
                  </a:lnTo>
                  <a:lnTo>
                    <a:pt x="25984" y="1094"/>
                  </a:lnTo>
                  <a:lnTo>
                    <a:pt x="25702" y="1281"/>
                  </a:lnTo>
                  <a:lnTo>
                    <a:pt x="25453" y="1469"/>
                  </a:lnTo>
                  <a:lnTo>
                    <a:pt x="25234" y="1656"/>
                  </a:lnTo>
                  <a:lnTo>
                    <a:pt x="24328" y="2562"/>
                  </a:lnTo>
                  <a:lnTo>
                    <a:pt x="23454" y="3467"/>
                  </a:lnTo>
                  <a:lnTo>
                    <a:pt x="22611" y="4404"/>
                  </a:lnTo>
                  <a:lnTo>
                    <a:pt x="21768" y="5372"/>
                  </a:lnTo>
                  <a:lnTo>
                    <a:pt x="20956" y="6340"/>
                  </a:lnTo>
                  <a:lnTo>
                    <a:pt x="20144" y="7371"/>
                  </a:lnTo>
                  <a:lnTo>
                    <a:pt x="19363" y="8402"/>
                  </a:lnTo>
                  <a:lnTo>
                    <a:pt x="18613" y="9463"/>
                  </a:lnTo>
                  <a:lnTo>
                    <a:pt x="17864" y="10525"/>
                  </a:lnTo>
                  <a:lnTo>
                    <a:pt x="17146" y="11618"/>
                  </a:lnTo>
                  <a:lnTo>
                    <a:pt x="16427" y="12711"/>
                  </a:lnTo>
                  <a:lnTo>
                    <a:pt x="15740" y="13835"/>
                  </a:lnTo>
                  <a:lnTo>
                    <a:pt x="15053" y="14960"/>
                  </a:lnTo>
                  <a:lnTo>
                    <a:pt x="14397" y="16115"/>
                  </a:lnTo>
                  <a:lnTo>
                    <a:pt x="13773" y="17271"/>
                  </a:lnTo>
                  <a:lnTo>
                    <a:pt x="13148" y="18426"/>
                  </a:lnTo>
                  <a:lnTo>
                    <a:pt x="11961" y="20800"/>
                  </a:lnTo>
                  <a:lnTo>
                    <a:pt x="10837" y="23173"/>
                  </a:lnTo>
                  <a:lnTo>
                    <a:pt x="9775" y="25578"/>
                  </a:lnTo>
                  <a:lnTo>
                    <a:pt x="8776" y="27951"/>
                  </a:lnTo>
                  <a:lnTo>
                    <a:pt x="7839" y="30325"/>
                  </a:lnTo>
                  <a:lnTo>
                    <a:pt x="6965" y="32698"/>
                  </a:lnTo>
                  <a:lnTo>
                    <a:pt x="6153" y="35009"/>
                  </a:lnTo>
                  <a:lnTo>
                    <a:pt x="5372" y="37289"/>
                  </a:lnTo>
                  <a:lnTo>
                    <a:pt x="4685" y="39506"/>
                  </a:lnTo>
                  <a:lnTo>
                    <a:pt x="4029" y="41661"/>
                  </a:lnTo>
                  <a:lnTo>
                    <a:pt x="3436" y="43753"/>
                  </a:lnTo>
                  <a:lnTo>
                    <a:pt x="2905" y="45752"/>
                  </a:lnTo>
                  <a:lnTo>
                    <a:pt x="2405" y="47657"/>
                  </a:lnTo>
                  <a:lnTo>
                    <a:pt x="1968" y="49468"/>
                  </a:lnTo>
                  <a:lnTo>
                    <a:pt x="1219" y="52654"/>
                  </a:lnTo>
                  <a:lnTo>
                    <a:pt x="688" y="55308"/>
                  </a:lnTo>
                  <a:lnTo>
                    <a:pt x="282" y="57338"/>
                  </a:lnTo>
                  <a:lnTo>
                    <a:pt x="1" y="59024"/>
                  </a:lnTo>
                  <a:lnTo>
                    <a:pt x="52466" y="58899"/>
                  </a:lnTo>
                  <a:lnTo>
                    <a:pt x="52404" y="58431"/>
                  </a:lnTo>
                  <a:lnTo>
                    <a:pt x="52216" y="57182"/>
                  </a:lnTo>
                  <a:lnTo>
                    <a:pt x="51529" y="52716"/>
                  </a:lnTo>
                  <a:lnTo>
                    <a:pt x="50499" y="46314"/>
                  </a:lnTo>
                  <a:lnTo>
                    <a:pt x="49249" y="38850"/>
                  </a:lnTo>
                  <a:lnTo>
                    <a:pt x="47907" y="31074"/>
                  </a:lnTo>
                  <a:lnTo>
                    <a:pt x="46626" y="23860"/>
                  </a:lnTo>
                  <a:lnTo>
                    <a:pt x="46033" y="20706"/>
                  </a:lnTo>
                  <a:lnTo>
                    <a:pt x="45533" y="18020"/>
                  </a:lnTo>
                  <a:lnTo>
                    <a:pt x="45065" y="15865"/>
                  </a:lnTo>
                  <a:lnTo>
                    <a:pt x="44721" y="14335"/>
                  </a:lnTo>
                  <a:lnTo>
                    <a:pt x="44378" y="13211"/>
                  </a:lnTo>
                  <a:lnTo>
                    <a:pt x="44003" y="12055"/>
                  </a:lnTo>
                  <a:lnTo>
                    <a:pt x="43534" y="10931"/>
                  </a:lnTo>
                  <a:lnTo>
                    <a:pt x="43035" y="9807"/>
                  </a:lnTo>
                  <a:lnTo>
                    <a:pt x="42473" y="8745"/>
                  </a:lnTo>
                  <a:lnTo>
                    <a:pt x="41911" y="7683"/>
                  </a:lnTo>
                  <a:lnTo>
                    <a:pt x="41317" y="6684"/>
                  </a:lnTo>
                  <a:lnTo>
                    <a:pt x="40724" y="5747"/>
                  </a:lnTo>
                  <a:lnTo>
                    <a:pt x="40130" y="4873"/>
                  </a:lnTo>
                  <a:lnTo>
                    <a:pt x="39537" y="4092"/>
                  </a:lnTo>
                  <a:lnTo>
                    <a:pt x="38975" y="3374"/>
                  </a:lnTo>
                  <a:lnTo>
                    <a:pt x="38475" y="2749"/>
                  </a:lnTo>
                  <a:lnTo>
                    <a:pt x="37976" y="2218"/>
                  </a:lnTo>
                  <a:lnTo>
                    <a:pt x="37538" y="1781"/>
                  </a:lnTo>
                  <a:lnTo>
                    <a:pt x="37195" y="1500"/>
                  </a:lnTo>
                  <a:lnTo>
                    <a:pt x="36883" y="1313"/>
                  </a:lnTo>
                  <a:lnTo>
                    <a:pt x="36196" y="1031"/>
                  </a:lnTo>
                  <a:lnTo>
                    <a:pt x="35415" y="750"/>
                  </a:lnTo>
                  <a:lnTo>
                    <a:pt x="34634" y="532"/>
                  </a:lnTo>
                  <a:lnTo>
                    <a:pt x="33853" y="344"/>
                  </a:lnTo>
                  <a:lnTo>
                    <a:pt x="33041" y="188"/>
                  </a:lnTo>
                  <a:lnTo>
                    <a:pt x="32198" y="95"/>
                  </a:lnTo>
                  <a:lnTo>
                    <a:pt x="31386" y="32"/>
                  </a:lnTo>
                  <a:lnTo>
                    <a:pt x="305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5" name="Google Shape;3736;p61">
              <a:extLst>
                <a:ext uri="{FF2B5EF4-FFF2-40B4-BE49-F238E27FC236}">
                  <a16:creationId xmlns:a16="http://schemas.microsoft.com/office/drawing/2014/main" id="{FBE6F2F7-8813-8806-ECC0-82A55887C596}"/>
                </a:ext>
              </a:extLst>
            </p:cNvPr>
            <p:cNvSpPr/>
            <p:nvPr/>
          </p:nvSpPr>
          <p:spPr>
            <a:xfrm>
              <a:off x="3274400" y="2947250"/>
              <a:ext cx="1311675" cy="1475625"/>
            </a:xfrm>
            <a:custGeom>
              <a:avLst/>
              <a:gdLst/>
              <a:ahLst/>
              <a:cxnLst/>
              <a:rect l="l" t="t" r="r" b="b"/>
              <a:pathLst>
                <a:path w="52467" h="59025" fill="none" extrusionOk="0">
                  <a:moveTo>
                    <a:pt x="52466" y="58899"/>
                  </a:moveTo>
                  <a:lnTo>
                    <a:pt x="1" y="59024"/>
                  </a:lnTo>
                  <a:lnTo>
                    <a:pt x="1" y="59024"/>
                  </a:lnTo>
                  <a:lnTo>
                    <a:pt x="282" y="57338"/>
                  </a:lnTo>
                  <a:lnTo>
                    <a:pt x="688" y="55308"/>
                  </a:lnTo>
                  <a:lnTo>
                    <a:pt x="1219" y="52654"/>
                  </a:lnTo>
                  <a:lnTo>
                    <a:pt x="1968" y="49468"/>
                  </a:lnTo>
                  <a:lnTo>
                    <a:pt x="2405" y="47657"/>
                  </a:lnTo>
                  <a:lnTo>
                    <a:pt x="2905" y="45752"/>
                  </a:lnTo>
                  <a:lnTo>
                    <a:pt x="3436" y="43753"/>
                  </a:lnTo>
                  <a:lnTo>
                    <a:pt x="4029" y="41661"/>
                  </a:lnTo>
                  <a:lnTo>
                    <a:pt x="4685" y="39506"/>
                  </a:lnTo>
                  <a:lnTo>
                    <a:pt x="5372" y="37289"/>
                  </a:lnTo>
                  <a:lnTo>
                    <a:pt x="6153" y="35009"/>
                  </a:lnTo>
                  <a:lnTo>
                    <a:pt x="6965" y="32698"/>
                  </a:lnTo>
                  <a:lnTo>
                    <a:pt x="7839" y="30325"/>
                  </a:lnTo>
                  <a:lnTo>
                    <a:pt x="8776" y="27951"/>
                  </a:lnTo>
                  <a:lnTo>
                    <a:pt x="9775" y="25578"/>
                  </a:lnTo>
                  <a:lnTo>
                    <a:pt x="10837" y="23173"/>
                  </a:lnTo>
                  <a:lnTo>
                    <a:pt x="11961" y="20800"/>
                  </a:lnTo>
                  <a:lnTo>
                    <a:pt x="13148" y="18426"/>
                  </a:lnTo>
                  <a:lnTo>
                    <a:pt x="13773" y="17271"/>
                  </a:lnTo>
                  <a:lnTo>
                    <a:pt x="14397" y="16115"/>
                  </a:lnTo>
                  <a:lnTo>
                    <a:pt x="15053" y="14960"/>
                  </a:lnTo>
                  <a:lnTo>
                    <a:pt x="15740" y="13835"/>
                  </a:lnTo>
                  <a:lnTo>
                    <a:pt x="16427" y="12711"/>
                  </a:lnTo>
                  <a:lnTo>
                    <a:pt x="17146" y="11618"/>
                  </a:lnTo>
                  <a:lnTo>
                    <a:pt x="17864" y="10525"/>
                  </a:lnTo>
                  <a:lnTo>
                    <a:pt x="18613" y="9463"/>
                  </a:lnTo>
                  <a:lnTo>
                    <a:pt x="19363" y="8402"/>
                  </a:lnTo>
                  <a:lnTo>
                    <a:pt x="20144" y="7371"/>
                  </a:lnTo>
                  <a:lnTo>
                    <a:pt x="20956" y="6340"/>
                  </a:lnTo>
                  <a:lnTo>
                    <a:pt x="21768" y="5372"/>
                  </a:lnTo>
                  <a:lnTo>
                    <a:pt x="22611" y="4404"/>
                  </a:lnTo>
                  <a:lnTo>
                    <a:pt x="23454" y="3467"/>
                  </a:lnTo>
                  <a:lnTo>
                    <a:pt x="24328" y="2562"/>
                  </a:lnTo>
                  <a:lnTo>
                    <a:pt x="25234" y="1656"/>
                  </a:lnTo>
                  <a:lnTo>
                    <a:pt x="25234" y="1656"/>
                  </a:lnTo>
                  <a:lnTo>
                    <a:pt x="25453" y="1469"/>
                  </a:lnTo>
                  <a:lnTo>
                    <a:pt x="25702" y="1281"/>
                  </a:lnTo>
                  <a:lnTo>
                    <a:pt x="25984" y="1094"/>
                  </a:lnTo>
                  <a:lnTo>
                    <a:pt x="26265" y="938"/>
                  </a:lnTo>
                  <a:lnTo>
                    <a:pt x="26546" y="782"/>
                  </a:lnTo>
                  <a:lnTo>
                    <a:pt x="26858" y="657"/>
                  </a:lnTo>
                  <a:lnTo>
                    <a:pt x="27514" y="407"/>
                  </a:lnTo>
                  <a:lnTo>
                    <a:pt x="28232" y="251"/>
                  </a:lnTo>
                  <a:lnTo>
                    <a:pt x="28982" y="126"/>
                  </a:lnTo>
                  <a:lnTo>
                    <a:pt x="29762" y="32"/>
                  </a:lnTo>
                  <a:lnTo>
                    <a:pt x="30574" y="1"/>
                  </a:lnTo>
                  <a:lnTo>
                    <a:pt x="31386" y="32"/>
                  </a:lnTo>
                  <a:lnTo>
                    <a:pt x="32198" y="95"/>
                  </a:lnTo>
                  <a:lnTo>
                    <a:pt x="33041" y="188"/>
                  </a:lnTo>
                  <a:lnTo>
                    <a:pt x="33853" y="344"/>
                  </a:lnTo>
                  <a:lnTo>
                    <a:pt x="34634" y="532"/>
                  </a:lnTo>
                  <a:lnTo>
                    <a:pt x="35415" y="750"/>
                  </a:lnTo>
                  <a:lnTo>
                    <a:pt x="36196" y="1031"/>
                  </a:lnTo>
                  <a:lnTo>
                    <a:pt x="36883" y="1313"/>
                  </a:lnTo>
                  <a:lnTo>
                    <a:pt x="36883" y="1313"/>
                  </a:lnTo>
                  <a:lnTo>
                    <a:pt x="37195" y="1500"/>
                  </a:lnTo>
                  <a:lnTo>
                    <a:pt x="37538" y="1781"/>
                  </a:lnTo>
                  <a:lnTo>
                    <a:pt x="37976" y="2218"/>
                  </a:lnTo>
                  <a:lnTo>
                    <a:pt x="38475" y="2749"/>
                  </a:lnTo>
                  <a:lnTo>
                    <a:pt x="38975" y="3374"/>
                  </a:lnTo>
                  <a:lnTo>
                    <a:pt x="39537" y="4092"/>
                  </a:lnTo>
                  <a:lnTo>
                    <a:pt x="40130" y="4873"/>
                  </a:lnTo>
                  <a:lnTo>
                    <a:pt x="40724" y="5747"/>
                  </a:lnTo>
                  <a:lnTo>
                    <a:pt x="41317" y="6684"/>
                  </a:lnTo>
                  <a:lnTo>
                    <a:pt x="41911" y="7683"/>
                  </a:lnTo>
                  <a:lnTo>
                    <a:pt x="42473" y="8745"/>
                  </a:lnTo>
                  <a:lnTo>
                    <a:pt x="43035" y="9807"/>
                  </a:lnTo>
                  <a:lnTo>
                    <a:pt x="43534" y="10931"/>
                  </a:lnTo>
                  <a:lnTo>
                    <a:pt x="44003" y="12055"/>
                  </a:lnTo>
                  <a:lnTo>
                    <a:pt x="44378" y="13211"/>
                  </a:lnTo>
                  <a:lnTo>
                    <a:pt x="44721" y="14335"/>
                  </a:lnTo>
                  <a:lnTo>
                    <a:pt x="44721" y="14335"/>
                  </a:lnTo>
                  <a:lnTo>
                    <a:pt x="45065" y="15865"/>
                  </a:lnTo>
                  <a:lnTo>
                    <a:pt x="45533" y="18020"/>
                  </a:lnTo>
                  <a:lnTo>
                    <a:pt x="46033" y="20706"/>
                  </a:lnTo>
                  <a:lnTo>
                    <a:pt x="46626" y="23860"/>
                  </a:lnTo>
                  <a:lnTo>
                    <a:pt x="47907" y="31074"/>
                  </a:lnTo>
                  <a:lnTo>
                    <a:pt x="49249" y="38850"/>
                  </a:lnTo>
                  <a:lnTo>
                    <a:pt x="50499" y="46314"/>
                  </a:lnTo>
                  <a:lnTo>
                    <a:pt x="51529" y="52716"/>
                  </a:lnTo>
                  <a:lnTo>
                    <a:pt x="52216" y="57182"/>
                  </a:lnTo>
                  <a:lnTo>
                    <a:pt x="52404" y="58431"/>
                  </a:lnTo>
                  <a:lnTo>
                    <a:pt x="52466" y="588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6" name="Google Shape;3737;p61">
              <a:extLst>
                <a:ext uri="{FF2B5EF4-FFF2-40B4-BE49-F238E27FC236}">
                  <a16:creationId xmlns:a16="http://schemas.microsoft.com/office/drawing/2014/main" id="{E3FABE5D-6777-DC82-1BCB-BC7BF6534395}"/>
                </a:ext>
              </a:extLst>
            </p:cNvPr>
            <p:cNvSpPr/>
            <p:nvPr/>
          </p:nvSpPr>
          <p:spPr>
            <a:xfrm>
              <a:off x="3373550" y="3030800"/>
              <a:ext cx="1125075" cy="1356150"/>
            </a:xfrm>
            <a:custGeom>
              <a:avLst/>
              <a:gdLst/>
              <a:ahLst/>
              <a:cxnLst/>
              <a:rect l="l" t="t" r="r" b="b"/>
              <a:pathLst>
                <a:path w="45003" h="54246" extrusionOk="0">
                  <a:moveTo>
                    <a:pt x="28076" y="0"/>
                  </a:moveTo>
                  <a:lnTo>
                    <a:pt x="27576" y="32"/>
                  </a:lnTo>
                  <a:lnTo>
                    <a:pt x="27077" y="125"/>
                  </a:lnTo>
                  <a:lnTo>
                    <a:pt x="26577" y="219"/>
                  </a:lnTo>
                  <a:lnTo>
                    <a:pt x="26109" y="344"/>
                  </a:lnTo>
                  <a:lnTo>
                    <a:pt x="25640" y="531"/>
                  </a:lnTo>
                  <a:lnTo>
                    <a:pt x="25172" y="719"/>
                  </a:lnTo>
                  <a:lnTo>
                    <a:pt x="24734" y="969"/>
                  </a:lnTo>
                  <a:lnTo>
                    <a:pt x="25234" y="969"/>
                  </a:lnTo>
                  <a:lnTo>
                    <a:pt x="25734" y="906"/>
                  </a:lnTo>
                  <a:lnTo>
                    <a:pt x="26233" y="844"/>
                  </a:lnTo>
                  <a:lnTo>
                    <a:pt x="26702" y="719"/>
                  </a:lnTo>
                  <a:lnTo>
                    <a:pt x="27202" y="594"/>
                  </a:lnTo>
                  <a:lnTo>
                    <a:pt x="27670" y="438"/>
                  </a:lnTo>
                  <a:lnTo>
                    <a:pt x="28107" y="219"/>
                  </a:lnTo>
                  <a:lnTo>
                    <a:pt x="28576" y="0"/>
                  </a:lnTo>
                  <a:close/>
                  <a:moveTo>
                    <a:pt x="14991" y="5622"/>
                  </a:moveTo>
                  <a:lnTo>
                    <a:pt x="14710" y="5996"/>
                  </a:lnTo>
                  <a:lnTo>
                    <a:pt x="15147" y="6309"/>
                  </a:lnTo>
                  <a:lnTo>
                    <a:pt x="15584" y="6559"/>
                  </a:lnTo>
                  <a:lnTo>
                    <a:pt x="16053" y="6746"/>
                  </a:lnTo>
                  <a:lnTo>
                    <a:pt x="16521" y="6933"/>
                  </a:lnTo>
                  <a:lnTo>
                    <a:pt x="16990" y="7089"/>
                  </a:lnTo>
                  <a:lnTo>
                    <a:pt x="16646" y="6746"/>
                  </a:lnTo>
                  <a:lnTo>
                    <a:pt x="16271" y="6434"/>
                  </a:lnTo>
                  <a:lnTo>
                    <a:pt x="15865" y="6121"/>
                  </a:lnTo>
                  <a:lnTo>
                    <a:pt x="15428" y="5840"/>
                  </a:lnTo>
                  <a:lnTo>
                    <a:pt x="14991" y="5622"/>
                  </a:lnTo>
                  <a:close/>
                  <a:moveTo>
                    <a:pt x="37289" y="6090"/>
                  </a:moveTo>
                  <a:lnTo>
                    <a:pt x="36945" y="6434"/>
                  </a:lnTo>
                  <a:lnTo>
                    <a:pt x="36602" y="6808"/>
                  </a:lnTo>
                  <a:lnTo>
                    <a:pt x="36321" y="7214"/>
                  </a:lnTo>
                  <a:lnTo>
                    <a:pt x="36040" y="7652"/>
                  </a:lnTo>
                  <a:lnTo>
                    <a:pt x="35790" y="8089"/>
                  </a:lnTo>
                  <a:lnTo>
                    <a:pt x="35602" y="8526"/>
                  </a:lnTo>
                  <a:lnTo>
                    <a:pt x="35415" y="8994"/>
                  </a:lnTo>
                  <a:lnTo>
                    <a:pt x="35259" y="9463"/>
                  </a:lnTo>
                  <a:lnTo>
                    <a:pt x="35602" y="9119"/>
                  </a:lnTo>
                  <a:lnTo>
                    <a:pt x="35946" y="8745"/>
                  </a:lnTo>
                  <a:lnTo>
                    <a:pt x="36227" y="8339"/>
                  </a:lnTo>
                  <a:lnTo>
                    <a:pt x="36508" y="7901"/>
                  </a:lnTo>
                  <a:lnTo>
                    <a:pt x="36727" y="7464"/>
                  </a:lnTo>
                  <a:lnTo>
                    <a:pt x="36945" y="7027"/>
                  </a:lnTo>
                  <a:lnTo>
                    <a:pt x="37133" y="6559"/>
                  </a:lnTo>
                  <a:lnTo>
                    <a:pt x="37289" y="6090"/>
                  </a:lnTo>
                  <a:close/>
                  <a:moveTo>
                    <a:pt x="24235" y="8183"/>
                  </a:moveTo>
                  <a:lnTo>
                    <a:pt x="23891" y="8557"/>
                  </a:lnTo>
                  <a:lnTo>
                    <a:pt x="23579" y="8932"/>
                  </a:lnTo>
                  <a:lnTo>
                    <a:pt x="23267" y="9338"/>
                  </a:lnTo>
                  <a:lnTo>
                    <a:pt x="23017" y="9775"/>
                  </a:lnTo>
                  <a:lnTo>
                    <a:pt x="22767" y="10212"/>
                  </a:lnTo>
                  <a:lnTo>
                    <a:pt x="22548" y="10650"/>
                  </a:lnTo>
                  <a:lnTo>
                    <a:pt x="22361" y="11118"/>
                  </a:lnTo>
                  <a:lnTo>
                    <a:pt x="22205" y="11587"/>
                  </a:lnTo>
                  <a:lnTo>
                    <a:pt x="22548" y="11243"/>
                  </a:lnTo>
                  <a:lnTo>
                    <a:pt x="22892" y="10837"/>
                  </a:lnTo>
                  <a:lnTo>
                    <a:pt x="23173" y="10462"/>
                  </a:lnTo>
                  <a:lnTo>
                    <a:pt x="23454" y="10025"/>
                  </a:lnTo>
                  <a:lnTo>
                    <a:pt x="23673" y="9588"/>
                  </a:lnTo>
                  <a:lnTo>
                    <a:pt x="23891" y="9151"/>
                  </a:lnTo>
                  <a:lnTo>
                    <a:pt x="24079" y="8682"/>
                  </a:lnTo>
                  <a:lnTo>
                    <a:pt x="24235" y="8183"/>
                  </a:lnTo>
                  <a:close/>
                  <a:moveTo>
                    <a:pt x="30387" y="14553"/>
                  </a:moveTo>
                  <a:lnTo>
                    <a:pt x="30387" y="15053"/>
                  </a:lnTo>
                  <a:lnTo>
                    <a:pt x="30449" y="15553"/>
                  </a:lnTo>
                  <a:lnTo>
                    <a:pt x="30512" y="16052"/>
                  </a:lnTo>
                  <a:lnTo>
                    <a:pt x="30637" y="16521"/>
                  </a:lnTo>
                  <a:lnTo>
                    <a:pt x="30762" y="17020"/>
                  </a:lnTo>
                  <a:lnTo>
                    <a:pt x="30918" y="17489"/>
                  </a:lnTo>
                  <a:lnTo>
                    <a:pt x="31137" y="17957"/>
                  </a:lnTo>
                  <a:lnTo>
                    <a:pt x="31355" y="18395"/>
                  </a:lnTo>
                  <a:lnTo>
                    <a:pt x="31355" y="17895"/>
                  </a:lnTo>
                  <a:lnTo>
                    <a:pt x="31324" y="17395"/>
                  </a:lnTo>
                  <a:lnTo>
                    <a:pt x="31230" y="16896"/>
                  </a:lnTo>
                  <a:lnTo>
                    <a:pt x="31137" y="16396"/>
                  </a:lnTo>
                  <a:lnTo>
                    <a:pt x="30980" y="15927"/>
                  </a:lnTo>
                  <a:lnTo>
                    <a:pt x="30824" y="15459"/>
                  </a:lnTo>
                  <a:lnTo>
                    <a:pt x="30637" y="14991"/>
                  </a:lnTo>
                  <a:lnTo>
                    <a:pt x="30387" y="14553"/>
                  </a:lnTo>
                  <a:close/>
                  <a:moveTo>
                    <a:pt x="10213" y="16521"/>
                  </a:moveTo>
                  <a:lnTo>
                    <a:pt x="10556" y="16864"/>
                  </a:lnTo>
                  <a:lnTo>
                    <a:pt x="10962" y="17208"/>
                  </a:lnTo>
                  <a:lnTo>
                    <a:pt x="11368" y="17489"/>
                  </a:lnTo>
                  <a:lnTo>
                    <a:pt x="11774" y="17770"/>
                  </a:lnTo>
                  <a:lnTo>
                    <a:pt x="12211" y="17989"/>
                  </a:lnTo>
                  <a:lnTo>
                    <a:pt x="12680" y="18207"/>
                  </a:lnTo>
                  <a:lnTo>
                    <a:pt x="13117" y="18395"/>
                  </a:lnTo>
                  <a:lnTo>
                    <a:pt x="13617" y="18551"/>
                  </a:lnTo>
                  <a:lnTo>
                    <a:pt x="13617" y="18551"/>
                  </a:lnTo>
                  <a:lnTo>
                    <a:pt x="13242" y="18207"/>
                  </a:lnTo>
                  <a:lnTo>
                    <a:pt x="12867" y="17864"/>
                  </a:lnTo>
                  <a:lnTo>
                    <a:pt x="12461" y="17583"/>
                  </a:lnTo>
                  <a:lnTo>
                    <a:pt x="12055" y="17302"/>
                  </a:lnTo>
                  <a:lnTo>
                    <a:pt x="11618" y="17052"/>
                  </a:lnTo>
                  <a:lnTo>
                    <a:pt x="11150" y="16864"/>
                  </a:lnTo>
                  <a:lnTo>
                    <a:pt x="10681" y="16677"/>
                  </a:lnTo>
                  <a:lnTo>
                    <a:pt x="10213" y="16521"/>
                  </a:lnTo>
                  <a:close/>
                  <a:moveTo>
                    <a:pt x="39256" y="18363"/>
                  </a:moveTo>
                  <a:lnTo>
                    <a:pt x="39600" y="18707"/>
                  </a:lnTo>
                  <a:lnTo>
                    <a:pt x="39974" y="19050"/>
                  </a:lnTo>
                  <a:lnTo>
                    <a:pt x="40380" y="19331"/>
                  </a:lnTo>
                  <a:lnTo>
                    <a:pt x="40818" y="19581"/>
                  </a:lnTo>
                  <a:lnTo>
                    <a:pt x="41255" y="19831"/>
                  </a:lnTo>
                  <a:lnTo>
                    <a:pt x="41692" y="20050"/>
                  </a:lnTo>
                  <a:lnTo>
                    <a:pt x="42161" y="20237"/>
                  </a:lnTo>
                  <a:lnTo>
                    <a:pt x="42629" y="20393"/>
                  </a:lnTo>
                  <a:lnTo>
                    <a:pt x="42285" y="20050"/>
                  </a:lnTo>
                  <a:lnTo>
                    <a:pt x="41911" y="19706"/>
                  </a:lnTo>
                  <a:lnTo>
                    <a:pt x="41505" y="19425"/>
                  </a:lnTo>
                  <a:lnTo>
                    <a:pt x="41068" y="19144"/>
                  </a:lnTo>
                  <a:lnTo>
                    <a:pt x="40630" y="18894"/>
                  </a:lnTo>
                  <a:lnTo>
                    <a:pt x="40193" y="18676"/>
                  </a:lnTo>
                  <a:lnTo>
                    <a:pt x="39725" y="18519"/>
                  </a:lnTo>
                  <a:lnTo>
                    <a:pt x="39256" y="18363"/>
                  </a:lnTo>
                  <a:close/>
                  <a:moveTo>
                    <a:pt x="23298" y="21018"/>
                  </a:moveTo>
                  <a:lnTo>
                    <a:pt x="22798" y="21049"/>
                  </a:lnTo>
                  <a:lnTo>
                    <a:pt x="22299" y="21080"/>
                  </a:lnTo>
                  <a:lnTo>
                    <a:pt x="21799" y="21174"/>
                  </a:lnTo>
                  <a:lnTo>
                    <a:pt x="21330" y="21268"/>
                  </a:lnTo>
                  <a:lnTo>
                    <a:pt x="20862" y="21393"/>
                  </a:lnTo>
                  <a:lnTo>
                    <a:pt x="20362" y="21580"/>
                  </a:lnTo>
                  <a:lnTo>
                    <a:pt x="19925" y="21767"/>
                  </a:lnTo>
                  <a:lnTo>
                    <a:pt x="19488" y="22017"/>
                  </a:lnTo>
                  <a:lnTo>
                    <a:pt x="19988" y="21986"/>
                  </a:lnTo>
                  <a:lnTo>
                    <a:pt x="20487" y="21955"/>
                  </a:lnTo>
                  <a:lnTo>
                    <a:pt x="20956" y="21892"/>
                  </a:lnTo>
                  <a:lnTo>
                    <a:pt x="21455" y="21767"/>
                  </a:lnTo>
                  <a:lnTo>
                    <a:pt x="21924" y="21642"/>
                  </a:lnTo>
                  <a:lnTo>
                    <a:pt x="22392" y="21455"/>
                  </a:lnTo>
                  <a:lnTo>
                    <a:pt x="22861" y="21268"/>
                  </a:lnTo>
                  <a:lnTo>
                    <a:pt x="23298" y="21018"/>
                  </a:lnTo>
                  <a:close/>
                  <a:moveTo>
                    <a:pt x="35665" y="26733"/>
                  </a:moveTo>
                  <a:lnTo>
                    <a:pt x="35321" y="27108"/>
                  </a:lnTo>
                  <a:lnTo>
                    <a:pt x="35009" y="27482"/>
                  </a:lnTo>
                  <a:lnTo>
                    <a:pt x="34697" y="27888"/>
                  </a:lnTo>
                  <a:lnTo>
                    <a:pt x="34447" y="28294"/>
                  </a:lnTo>
                  <a:lnTo>
                    <a:pt x="34197" y="28731"/>
                  </a:lnTo>
                  <a:lnTo>
                    <a:pt x="33978" y="29200"/>
                  </a:lnTo>
                  <a:lnTo>
                    <a:pt x="33791" y="29668"/>
                  </a:lnTo>
                  <a:lnTo>
                    <a:pt x="33635" y="30137"/>
                  </a:lnTo>
                  <a:lnTo>
                    <a:pt x="33635" y="30137"/>
                  </a:lnTo>
                  <a:lnTo>
                    <a:pt x="34010" y="29793"/>
                  </a:lnTo>
                  <a:lnTo>
                    <a:pt x="34322" y="29387"/>
                  </a:lnTo>
                  <a:lnTo>
                    <a:pt x="34603" y="28981"/>
                  </a:lnTo>
                  <a:lnTo>
                    <a:pt x="34884" y="28575"/>
                  </a:lnTo>
                  <a:lnTo>
                    <a:pt x="35134" y="28138"/>
                  </a:lnTo>
                  <a:lnTo>
                    <a:pt x="35353" y="27670"/>
                  </a:lnTo>
                  <a:lnTo>
                    <a:pt x="35540" y="27232"/>
                  </a:lnTo>
                  <a:lnTo>
                    <a:pt x="35665" y="26733"/>
                  </a:lnTo>
                  <a:close/>
                  <a:moveTo>
                    <a:pt x="43566" y="27795"/>
                  </a:moveTo>
                  <a:lnTo>
                    <a:pt x="43597" y="28294"/>
                  </a:lnTo>
                  <a:lnTo>
                    <a:pt x="43628" y="28794"/>
                  </a:lnTo>
                  <a:lnTo>
                    <a:pt x="43691" y="29262"/>
                  </a:lnTo>
                  <a:lnTo>
                    <a:pt x="43816" y="29762"/>
                  </a:lnTo>
                  <a:lnTo>
                    <a:pt x="43941" y="30230"/>
                  </a:lnTo>
                  <a:lnTo>
                    <a:pt x="44097" y="30730"/>
                  </a:lnTo>
                  <a:lnTo>
                    <a:pt x="44315" y="31167"/>
                  </a:lnTo>
                  <a:lnTo>
                    <a:pt x="44534" y="31605"/>
                  </a:lnTo>
                  <a:lnTo>
                    <a:pt x="44534" y="31292"/>
                  </a:lnTo>
                  <a:lnTo>
                    <a:pt x="44534" y="31261"/>
                  </a:lnTo>
                  <a:lnTo>
                    <a:pt x="44190" y="29262"/>
                  </a:lnTo>
                  <a:lnTo>
                    <a:pt x="44097" y="28888"/>
                  </a:lnTo>
                  <a:lnTo>
                    <a:pt x="43941" y="28513"/>
                  </a:lnTo>
                  <a:lnTo>
                    <a:pt x="43753" y="28138"/>
                  </a:lnTo>
                  <a:lnTo>
                    <a:pt x="43566" y="27795"/>
                  </a:lnTo>
                  <a:close/>
                  <a:moveTo>
                    <a:pt x="11337" y="28294"/>
                  </a:moveTo>
                  <a:lnTo>
                    <a:pt x="11337" y="28794"/>
                  </a:lnTo>
                  <a:lnTo>
                    <a:pt x="11368" y="29294"/>
                  </a:lnTo>
                  <a:lnTo>
                    <a:pt x="11462" y="29793"/>
                  </a:lnTo>
                  <a:lnTo>
                    <a:pt x="11556" y="30293"/>
                  </a:lnTo>
                  <a:lnTo>
                    <a:pt x="11712" y="30761"/>
                  </a:lnTo>
                  <a:lnTo>
                    <a:pt x="11868" y="31230"/>
                  </a:lnTo>
                  <a:lnTo>
                    <a:pt x="12055" y="31698"/>
                  </a:lnTo>
                  <a:lnTo>
                    <a:pt x="12305" y="32135"/>
                  </a:lnTo>
                  <a:lnTo>
                    <a:pt x="12305" y="31636"/>
                  </a:lnTo>
                  <a:lnTo>
                    <a:pt x="12243" y="31136"/>
                  </a:lnTo>
                  <a:lnTo>
                    <a:pt x="12180" y="30636"/>
                  </a:lnTo>
                  <a:lnTo>
                    <a:pt x="12055" y="30168"/>
                  </a:lnTo>
                  <a:lnTo>
                    <a:pt x="11930" y="29668"/>
                  </a:lnTo>
                  <a:lnTo>
                    <a:pt x="11774" y="29200"/>
                  </a:lnTo>
                  <a:lnTo>
                    <a:pt x="11556" y="28763"/>
                  </a:lnTo>
                  <a:lnTo>
                    <a:pt x="11337" y="28294"/>
                  </a:lnTo>
                  <a:close/>
                  <a:moveTo>
                    <a:pt x="20862" y="30605"/>
                  </a:moveTo>
                  <a:lnTo>
                    <a:pt x="21206" y="30949"/>
                  </a:lnTo>
                  <a:lnTo>
                    <a:pt x="21580" y="31261"/>
                  </a:lnTo>
                  <a:lnTo>
                    <a:pt x="21986" y="31542"/>
                  </a:lnTo>
                  <a:lnTo>
                    <a:pt x="22423" y="31823"/>
                  </a:lnTo>
                  <a:lnTo>
                    <a:pt x="22861" y="32073"/>
                  </a:lnTo>
                  <a:lnTo>
                    <a:pt x="23298" y="32292"/>
                  </a:lnTo>
                  <a:lnTo>
                    <a:pt x="23766" y="32479"/>
                  </a:lnTo>
                  <a:lnTo>
                    <a:pt x="24235" y="32635"/>
                  </a:lnTo>
                  <a:lnTo>
                    <a:pt x="23891" y="32260"/>
                  </a:lnTo>
                  <a:lnTo>
                    <a:pt x="23485" y="31948"/>
                  </a:lnTo>
                  <a:lnTo>
                    <a:pt x="23111" y="31667"/>
                  </a:lnTo>
                  <a:lnTo>
                    <a:pt x="22673" y="31386"/>
                  </a:lnTo>
                  <a:lnTo>
                    <a:pt x="22236" y="31136"/>
                  </a:lnTo>
                  <a:lnTo>
                    <a:pt x="21799" y="30918"/>
                  </a:lnTo>
                  <a:lnTo>
                    <a:pt x="21330" y="30761"/>
                  </a:lnTo>
                  <a:lnTo>
                    <a:pt x="20862" y="30605"/>
                  </a:lnTo>
                  <a:close/>
                  <a:moveTo>
                    <a:pt x="4123" y="31573"/>
                  </a:moveTo>
                  <a:lnTo>
                    <a:pt x="3779" y="31917"/>
                  </a:lnTo>
                  <a:lnTo>
                    <a:pt x="3436" y="32292"/>
                  </a:lnTo>
                  <a:lnTo>
                    <a:pt x="3155" y="32698"/>
                  </a:lnTo>
                  <a:lnTo>
                    <a:pt x="2874" y="33135"/>
                  </a:lnTo>
                  <a:lnTo>
                    <a:pt x="2655" y="33572"/>
                  </a:lnTo>
                  <a:lnTo>
                    <a:pt x="2437" y="34009"/>
                  </a:lnTo>
                  <a:lnTo>
                    <a:pt x="2249" y="34478"/>
                  </a:lnTo>
                  <a:lnTo>
                    <a:pt x="2093" y="34977"/>
                  </a:lnTo>
                  <a:lnTo>
                    <a:pt x="2437" y="34603"/>
                  </a:lnTo>
                  <a:lnTo>
                    <a:pt x="2780" y="34228"/>
                  </a:lnTo>
                  <a:lnTo>
                    <a:pt x="3061" y="33822"/>
                  </a:lnTo>
                  <a:lnTo>
                    <a:pt x="3342" y="33385"/>
                  </a:lnTo>
                  <a:lnTo>
                    <a:pt x="3592" y="32947"/>
                  </a:lnTo>
                  <a:lnTo>
                    <a:pt x="3779" y="32510"/>
                  </a:lnTo>
                  <a:lnTo>
                    <a:pt x="3967" y="32042"/>
                  </a:lnTo>
                  <a:lnTo>
                    <a:pt x="4123" y="31573"/>
                  </a:lnTo>
                  <a:close/>
                  <a:moveTo>
                    <a:pt x="28950" y="36976"/>
                  </a:moveTo>
                  <a:lnTo>
                    <a:pt x="28950" y="37476"/>
                  </a:lnTo>
                  <a:lnTo>
                    <a:pt x="28982" y="37975"/>
                  </a:lnTo>
                  <a:lnTo>
                    <a:pt x="29075" y="38475"/>
                  </a:lnTo>
                  <a:lnTo>
                    <a:pt x="29169" y="38975"/>
                  </a:lnTo>
                  <a:lnTo>
                    <a:pt x="29325" y="39443"/>
                  </a:lnTo>
                  <a:lnTo>
                    <a:pt x="29481" y="39912"/>
                  </a:lnTo>
                  <a:lnTo>
                    <a:pt x="29700" y="40380"/>
                  </a:lnTo>
                  <a:lnTo>
                    <a:pt x="29919" y="40817"/>
                  </a:lnTo>
                  <a:lnTo>
                    <a:pt x="29919" y="40318"/>
                  </a:lnTo>
                  <a:lnTo>
                    <a:pt x="29856" y="39818"/>
                  </a:lnTo>
                  <a:lnTo>
                    <a:pt x="29794" y="39318"/>
                  </a:lnTo>
                  <a:lnTo>
                    <a:pt x="29669" y="38850"/>
                  </a:lnTo>
                  <a:lnTo>
                    <a:pt x="29544" y="38350"/>
                  </a:lnTo>
                  <a:lnTo>
                    <a:pt x="29388" y="37882"/>
                  </a:lnTo>
                  <a:lnTo>
                    <a:pt x="29169" y="37444"/>
                  </a:lnTo>
                  <a:lnTo>
                    <a:pt x="28950" y="36976"/>
                  </a:lnTo>
                  <a:close/>
                  <a:moveTo>
                    <a:pt x="41598" y="38912"/>
                  </a:moveTo>
                  <a:lnTo>
                    <a:pt x="41973" y="39256"/>
                  </a:lnTo>
                  <a:lnTo>
                    <a:pt x="42348" y="39568"/>
                  </a:lnTo>
                  <a:lnTo>
                    <a:pt x="42754" y="39849"/>
                  </a:lnTo>
                  <a:lnTo>
                    <a:pt x="43160" y="40130"/>
                  </a:lnTo>
                  <a:lnTo>
                    <a:pt x="43597" y="40380"/>
                  </a:lnTo>
                  <a:lnTo>
                    <a:pt x="44066" y="40599"/>
                  </a:lnTo>
                  <a:lnTo>
                    <a:pt x="44534" y="40786"/>
                  </a:lnTo>
                  <a:lnTo>
                    <a:pt x="45002" y="40911"/>
                  </a:lnTo>
                  <a:lnTo>
                    <a:pt x="44659" y="40567"/>
                  </a:lnTo>
                  <a:lnTo>
                    <a:pt x="44253" y="40255"/>
                  </a:lnTo>
                  <a:lnTo>
                    <a:pt x="43847" y="39943"/>
                  </a:lnTo>
                  <a:lnTo>
                    <a:pt x="43441" y="39693"/>
                  </a:lnTo>
                  <a:lnTo>
                    <a:pt x="43004" y="39443"/>
                  </a:lnTo>
                  <a:lnTo>
                    <a:pt x="42535" y="39225"/>
                  </a:lnTo>
                  <a:lnTo>
                    <a:pt x="42067" y="39037"/>
                  </a:lnTo>
                  <a:lnTo>
                    <a:pt x="41598" y="38912"/>
                  </a:lnTo>
                  <a:close/>
                  <a:moveTo>
                    <a:pt x="13523" y="41504"/>
                  </a:moveTo>
                  <a:lnTo>
                    <a:pt x="13023" y="41567"/>
                  </a:lnTo>
                  <a:lnTo>
                    <a:pt x="12524" y="41629"/>
                  </a:lnTo>
                  <a:lnTo>
                    <a:pt x="12024" y="41754"/>
                  </a:lnTo>
                  <a:lnTo>
                    <a:pt x="11556" y="41879"/>
                  </a:lnTo>
                  <a:lnTo>
                    <a:pt x="11087" y="42035"/>
                  </a:lnTo>
                  <a:lnTo>
                    <a:pt x="10619" y="42254"/>
                  </a:lnTo>
                  <a:lnTo>
                    <a:pt x="10182" y="42472"/>
                  </a:lnTo>
                  <a:lnTo>
                    <a:pt x="10681" y="42472"/>
                  </a:lnTo>
                  <a:lnTo>
                    <a:pt x="11181" y="42441"/>
                  </a:lnTo>
                  <a:lnTo>
                    <a:pt x="11681" y="42347"/>
                  </a:lnTo>
                  <a:lnTo>
                    <a:pt x="12149" y="42254"/>
                  </a:lnTo>
                  <a:lnTo>
                    <a:pt x="12649" y="42098"/>
                  </a:lnTo>
                  <a:lnTo>
                    <a:pt x="13117" y="41941"/>
                  </a:lnTo>
                  <a:lnTo>
                    <a:pt x="13586" y="41754"/>
                  </a:lnTo>
                  <a:lnTo>
                    <a:pt x="14023" y="41504"/>
                  </a:lnTo>
                  <a:close/>
                  <a:moveTo>
                    <a:pt x="1" y="45658"/>
                  </a:moveTo>
                  <a:lnTo>
                    <a:pt x="344" y="46001"/>
                  </a:lnTo>
                  <a:lnTo>
                    <a:pt x="750" y="46345"/>
                  </a:lnTo>
                  <a:lnTo>
                    <a:pt x="1156" y="46626"/>
                  </a:lnTo>
                  <a:lnTo>
                    <a:pt x="1562" y="46907"/>
                  </a:lnTo>
                  <a:lnTo>
                    <a:pt x="1999" y="47157"/>
                  </a:lnTo>
                  <a:lnTo>
                    <a:pt x="2468" y="47344"/>
                  </a:lnTo>
                  <a:lnTo>
                    <a:pt x="2936" y="47532"/>
                  </a:lnTo>
                  <a:lnTo>
                    <a:pt x="3405" y="47688"/>
                  </a:lnTo>
                  <a:lnTo>
                    <a:pt x="3030" y="47344"/>
                  </a:lnTo>
                  <a:lnTo>
                    <a:pt x="2655" y="47001"/>
                  </a:lnTo>
                  <a:lnTo>
                    <a:pt x="2249" y="46720"/>
                  </a:lnTo>
                  <a:lnTo>
                    <a:pt x="1843" y="46439"/>
                  </a:lnTo>
                  <a:lnTo>
                    <a:pt x="1406" y="46220"/>
                  </a:lnTo>
                  <a:lnTo>
                    <a:pt x="938" y="46001"/>
                  </a:lnTo>
                  <a:lnTo>
                    <a:pt x="469" y="45814"/>
                  </a:lnTo>
                  <a:lnTo>
                    <a:pt x="1" y="45658"/>
                  </a:lnTo>
                  <a:close/>
                  <a:moveTo>
                    <a:pt x="22236" y="45845"/>
                  </a:moveTo>
                  <a:lnTo>
                    <a:pt x="21861" y="46220"/>
                  </a:lnTo>
                  <a:lnTo>
                    <a:pt x="21549" y="46595"/>
                  </a:lnTo>
                  <a:lnTo>
                    <a:pt x="21237" y="47001"/>
                  </a:lnTo>
                  <a:lnTo>
                    <a:pt x="20987" y="47407"/>
                  </a:lnTo>
                  <a:lnTo>
                    <a:pt x="20737" y="47844"/>
                  </a:lnTo>
                  <a:lnTo>
                    <a:pt x="20518" y="48312"/>
                  </a:lnTo>
                  <a:lnTo>
                    <a:pt x="20331" y="48781"/>
                  </a:lnTo>
                  <a:lnTo>
                    <a:pt x="20206" y="49249"/>
                  </a:lnTo>
                  <a:lnTo>
                    <a:pt x="20206" y="49249"/>
                  </a:lnTo>
                  <a:lnTo>
                    <a:pt x="20550" y="48906"/>
                  </a:lnTo>
                  <a:lnTo>
                    <a:pt x="20862" y="48500"/>
                  </a:lnTo>
                  <a:lnTo>
                    <a:pt x="21174" y="48094"/>
                  </a:lnTo>
                  <a:lnTo>
                    <a:pt x="21424" y="47688"/>
                  </a:lnTo>
                  <a:lnTo>
                    <a:pt x="21674" y="47250"/>
                  </a:lnTo>
                  <a:lnTo>
                    <a:pt x="21893" y="46813"/>
                  </a:lnTo>
                  <a:lnTo>
                    <a:pt x="22080" y="46345"/>
                  </a:lnTo>
                  <a:lnTo>
                    <a:pt x="22236" y="45845"/>
                  </a:lnTo>
                  <a:close/>
                  <a:moveTo>
                    <a:pt x="38101" y="49780"/>
                  </a:moveTo>
                  <a:lnTo>
                    <a:pt x="37601" y="49811"/>
                  </a:lnTo>
                  <a:lnTo>
                    <a:pt x="37101" y="49843"/>
                  </a:lnTo>
                  <a:lnTo>
                    <a:pt x="36602" y="49905"/>
                  </a:lnTo>
                  <a:lnTo>
                    <a:pt x="36133" y="50030"/>
                  </a:lnTo>
                  <a:lnTo>
                    <a:pt x="35634" y="50155"/>
                  </a:lnTo>
                  <a:lnTo>
                    <a:pt x="35165" y="50342"/>
                  </a:lnTo>
                  <a:lnTo>
                    <a:pt x="34728" y="50530"/>
                  </a:lnTo>
                  <a:lnTo>
                    <a:pt x="34259" y="50748"/>
                  </a:lnTo>
                  <a:lnTo>
                    <a:pt x="34759" y="50748"/>
                  </a:lnTo>
                  <a:lnTo>
                    <a:pt x="35259" y="50717"/>
                  </a:lnTo>
                  <a:lnTo>
                    <a:pt x="35758" y="50654"/>
                  </a:lnTo>
                  <a:lnTo>
                    <a:pt x="36258" y="50530"/>
                  </a:lnTo>
                  <a:lnTo>
                    <a:pt x="36727" y="50405"/>
                  </a:lnTo>
                  <a:lnTo>
                    <a:pt x="37195" y="50217"/>
                  </a:lnTo>
                  <a:lnTo>
                    <a:pt x="37663" y="50030"/>
                  </a:lnTo>
                  <a:lnTo>
                    <a:pt x="38101" y="49780"/>
                  </a:lnTo>
                  <a:close/>
                  <a:moveTo>
                    <a:pt x="12867" y="53278"/>
                  </a:moveTo>
                  <a:lnTo>
                    <a:pt x="12368" y="53340"/>
                  </a:lnTo>
                  <a:lnTo>
                    <a:pt x="11868" y="53403"/>
                  </a:lnTo>
                  <a:lnTo>
                    <a:pt x="11399" y="53528"/>
                  </a:lnTo>
                  <a:lnTo>
                    <a:pt x="10900" y="53652"/>
                  </a:lnTo>
                  <a:lnTo>
                    <a:pt x="10431" y="53809"/>
                  </a:lnTo>
                  <a:lnTo>
                    <a:pt x="9994" y="54027"/>
                  </a:lnTo>
                  <a:lnTo>
                    <a:pt x="9526" y="54246"/>
                  </a:lnTo>
                  <a:lnTo>
                    <a:pt x="10025" y="54246"/>
                  </a:lnTo>
                  <a:lnTo>
                    <a:pt x="10525" y="54215"/>
                  </a:lnTo>
                  <a:lnTo>
                    <a:pt x="11025" y="54121"/>
                  </a:lnTo>
                  <a:lnTo>
                    <a:pt x="11524" y="54027"/>
                  </a:lnTo>
                  <a:lnTo>
                    <a:pt x="11993" y="53871"/>
                  </a:lnTo>
                  <a:lnTo>
                    <a:pt x="12461" y="53715"/>
                  </a:lnTo>
                  <a:lnTo>
                    <a:pt x="12930" y="53528"/>
                  </a:lnTo>
                  <a:lnTo>
                    <a:pt x="13367" y="5327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7" name="Google Shape;3738;p61">
              <a:extLst>
                <a:ext uri="{FF2B5EF4-FFF2-40B4-BE49-F238E27FC236}">
                  <a16:creationId xmlns:a16="http://schemas.microsoft.com/office/drawing/2014/main" id="{59E81376-F5E7-FE15-6C83-58C1A3ECFBF3}"/>
                </a:ext>
              </a:extLst>
            </p:cNvPr>
            <p:cNvSpPr/>
            <p:nvPr/>
          </p:nvSpPr>
          <p:spPr>
            <a:xfrm>
              <a:off x="4133225" y="3394625"/>
              <a:ext cx="24225" cy="96050"/>
            </a:xfrm>
            <a:custGeom>
              <a:avLst/>
              <a:gdLst/>
              <a:ahLst/>
              <a:cxnLst/>
              <a:rect l="l" t="t" r="r" b="b"/>
              <a:pathLst>
                <a:path w="969" h="3842" fill="none" extrusionOk="0">
                  <a:moveTo>
                    <a:pt x="750" y="1843"/>
                  </a:moveTo>
                  <a:lnTo>
                    <a:pt x="750" y="1843"/>
                  </a:lnTo>
                  <a:lnTo>
                    <a:pt x="843" y="2343"/>
                  </a:lnTo>
                  <a:lnTo>
                    <a:pt x="937" y="2842"/>
                  </a:lnTo>
                  <a:lnTo>
                    <a:pt x="968" y="3342"/>
                  </a:lnTo>
                  <a:lnTo>
                    <a:pt x="968" y="3842"/>
                  </a:lnTo>
                  <a:lnTo>
                    <a:pt x="968" y="3842"/>
                  </a:lnTo>
                  <a:lnTo>
                    <a:pt x="750" y="3404"/>
                  </a:lnTo>
                  <a:lnTo>
                    <a:pt x="531" y="2936"/>
                  </a:lnTo>
                  <a:lnTo>
                    <a:pt x="375" y="2467"/>
                  </a:lnTo>
                  <a:lnTo>
                    <a:pt x="250" y="1968"/>
                  </a:lnTo>
                  <a:lnTo>
                    <a:pt x="250" y="1968"/>
                  </a:lnTo>
                  <a:lnTo>
                    <a:pt x="125" y="1499"/>
                  </a:lnTo>
                  <a:lnTo>
                    <a:pt x="62" y="1000"/>
                  </a:lnTo>
                  <a:lnTo>
                    <a:pt x="0" y="500"/>
                  </a:lnTo>
                  <a:lnTo>
                    <a:pt x="0" y="0"/>
                  </a:lnTo>
                  <a:lnTo>
                    <a:pt x="0" y="0"/>
                  </a:lnTo>
                  <a:lnTo>
                    <a:pt x="250" y="438"/>
                  </a:lnTo>
                  <a:lnTo>
                    <a:pt x="437" y="906"/>
                  </a:lnTo>
                  <a:lnTo>
                    <a:pt x="593" y="1374"/>
                  </a:lnTo>
                  <a:lnTo>
                    <a:pt x="750" y="1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8" name="Google Shape;3739;p61">
              <a:extLst>
                <a:ext uri="{FF2B5EF4-FFF2-40B4-BE49-F238E27FC236}">
                  <a16:creationId xmlns:a16="http://schemas.microsoft.com/office/drawing/2014/main" id="{0D0393A2-7BB9-F0F6-EC8C-BF65C602FDF9}"/>
                </a:ext>
              </a:extLst>
            </p:cNvPr>
            <p:cNvSpPr/>
            <p:nvPr/>
          </p:nvSpPr>
          <p:spPr>
            <a:xfrm>
              <a:off x="4097300" y="3955200"/>
              <a:ext cx="24225" cy="96050"/>
            </a:xfrm>
            <a:custGeom>
              <a:avLst/>
              <a:gdLst/>
              <a:ahLst/>
              <a:cxnLst/>
              <a:rect l="l" t="t" r="r" b="b"/>
              <a:pathLst>
                <a:path w="969" h="3842" fill="none" extrusionOk="0">
                  <a:moveTo>
                    <a:pt x="0" y="0"/>
                  </a:moveTo>
                  <a:lnTo>
                    <a:pt x="0" y="0"/>
                  </a:lnTo>
                  <a:lnTo>
                    <a:pt x="0" y="500"/>
                  </a:lnTo>
                  <a:lnTo>
                    <a:pt x="32" y="999"/>
                  </a:lnTo>
                  <a:lnTo>
                    <a:pt x="125" y="1499"/>
                  </a:lnTo>
                  <a:lnTo>
                    <a:pt x="219" y="1999"/>
                  </a:lnTo>
                  <a:lnTo>
                    <a:pt x="219" y="1999"/>
                  </a:lnTo>
                  <a:lnTo>
                    <a:pt x="375" y="2467"/>
                  </a:lnTo>
                  <a:lnTo>
                    <a:pt x="531" y="2936"/>
                  </a:lnTo>
                  <a:lnTo>
                    <a:pt x="750" y="3404"/>
                  </a:lnTo>
                  <a:lnTo>
                    <a:pt x="969" y="3841"/>
                  </a:lnTo>
                  <a:lnTo>
                    <a:pt x="969" y="3841"/>
                  </a:lnTo>
                  <a:lnTo>
                    <a:pt x="969" y="3342"/>
                  </a:lnTo>
                  <a:lnTo>
                    <a:pt x="906" y="2842"/>
                  </a:lnTo>
                  <a:lnTo>
                    <a:pt x="844" y="2342"/>
                  </a:lnTo>
                  <a:lnTo>
                    <a:pt x="719" y="1874"/>
                  </a:lnTo>
                  <a:lnTo>
                    <a:pt x="594" y="1374"/>
                  </a:lnTo>
                  <a:lnTo>
                    <a:pt x="438" y="906"/>
                  </a:lnTo>
                  <a:lnTo>
                    <a:pt x="219" y="4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9" name="Google Shape;3740;p61">
              <a:extLst>
                <a:ext uri="{FF2B5EF4-FFF2-40B4-BE49-F238E27FC236}">
                  <a16:creationId xmlns:a16="http://schemas.microsoft.com/office/drawing/2014/main" id="{ED6FB755-1284-C395-9950-2100AA783CB8}"/>
                </a:ext>
              </a:extLst>
            </p:cNvPr>
            <p:cNvSpPr/>
            <p:nvPr/>
          </p:nvSpPr>
          <p:spPr>
            <a:xfrm>
              <a:off x="3656975" y="3738150"/>
              <a:ext cx="24225" cy="96050"/>
            </a:xfrm>
            <a:custGeom>
              <a:avLst/>
              <a:gdLst/>
              <a:ahLst/>
              <a:cxnLst/>
              <a:rect l="l" t="t" r="r" b="b"/>
              <a:pathLst>
                <a:path w="969" h="3842" fill="none" extrusionOk="0">
                  <a:moveTo>
                    <a:pt x="0" y="0"/>
                  </a:moveTo>
                  <a:lnTo>
                    <a:pt x="0" y="0"/>
                  </a:lnTo>
                  <a:lnTo>
                    <a:pt x="0" y="500"/>
                  </a:lnTo>
                  <a:lnTo>
                    <a:pt x="31" y="1000"/>
                  </a:lnTo>
                  <a:lnTo>
                    <a:pt x="125" y="1499"/>
                  </a:lnTo>
                  <a:lnTo>
                    <a:pt x="219" y="1999"/>
                  </a:lnTo>
                  <a:lnTo>
                    <a:pt x="219" y="1999"/>
                  </a:lnTo>
                  <a:lnTo>
                    <a:pt x="375" y="2467"/>
                  </a:lnTo>
                  <a:lnTo>
                    <a:pt x="531" y="2936"/>
                  </a:lnTo>
                  <a:lnTo>
                    <a:pt x="718" y="3404"/>
                  </a:lnTo>
                  <a:lnTo>
                    <a:pt x="968" y="3841"/>
                  </a:lnTo>
                  <a:lnTo>
                    <a:pt x="968" y="3841"/>
                  </a:lnTo>
                  <a:lnTo>
                    <a:pt x="968" y="3342"/>
                  </a:lnTo>
                  <a:lnTo>
                    <a:pt x="906" y="2842"/>
                  </a:lnTo>
                  <a:lnTo>
                    <a:pt x="843" y="2342"/>
                  </a:lnTo>
                  <a:lnTo>
                    <a:pt x="718" y="1874"/>
                  </a:lnTo>
                  <a:lnTo>
                    <a:pt x="593" y="1374"/>
                  </a:lnTo>
                  <a:lnTo>
                    <a:pt x="437" y="906"/>
                  </a:lnTo>
                  <a:lnTo>
                    <a:pt x="219" y="46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0" name="Google Shape;3741;p61">
              <a:extLst>
                <a:ext uri="{FF2B5EF4-FFF2-40B4-BE49-F238E27FC236}">
                  <a16:creationId xmlns:a16="http://schemas.microsoft.com/office/drawing/2014/main" id="{FD50D8B8-61DB-239D-0356-407B398E5A28}"/>
                </a:ext>
              </a:extLst>
            </p:cNvPr>
            <p:cNvSpPr/>
            <p:nvPr/>
          </p:nvSpPr>
          <p:spPr>
            <a:xfrm>
              <a:off x="4462675" y="3725650"/>
              <a:ext cx="24225" cy="95275"/>
            </a:xfrm>
            <a:custGeom>
              <a:avLst/>
              <a:gdLst/>
              <a:ahLst/>
              <a:cxnLst/>
              <a:rect l="l" t="t" r="r" b="b"/>
              <a:pathLst>
                <a:path w="969" h="3811" fill="none" extrusionOk="0">
                  <a:moveTo>
                    <a:pt x="969" y="3467"/>
                  </a:moveTo>
                  <a:lnTo>
                    <a:pt x="969" y="3467"/>
                  </a:lnTo>
                  <a:lnTo>
                    <a:pt x="625" y="1468"/>
                  </a:lnTo>
                  <a:lnTo>
                    <a:pt x="625" y="1468"/>
                  </a:lnTo>
                  <a:lnTo>
                    <a:pt x="532" y="1094"/>
                  </a:lnTo>
                  <a:lnTo>
                    <a:pt x="376" y="719"/>
                  </a:lnTo>
                  <a:lnTo>
                    <a:pt x="188" y="344"/>
                  </a:lnTo>
                  <a:lnTo>
                    <a:pt x="1" y="1"/>
                  </a:lnTo>
                  <a:lnTo>
                    <a:pt x="1" y="1"/>
                  </a:lnTo>
                  <a:lnTo>
                    <a:pt x="32" y="500"/>
                  </a:lnTo>
                  <a:lnTo>
                    <a:pt x="63" y="1000"/>
                  </a:lnTo>
                  <a:lnTo>
                    <a:pt x="126" y="1468"/>
                  </a:lnTo>
                  <a:lnTo>
                    <a:pt x="251" y="1968"/>
                  </a:lnTo>
                  <a:lnTo>
                    <a:pt x="251" y="1968"/>
                  </a:lnTo>
                  <a:lnTo>
                    <a:pt x="376" y="2436"/>
                  </a:lnTo>
                  <a:lnTo>
                    <a:pt x="532" y="2936"/>
                  </a:lnTo>
                  <a:lnTo>
                    <a:pt x="750" y="3373"/>
                  </a:lnTo>
                  <a:lnTo>
                    <a:pt x="969" y="3811"/>
                  </a:lnTo>
                  <a:lnTo>
                    <a:pt x="969" y="3811"/>
                  </a:lnTo>
                  <a:lnTo>
                    <a:pt x="969" y="3498"/>
                  </a:lnTo>
                  <a:lnTo>
                    <a:pt x="969" y="34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1" name="Google Shape;3742;p61">
              <a:extLst>
                <a:ext uri="{FF2B5EF4-FFF2-40B4-BE49-F238E27FC236}">
                  <a16:creationId xmlns:a16="http://schemas.microsoft.com/office/drawing/2014/main" id="{CE069A61-AF85-F3C0-0F55-5A1EDCD64B1E}"/>
                </a:ext>
              </a:extLst>
            </p:cNvPr>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2" name="Google Shape;3743;p61">
              <a:extLst>
                <a:ext uri="{FF2B5EF4-FFF2-40B4-BE49-F238E27FC236}">
                  <a16:creationId xmlns:a16="http://schemas.microsoft.com/office/drawing/2014/main" id="{17CA0B8B-2617-E020-AE7C-2233A6529FF2}"/>
                </a:ext>
              </a:extLst>
            </p:cNvPr>
            <p:cNvSpPr/>
            <p:nvPr/>
          </p:nvSpPr>
          <p:spPr>
            <a:xfrm>
              <a:off x="3628075" y="4068400"/>
              <a:ext cx="96050" cy="24225"/>
            </a:xfrm>
            <a:custGeom>
              <a:avLst/>
              <a:gdLst/>
              <a:ahLst/>
              <a:cxnLst/>
              <a:rect l="l" t="t" r="r" b="b"/>
              <a:pathLst>
                <a:path w="3842" h="969" fill="none" extrusionOk="0">
                  <a:moveTo>
                    <a:pt x="1" y="968"/>
                  </a:moveTo>
                  <a:lnTo>
                    <a:pt x="1" y="968"/>
                  </a:lnTo>
                  <a:lnTo>
                    <a:pt x="500" y="968"/>
                  </a:lnTo>
                  <a:lnTo>
                    <a:pt x="1000" y="937"/>
                  </a:lnTo>
                  <a:lnTo>
                    <a:pt x="1500" y="843"/>
                  </a:lnTo>
                  <a:lnTo>
                    <a:pt x="1968" y="750"/>
                  </a:lnTo>
                  <a:lnTo>
                    <a:pt x="1968" y="750"/>
                  </a:lnTo>
                  <a:lnTo>
                    <a:pt x="2468" y="594"/>
                  </a:lnTo>
                  <a:lnTo>
                    <a:pt x="2936" y="437"/>
                  </a:lnTo>
                  <a:lnTo>
                    <a:pt x="3405" y="250"/>
                  </a:lnTo>
                  <a:lnTo>
                    <a:pt x="3842" y="0"/>
                  </a:lnTo>
                  <a:lnTo>
                    <a:pt x="3842" y="0"/>
                  </a:lnTo>
                  <a:lnTo>
                    <a:pt x="3342" y="0"/>
                  </a:lnTo>
                  <a:lnTo>
                    <a:pt x="2842" y="63"/>
                  </a:lnTo>
                  <a:lnTo>
                    <a:pt x="2343" y="125"/>
                  </a:lnTo>
                  <a:lnTo>
                    <a:pt x="1843" y="250"/>
                  </a:lnTo>
                  <a:lnTo>
                    <a:pt x="1843" y="250"/>
                  </a:lnTo>
                  <a:lnTo>
                    <a:pt x="1375" y="375"/>
                  </a:lnTo>
                  <a:lnTo>
                    <a:pt x="906" y="531"/>
                  </a:lnTo>
                  <a:lnTo>
                    <a:pt x="438" y="750"/>
                  </a:lnTo>
                  <a:lnTo>
                    <a:pt x="1"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3" name="Google Shape;3744;p61">
              <a:extLst>
                <a:ext uri="{FF2B5EF4-FFF2-40B4-BE49-F238E27FC236}">
                  <a16:creationId xmlns:a16="http://schemas.microsoft.com/office/drawing/2014/main" id="{04081965-6DDD-F4B3-A99A-CE544ADBBB98}"/>
                </a:ext>
              </a:extLst>
            </p:cNvPr>
            <p:cNvSpPr/>
            <p:nvPr/>
          </p:nvSpPr>
          <p:spPr>
            <a:xfrm>
              <a:off x="4230025" y="4275300"/>
              <a:ext cx="96050" cy="24225"/>
            </a:xfrm>
            <a:custGeom>
              <a:avLst/>
              <a:gdLst/>
              <a:ahLst/>
              <a:cxnLst/>
              <a:rect l="l" t="t" r="r" b="b"/>
              <a:pathLst>
                <a:path w="3842" h="969" fill="none" extrusionOk="0">
                  <a:moveTo>
                    <a:pt x="0" y="968"/>
                  </a:moveTo>
                  <a:lnTo>
                    <a:pt x="0" y="968"/>
                  </a:lnTo>
                  <a:lnTo>
                    <a:pt x="500" y="968"/>
                  </a:lnTo>
                  <a:lnTo>
                    <a:pt x="1000" y="937"/>
                  </a:lnTo>
                  <a:lnTo>
                    <a:pt x="1499" y="874"/>
                  </a:lnTo>
                  <a:lnTo>
                    <a:pt x="1999" y="750"/>
                  </a:lnTo>
                  <a:lnTo>
                    <a:pt x="1999" y="750"/>
                  </a:lnTo>
                  <a:lnTo>
                    <a:pt x="2468" y="625"/>
                  </a:lnTo>
                  <a:lnTo>
                    <a:pt x="2936" y="437"/>
                  </a:lnTo>
                  <a:lnTo>
                    <a:pt x="3404" y="250"/>
                  </a:lnTo>
                  <a:lnTo>
                    <a:pt x="3842" y="0"/>
                  </a:lnTo>
                  <a:lnTo>
                    <a:pt x="3842" y="0"/>
                  </a:lnTo>
                  <a:lnTo>
                    <a:pt x="3342" y="31"/>
                  </a:lnTo>
                  <a:lnTo>
                    <a:pt x="2842" y="63"/>
                  </a:lnTo>
                  <a:lnTo>
                    <a:pt x="2343" y="125"/>
                  </a:lnTo>
                  <a:lnTo>
                    <a:pt x="1874" y="250"/>
                  </a:lnTo>
                  <a:lnTo>
                    <a:pt x="1874" y="250"/>
                  </a:lnTo>
                  <a:lnTo>
                    <a:pt x="1375" y="375"/>
                  </a:lnTo>
                  <a:lnTo>
                    <a:pt x="906" y="562"/>
                  </a:lnTo>
                  <a:lnTo>
                    <a:pt x="469" y="750"/>
                  </a:lnTo>
                  <a:lnTo>
                    <a:pt x="0" y="968"/>
                  </a:lnTo>
                  <a:lnTo>
                    <a:pt x="0"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4" name="Google Shape;3745;p61">
              <a:extLst>
                <a:ext uri="{FF2B5EF4-FFF2-40B4-BE49-F238E27FC236}">
                  <a16:creationId xmlns:a16="http://schemas.microsoft.com/office/drawing/2014/main" id="{71581336-99CE-03BB-128E-39EFB54C9F36}"/>
                </a:ext>
              </a:extLst>
            </p:cNvPr>
            <p:cNvSpPr/>
            <p:nvPr/>
          </p:nvSpPr>
          <p:spPr>
            <a:xfrm>
              <a:off x="3611675" y="4362725"/>
              <a:ext cx="96050" cy="24225"/>
            </a:xfrm>
            <a:custGeom>
              <a:avLst/>
              <a:gdLst/>
              <a:ahLst/>
              <a:cxnLst/>
              <a:rect l="l" t="t" r="r" b="b"/>
              <a:pathLst>
                <a:path w="3842" h="969" fill="none" extrusionOk="0">
                  <a:moveTo>
                    <a:pt x="1" y="969"/>
                  </a:moveTo>
                  <a:lnTo>
                    <a:pt x="1" y="969"/>
                  </a:lnTo>
                  <a:lnTo>
                    <a:pt x="500" y="969"/>
                  </a:lnTo>
                  <a:lnTo>
                    <a:pt x="1000" y="938"/>
                  </a:lnTo>
                  <a:lnTo>
                    <a:pt x="1500" y="844"/>
                  </a:lnTo>
                  <a:lnTo>
                    <a:pt x="1999" y="750"/>
                  </a:lnTo>
                  <a:lnTo>
                    <a:pt x="1999" y="750"/>
                  </a:lnTo>
                  <a:lnTo>
                    <a:pt x="2468" y="594"/>
                  </a:lnTo>
                  <a:lnTo>
                    <a:pt x="2936" y="438"/>
                  </a:lnTo>
                  <a:lnTo>
                    <a:pt x="3405" y="251"/>
                  </a:lnTo>
                  <a:lnTo>
                    <a:pt x="3842" y="1"/>
                  </a:lnTo>
                  <a:lnTo>
                    <a:pt x="3842" y="1"/>
                  </a:lnTo>
                  <a:lnTo>
                    <a:pt x="3342" y="1"/>
                  </a:lnTo>
                  <a:lnTo>
                    <a:pt x="2843" y="63"/>
                  </a:lnTo>
                  <a:lnTo>
                    <a:pt x="2343" y="126"/>
                  </a:lnTo>
                  <a:lnTo>
                    <a:pt x="1874" y="251"/>
                  </a:lnTo>
                  <a:lnTo>
                    <a:pt x="1874" y="251"/>
                  </a:lnTo>
                  <a:lnTo>
                    <a:pt x="1375" y="375"/>
                  </a:lnTo>
                  <a:lnTo>
                    <a:pt x="906" y="532"/>
                  </a:lnTo>
                  <a:lnTo>
                    <a:pt x="469" y="750"/>
                  </a:lnTo>
                  <a:lnTo>
                    <a:pt x="1" y="969"/>
                  </a:lnTo>
                  <a:lnTo>
                    <a:pt x="1"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5" name="Google Shape;3746;p61">
              <a:extLst>
                <a:ext uri="{FF2B5EF4-FFF2-40B4-BE49-F238E27FC236}">
                  <a16:creationId xmlns:a16="http://schemas.microsoft.com/office/drawing/2014/main" id="{054E54E3-07D1-F89A-6835-DBDA3E6C73B8}"/>
                </a:ext>
              </a:extLst>
            </p:cNvPr>
            <p:cNvSpPr/>
            <p:nvPr/>
          </p:nvSpPr>
          <p:spPr>
            <a:xfrm>
              <a:off x="3991900" y="3030800"/>
              <a:ext cx="96050" cy="24225"/>
            </a:xfrm>
            <a:custGeom>
              <a:avLst/>
              <a:gdLst/>
              <a:ahLst/>
              <a:cxnLst/>
              <a:rect l="l" t="t" r="r" b="b"/>
              <a:pathLst>
                <a:path w="3842" h="969" fill="none" extrusionOk="0">
                  <a:moveTo>
                    <a:pt x="0" y="969"/>
                  </a:moveTo>
                  <a:lnTo>
                    <a:pt x="0" y="969"/>
                  </a:lnTo>
                  <a:lnTo>
                    <a:pt x="500" y="969"/>
                  </a:lnTo>
                  <a:lnTo>
                    <a:pt x="1000" y="906"/>
                  </a:lnTo>
                  <a:lnTo>
                    <a:pt x="1499" y="844"/>
                  </a:lnTo>
                  <a:lnTo>
                    <a:pt x="1968" y="719"/>
                  </a:lnTo>
                  <a:lnTo>
                    <a:pt x="1968" y="719"/>
                  </a:lnTo>
                  <a:lnTo>
                    <a:pt x="2468" y="594"/>
                  </a:lnTo>
                  <a:lnTo>
                    <a:pt x="2936" y="438"/>
                  </a:lnTo>
                  <a:lnTo>
                    <a:pt x="3373" y="219"/>
                  </a:lnTo>
                  <a:lnTo>
                    <a:pt x="3842" y="0"/>
                  </a:lnTo>
                  <a:lnTo>
                    <a:pt x="3842" y="0"/>
                  </a:lnTo>
                  <a:lnTo>
                    <a:pt x="3342" y="0"/>
                  </a:lnTo>
                  <a:lnTo>
                    <a:pt x="2842" y="32"/>
                  </a:lnTo>
                  <a:lnTo>
                    <a:pt x="2343" y="125"/>
                  </a:lnTo>
                  <a:lnTo>
                    <a:pt x="1843" y="219"/>
                  </a:lnTo>
                  <a:lnTo>
                    <a:pt x="1843" y="219"/>
                  </a:lnTo>
                  <a:lnTo>
                    <a:pt x="1375" y="344"/>
                  </a:lnTo>
                  <a:lnTo>
                    <a:pt x="906" y="531"/>
                  </a:lnTo>
                  <a:lnTo>
                    <a:pt x="438" y="719"/>
                  </a:lnTo>
                  <a:lnTo>
                    <a:pt x="0" y="969"/>
                  </a:lnTo>
                  <a:lnTo>
                    <a:pt x="0"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6" name="Google Shape;3747;p61">
              <a:extLst>
                <a:ext uri="{FF2B5EF4-FFF2-40B4-BE49-F238E27FC236}">
                  <a16:creationId xmlns:a16="http://schemas.microsoft.com/office/drawing/2014/main" id="{F0ADFAA4-DDA1-FB69-9B92-8530A4857CBB}"/>
                </a:ext>
              </a:extLst>
            </p:cNvPr>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43" y="719"/>
                  </a:lnTo>
                  <a:lnTo>
                    <a:pt x="1062" y="1125"/>
                  </a:lnTo>
                  <a:lnTo>
                    <a:pt x="781" y="1562"/>
                  </a:lnTo>
                  <a:lnTo>
                    <a:pt x="781" y="1562"/>
                  </a:lnTo>
                  <a:lnTo>
                    <a:pt x="562" y="1999"/>
                  </a:lnTo>
                  <a:lnTo>
                    <a:pt x="344" y="2436"/>
                  </a:lnTo>
                  <a:lnTo>
                    <a:pt x="156" y="2905"/>
                  </a:lnTo>
                  <a:lnTo>
                    <a:pt x="0" y="3404"/>
                  </a:lnTo>
                  <a:lnTo>
                    <a:pt x="0" y="3404"/>
                  </a:lnTo>
                  <a:lnTo>
                    <a:pt x="344" y="3030"/>
                  </a:lnTo>
                  <a:lnTo>
                    <a:pt x="687" y="2655"/>
                  </a:lnTo>
                  <a:lnTo>
                    <a:pt x="968" y="2249"/>
                  </a:lnTo>
                  <a:lnTo>
                    <a:pt x="1249" y="1812"/>
                  </a:lnTo>
                  <a:lnTo>
                    <a:pt x="1249" y="1812"/>
                  </a:lnTo>
                  <a:lnTo>
                    <a:pt x="1499" y="1374"/>
                  </a:lnTo>
                  <a:lnTo>
                    <a:pt x="1686"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7" name="Google Shape;3748;p61">
              <a:extLst>
                <a:ext uri="{FF2B5EF4-FFF2-40B4-BE49-F238E27FC236}">
                  <a16:creationId xmlns:a16="http://schemas.microsoft.com/office/drawing/2014/main" id="{A592AF9C-CCB3-EEF4-A9A0-C12C2F510046}"/>
                </a:ext>
              </a:extLst>
            </p:cNvPr>
            <p:cNvSpPr/>
            <p:nvPr/>
          </p:nvSpPr>
          <p:spPr>
            <a:xfrm>
              <a:off x="4214400" y="3699100"/>
              <a:ext cx="50775" cy="85125"/>
            </a:xfrm>
            <a:custGeom>
              <a:avLst/>
              <a:gdLst/>
              <a:ahLst/>
              <a:cxnLst/>
              <a:rect l="l" t="t" r="r" b="b"/>
              <a:pathLst>
                <a:path w="2031" h="3405" fill="none" extrusionOk="0">
                  <a:moveTo>
                    <a:pt x="2031" y="1"/>
                  </a:moveTo>
                  <a:lnTo>
                    <a:pt x="2031" y="1"/>
                  </a:lnTo>
                  <a:lnTo>
                    <a:pt x="1687" y="376"/>
                  </a:lnTo>
                  <a:lnTo>
                    <a:pt x="1375" y="750"/>
                  </a:lnTo>
                  <a:lnTo>
                    <a:pt x="1063" y="1156"/>
                  </a:lnTo>
                  <a:lnTo>
                    <a:pt x="813" y="1562"/>
                  </a:lnTo>
                  <a:lnTo>
                    <a:pt x="563" y="1999"/>
                  </a:lnTo>
                  <a:lnTo>
                    <a:pt x="344" y="2468"/>
                  </a:lnTo>
                  <a:lnTo>
                    <a:pt x="157" y="2936"/>
                  </a:lnTo>
                  <a:lnTo>
                    <a:pt x="1" y="3405"/>
                  </a:lnTo>
                  <a:lnTo>
                    <a:pt x="1" y="3405"/>
                  </a:lnTo>
                  <a:lnTo>
                    <a:pt x="376" y="3061"/>
                  </a:lnTo>
                  <a:lnTo>
                    <a:pt x="688" y="2655"/>
                  </a:lnTo>
                  <a:lnTo>
                    <a:pt x="969" y="2249"/>
                  </a:lnTo>
                  <a:lnTo>
                    <a:pt x="1250" y="1843"/>
                  </a:lnTo>
                  <a:lnTo>
                    <a:pt x="1250" y="1843"/>
                  </a:lnTo>
                  <a:lnTo>
                    <a:pt x="1500" y="1406"/>
                  </a:lnTo>
                  <a:lnTo>
                    <a:pt x="1719" y="938"/>
                  </a:lnTo>
                  <a:lnTo>
                    <a:pt x="1906" y="500"/>
                  </a:lnTo>
                  <a:lnTo>
                    <a:pt x="2031" y="1"/>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8" name="Google Shape;3749;p61">
              <a:extLst>
                <a:ext uri="{FF2B5EF4-FFF2-40B4-BE49-F238E27FC236}">
                  <a16:creationId xmlns:a16="http://schemas.microsoft.com/office/drawing/2014/main" id="{F3B9E9A6-7C32-71B2-F812-D7C1ABC1C889}"/>
                </a:ext>
              </a:extLst>
            </p:cNvPr>
            <p:cNvSpPr/>
            <p:nvPr/>
          </p:nvSpPr>
          <p:spPr>
            <a:xfrm>
              <a:off x="3928650" y="3235350"/>
              <a:ext cx="50775" cy="85125"/>
            </a:xfrm>
            <a:custGeom>
              <a:avLst/>
              <a:gdLst/>
              <a:ahLst/>
              <a:cxnLst/>
              <a:rect l="l" t="t" r="r" b="b"/>
              <a:pathLst>
                <a:path w="2031" h="3405" fill="none" extrusionOk="0">
                  <a:moveTo>
                    <a:pt x="2031" y="1"/>
                  </a:moveTo>
                  <a:lnTo>
                    <a:pt x="2031" y="1"/>
                  </a:lnTo>
                  <a:lnTo>
                    <a:pt x="1687" y="375"/>
                  </a:lnTo>
                  <a:lnTo>
                    <a:pt x="1375" y="750"/>
                  </a:lnTo>
                  <a:lnTo>
                    <a:pt x="1063" y="1156"/>
                  </a:lnTo>
                  <a:lnTo>
                    <a:pt x="813" y="1593"/>
                  </a:lnTo>
                  <a:lnTo>
                    <a:pt x="813" y="1593"/>
                  </a:lnTo>
                  <a:lnTo>
                    <a:pt x="563" y="2030"/>
                  </a:lnTo>
                  <a:lnTo>
                    <a:pt x="344" y="2468"/>
                  </a:lnTo>
                  <a:lnTo>
                    <a:pt x="157" y="2936"/>
                  </a:lnTo>
                  <a:lnTo>
                    <a:pt x="1" y="3405"/>
                  </a:lnTo>
                  <a:lnTo>
                    <a:pt x="1" y="3405"/>
                  </a:lnTo>
                  <a:lnTo>
                    <a:pt x="344" y="3061"/>
                  </a:lnTo>
                  <a:lnTo>
                    <a:pt x="688" y="2655"/>
                  </a:lnTo>
                  <a:lnTo>
                    <a:pt x="969" y="2280"/>
                  </a:lnTo>
                  <a:lnTo>
                    <a:pt x="1250" y="1843"/>
                  </a:lnTo>
                  <a:lnTo>
                    <a:pt x="1469" y="1406"/>
                  </a:lnTo>
                  <a:lnTo>
                    <a:pt x="1687" y="969"/>
                  </a:lnTo>
                  <a:lnTo>
                    <a:pt x="1875" y="500"/>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9" name="Google Shape;3750;p61">
              <a:extLst>
                <a:ext uri="{FF2B5EF4-FFF2-40B4-BE49-F238E27FC236}">
                  <a16:creationId xmlns:a16="http://schemas.microsoft.com/office/drawing/2014/main" id="{99E043E5-09F8-5A71-794A-5E77F36D4EED}"/>
                </a:ext>
              </a:extLst>
            </p:cNvPr>
            <p:cNvSpPr/>
            <p:nvPr/>
          </p:nvSpPr>
          <p:spPr>
            <a:xfrm>
              <a:off x="3878700" y="4176925"/>
              <a:ext cx="50775" cy="85125"/>
            </a:xfrm>
            <a:custGeom>
              <a:avLst/>
              <a:gdLst/>
              <a:ahLst/>
              <a:cxnLst/>
              <a:rect l="l" t="t" r="r" b="b"/>
              <a:pathLst>
                <a:path w="2031" h="3405" fill="none" extrusionOk="0">
                  <a:moveTo>
                    <a:pt x="2030" y="0"/>
                  </a:moveTo>
                  <a:lnTo>
                    <a:pt x="2030" y="0"/>
                  </a:lnTo>
                  <a:lnTo>
                    <a:pt x="1655" y="375"/>
                  </a:lnTo>
                  <a:lnTo>
                    <a:pt x="1343" y="750"/>
                  </a:lnTo>
                  <a:lnTo>
                    <a:pt x="1031" y="1156"/>
                  </a:lnTo>
                  <a:lnTo>
                    <a:pt x="781" y="1562"/>
                  </a:lnTo>
                  <a:lnTo>
                    <a:pt x="781" y="1562"/>
                  </a:lnTo>
                  <a:lnTo>
                    <a:pt x="531" y="1999"/>
                  </a:lnTo>
                  <a:lnTo>
                    <a:pt x="312" y="2467"/>
                  </a:lnTo>
                  <a:lnTo>
                    <a:pt x="125" y="2936"/>
                  </a:lnTo>
                  <a:lnTo>
                    <a:pt x="0" y="3404"/>
                  </a:lnTo>
                  <a:lnTo>
                    <a:pt x="0" y="3404"/>
                  </a:lnTo>
                  <a:lnTo>
                    <a:pt x="344" y="3061"/>
                  </a:lnTo>
                  <a:lnTo>
                    <a:pt x="656" y="2655"/>
                  </a:lnTo>
                  <a:lnTo>
                    <a:pt x="968" y="2249"/>
                  </a:lnTo>
                  <a:lnTo>
                    <a:pt x="1218" y="1843"/>
                  </a:lnTo>
                  <a:lnTo>
                    <a:pt x="1218" y="1843"/>
                  </a:lnTo>
                  <a:lnTo>
                    <a:pt x="1468" y="1405"/>
                  </a:lnTo>
                  <a:lnTo>
                    <a:pt x="1687" y="968"/>
                  </a:lnTo>
                  <a:lnTo>
                    <a:pt x="1874" y="500"/>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0" name="Google Shape;3751;p61">
              <a:extLst>
                <a:ext uri="{FF2B5EF4-FFF2-40B4-BE49-F238E27FC236}">
                  <a16:creationId xmlns:a16="http://schemas.microsoft.com/office/drawing/2014/main" id="{9FC7A404-1534-9CB7-E75C-A4E60B325AFE}"/>
                </a:ext>
              </a:extLst>
            </p:cNvPr>
            <p:cNvSpPr/>
            <p:nvPr/>
          </p:nvSpPr>
          <p:spPr>
            <a:xfrm>
              <a:off x="4255000" y="3183050"/>
              <a:ext cx="50775" cy="84325"/>
            </a:xfrm>
            <a:custGeom>
              <a:avLst/>
              <a:gdLst/>
              <a:ahLst/>
              <a:cxnLst/>
              <a:rect l="l" t="t" r="r" b="b"/>
              <a:pathLst>
                <a:path w="2031" h="3373" fill="none" extrusionOk="0">
                  <a:moveTo>
                    <a:pt x="2031" y="0"/>
                  </a:moveTo>
                  <a:lnTo>
                    <a:pt x="2031" y="0"/>
                  </a:lnTo>
                  <a:lnTo>
                    <a:pt x="1687" y="344"/>
                  </a:lnTo>
                  <a:lnTo>
                    <a:pt x="1344" y="718"/>
                  </a:lnTo>
                  <a:lnTo>
                    <a:pt x="1063" y="1124"/>
                  </a:lnTo>
                  <a:lnTo>
                    <a:pt x="782" y="1562"/>
                  </a:lnTo>
                  <a:lnTo>
                    <a:pt x="782" y="1562"/>
                  </a:lnTo>
                  <a:lnTo>
                    <a:pt x="532" y="1999"/>
                  </a:lnTo>
                  <a:lnTo>
                    <a:pt x="344" y="2436"/>
                  </a:lnTo>
                  <a:lnTo>
                    <a:pt x="157" y="2904"/>
                  </a:lnTo>
                  <a:lnTo>
                    <a:pt x="1" y="3373"/>
                  </a:lnTo>
                  <a:lnTo>
                    <a:pt x="1" y="3373"/>
                  </a:lnTo>
                  <a:lnTo>
                    <a:pt x="344" y="3029"/>
                  </a:lnTo>
                  <a:lnTo>
                    <a:pt x="688" y="2655"/>
                  </a:lnTo>
                  <a:lnTo>
                    <a:pt x="969" y="2249"/>
                  </a:lnTo>
                  <a:lnTo>
                    <a:pt x="1250" y="1811"/>
                  </a:lnTo>
                  <a:lnTo>
                    <a:pt x="1250" y="1811"/>
                  </a:lnTo>
                  <a:lnTo>
                    <a:pt x="1469" y="1374"/>
                  </a:lnTo>
                  <a:lnTo>
                    <a:pt x="1687" y="937"/>
                  </a:lnTo>
                  <a:lnTo>
                    <a:pt x="1875" y="469"/>
                  </a:lnTo>
                  <a:lnTo>
                    <a:pt x="2031" y="0"/>
                  </a:lnTo>
                  <a:lnTo>
                    <a:pt x="20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1" name="Google Shape;3752;p61">
              <a:extLst>
                <a:ext uri="{FF2B5EF4-FFF2-40B4-BE49-F238E27FC236}">
                  <a16:creationId xmlns:a16="http://schemas.microsoft.com/office/drawing/2014/main" id="{970B504B-D401-9D4A-87C1-5AEEE51D7335}"/>
                </a:ext>
              </a:extLst>
            </p:cNvPr>
            <p:cNvSpPr/>
            <p:nvPr/>
          </p:nvSpPr>
          <p:spPr>
            <a:xfrm>
              <a:off x="4354950" y="3489875"/>
              <a:ext cx="84325" cy="50775"/>
            </a:xfrm>
            <a:custGeom>
              <a:avLst/>
              <a:gdLst/>
              <a:ahLst/>
              <a:cxnLst/>
              <a:rect l="l" t="t" r="r" b="b"/>
              <a:pathLst>
                <a:path w="3373" h="2031" fill="none" extrusionOk="0">
                  <a:moveTo>
                    <a:pt x="3373" y="2030"/>
                  </a:moveTo>
                  <a:lnTo>
                    <a:pt x="3373" y="2030"/>
                  </a:lnTo>
                  <a:lnTo>
                    <a:pt x="3029" y="1687"/>
                  </a:lnTo>
                  <a:lnTo>
                    <a:pt x="2655" y="1343"/>
                  </a:lnTo>
                  <a:lnTo>
                    <a:pt x="2249" y="1062"/>
                  </a:lnTo>
                  <a:lnTo>
                    <a:pt x="1812" y="781"/>
                  </a:lnTo>
                  <a:lnTo>
                    <a:pt x="1812" y="781"/>
                  </a:lnTo>
                  <a:lnTo>
                    <a:pt x="1374" y="531"/>
                  </a:lnTo>
                  <a:lnTo>
                    <a:pt x="937" y="313"/>
                  </a:lnTo>
                  <a:lnTo>
                    <a:pt x="469" y="156"/>
                  </a:lnTo>
                  <a:lnTo>
                    <a:pt x="0" y="0"/>
                  </a:lnTo>
                  <a:lnTo>
                    <a:pt x="0" y="0"/>
                  </a:lnTo>
                  <a:lnTo>
                    <a:pt x="344" y="344"/>
                  </a:lnTo>
                  <a:lnTo>
                    <a:pt x="718" y="687"/>
                  </a:lnTo>
                  <a:lnTo>
                    <a:pt x="1124" y="968"/>
                  </a:lnTo>
                  <a:lnTo>
                    <a:pt x="1562" y="1218"/>
                  </a:lnTo>
                  <a:lnTo>
                    <a:pt x="1562" y="1218"/>
                  </a:lnTo>
                  <a:lnTo>
                    <a:pt x="1999" y="1468"/>
                  </a:lnTo>
                  <a:lnTo>
                    <a:pt x="2436" y="1687"/>
                  </a:lnTo>
                  <a:lnTo>
                    <a:pt x="2905" y="1874"/>
                  </a:lnTo>
                  <a:lnTo>
                    <a:pt x="3373" y="2030"/>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2" name="Google Shape;3753;p61">
              <a:extLst>
                <a:ext uri="{FF2B5EF4-FFF2-40B4-BE49-F238E27FC236}">
                  <a16:creationId xmlns:a16="http://schemas.microsoft.com/office/drawing/2014/main" id="{93619754-1409-7645-2DE4-89EFE8AF5C29}"/>
                </a:ext>
              </a:extLst>
            </p:cNvPr>
            <p:cNvSpPr/>
            <p:nvPr/>
          </p:nvSpPr>
          <p:spPr>
            <a:xfrm>
              <a:off x="3895100" y="3795925"/>
              <a:ext cx="84325" cy="50775"/>
            </a:xfrm>
            <a:custGeom>
              <a:avLst/>
              <a:gdLst/>
              <a:ahLst/>
              <a:cxnLst/>
              <a:rect l="l" t="t" r="r" b="b"/>
              <a:pathLst>
                <a:path w="3373" h="2031" fill="none" extrusionOk="0">
                  <a:moveTo>
                    <a:pt x="3373" y="2030"/>
                  </a:moveTo>
                  <a:lnTo>
                    <a:pt x="3373" y="2030"/>
                  </a:lnTo>
                  <a:lnTo>
                    <a:pt x="3029" y="1655"/>
                  </a:lnTo>
                  <a:lnTo>
                    <a:pt x="2623" y="1343"/>
                  </a:lnTo>
                  <a:lnTo>
                    <a:pt x="2249" y="1062"/>
                  </a:lnTo>
                  <a:lnTo>
                    <a:pt x="1811" y="781"/>
                  </a:lnTo>
                  <a:lnTo>
                    <a:pt x="1374" y="531"/>
                  </a:lnTo>
                  <a:lnTo>
                    <a:pt x="937" y="313"/>
                  </a:lnTo>
                  <a:lnTo>
                    <a:pt x="468" y="156"/>
                  </a:lnTo>
                  <a:lnTo>
                    <a:pt x="0" y="0"/>
                  </a:lnTo>
                  <a:lnTo>
                    <a:pt x="0" y="0"/>
                  </a:lnTo>
                  <a:lnTo>
                    <a:pt x="344" y="344"/>
                  </a:lnTo>
                  <a:lnTo>
                    <a:pt x="718" y="656"/>
                  </a:lnTo>
                  <a:lnTo>
                    <a:pt x="1124" y="937"/>
                  </a:lnTo>
                  <a:lnTo>
                    <a:pt x="1561" y="1218"/>
                  </a:lnTo>
                  <a:lnTo>
                    <a:pt x="1999" y="1468"/>
                  </a:lnTo>
                  <a:lnTo>
                    <a:pt x="2436" y="1687"/>
                  </a:lnTo>
                  <a:lnTo>
                    <a:pt x="2904" y="1874"/>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3" name="Google Shape;3754;p61">
              <a:extLst>
                <a:ext uri="{FF2B5EF4-FFF2-40B4-BE49-F238E27FC236}">
                  <a16:creationId xmlns:a16="http://schemas.microsoft.com/office/drawing/2014/main" id="{C58A32A5-7CB0-ED18-F0A4-4EBD9BDCA165}"/>
                </a:ext>
              </a:extLst>
            </p:cNvPr>
            <p:cNvSpPr/>
            <p:nvPr/>
          </p:nvSpPr>
          <p:spPr>
            <a:xfrm>
              <a:off x="3373550" y="4172225"/>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63"/>
                  </a:lnTo>
                  <a:lnTo>
                    <a:pt x="938" y="344"/>
                  </a:lnTo>
                  <a:lnTo>
                    <a:pt x="469" y="157"/>
                  </a:lnTo>
                  <a:lnTo>
                    <a:pt x="1" y="1"/>
                  </a:lnTo>
                  <a:lnTo>
                    <a:pt x="1" y="1"/>
                  </a:lnTo>
                  <a:lnTo>
                    <a:pt x="344" y="344"/>
                  </a:lnTo>
                  <a:lnTo>
                    <a:pt x="750" y="688"/>
                  </a:lnTo>
                  <a:lnTo>
                    <a:pt x="1156" y="969"/>
                  </a:lnTo>
                  <a:lnTo>
                    <a:pt x="1562" y="1250"/>
                  </a:lnTo>
                  <a:lnTo>
                    <a:pt x="1562" y="1250"/>
                  </a:lnTo>
                  <a:lnTo>
                    <a:pt x="1999" y="1500"/>
                  </a:lnTo>
                  <a:lnTo>
                    <a:pt x="2468" y="1687"/>
                  </a:lnTo>
                  <a:lnTo>
                    <a:pt x="2936"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4" name="Google Shape;3755;p61">
              <a:extLst>
                <a:ext uri="{FF2B5EF4-FFF2-40B4-BE49-F238E27FC236}">
                  <a16:creationId xmlns:a16="http://schemas.microsoft.com/office/drawing/2014/main" id="{013F0649-3C6D-D7E8-5C23-81C3BDD8F0A8}"/>
                </a:ext>
              </a:extLst>
            </p:cNvPr>
            <p:cNvSpPr/>
            <p:nvPr/>
          </p:nvSpPr>
          <p:spPr>
            <a:xfrm>
              <a:off x="4413500" y="4003600"/>
              <a:ext cx="85125" cy="49975"/>
            </a:xfrm>
            <a:custGeom>
              <a:avLst/>
              <a:gdLst/>
              <a:ahLst/>
              <a:cxnLst/>
              <a:rect l="l" t="t" r="r" b="b"/>
              <a:pathLst>
                <a:path w="3405" h="1999" fill="none" extrusionOk="0">
                  <a:moveTo>
                    <a:pt x="3404" y="1999"/>
                  </a:moveTo>
                  <a:lnTo>
                    <a:pt x="3404" y="1999"/>
                  </a:lnTo>
                  <a:lnTo>
                    <a:pt x="3061" y="1655"/>
                  </a:lnTo>
                  <a:lnTo>
                    <a:pt x="2655" y="1343"/>
                  </a:lnTo>
                  <a:lnTo>
                    <a:pt x="2249" y="1031"/>
                  </a:lnTo>
                  <a:lnTo>
                    <a:pt x="1843" y="781"/>
                  </a:lnTo>
                  <a:lnTo>
                    <a:pt x="1843" y="781"/>
                  </a:lnTo>
                  <a:lnTo>
                    <a:pt x="1406" y="531"/>
                  </a:lnTo>
                  <a:lnTo>
                    <a:pt x="937" y="313"/>
                  </a:lnTo>
                  <a:lnTo>
                    <a:pt x="469" y="125"/>
                  </a:lnTo>
                  <a:lnTo>
                    <a:pt x="0" y="0"/>
                  </a:lnTo>
                  <a:lnTo>
                    <a:pt x="0" y="0"/>
                  </a:lnTo>
                  <a:lnTo>
                    <a:pt x="375" y="344"/>
                  </a:lnTo>
                  <a:lnTo>
                    <a:pt x="750" y="656"/>
                  </a:lnTo>
                  <a:lnTo>
                    <a:pt x="1156" y="937"/>
                  </a:lnTo>
                  <a:lnTo>
                    <a:pt x="1562" y="1218"/>
                  </a:lnTo>
                  <a:lnTo>
                    <a:pt x="1999" y="1468"/>
                  </a:lnTo>
                  <a:lnTo>
                    <a:pt x="2468" y="1687"/>
                  </a:lnTo>
                  <a:lnTo>
                    <a:pt x="2936" y="1874"/>
                  </a:lnTo>
                  <a:lnTo>
                    <a:pt x="3404" y="19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5" name="Google Shape;3756;p61">
              <a:extLst>
                <a:ext uri="{FF2B5EF4-FFF2-40B4-BE49-F238E27FC236}">
                  <a16:creationId xmlns:a16="http://schemas.microsoft.com/office/drawing/2014/main" id="{DD77A76B-EE5B-5132-A3FA-0558BE98AC66}"/>
                </a:ext>
              </a:extLst>
            </p:cNvPr>
            <p:cNvSpPr/>
            <p:nvPr/>
          </p:nvSpPr>
          <p:spPr>
            <a:xfrm>
              <a:off x="3741275" y="3171325"/>
              <a:ext cx="57025" cy="36725"/>
            </a:xfrm>
            <a:custGeom>
              <a:avLst/>
              <a:gdLst/>
              <a:ahLst/>
              <a:cxnLst/>
              <a:rect l="l" t="t" r="r" b="b"/>
              <a:pathLst>
                <a:path w="2281" h="1469" fill="none" extrusionOk="0">
                  <a:moveTo>
                    <a:pt x="719" y="219"/>
                  </a:moveTo>
                  <a:lnTo>
                    <a:pt x="719" y="219"/>
                  </a:lnTo>
                  <a:lnTo>
                    <a:pt x="282" y="1"/>
                  </a:lnTo>
                  <a:lnTo>
                    <a:pt x="1" y="375"/>
                  </a:lnTo>
                  <a:lnTo>
                    <a:pt x="438" y="688"/>
                  </a:lnTo>
                  <a:lnTo>
                    <a:pt x="438" y="688"/>
                  </a:lnTo>
                  <a:lnTo>
                    <a:pt x="875" y="938"/>
                  </a:lnTo>
                  <a:lnTo>
                    <a:pt x="1344" y="1125"/>
                  </a:lnTo>
                  <a:lnTo>
                    <a:pt x="1812" y="1312"/>
                  </a:lnTo>
                  <a:lnTo>
                    <a:pt x="2281" y="1468"/>
                  </a:lnTo>
                  <a:lnTo>
                    <a:pt x="2281" y="1468"/>
                  </a:lnTo>
                  <a:lnTo>
                    <a:pt x="1937" y="1125"/>
                  </a:lnTo>
                  <a:lnTo>
                    <a:pt x="1562" y="813"/>
                  </a:lnTo>
                  <a:lnTo>
                    <a:pt x="1156" y="500"/>
                  </a:lnTo>
                  <a:lnTo>
                    <a:pt x="719" y="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6" name="Google Shape;3757;p61">
              <a:extLst>
                <a:ext uri="{FF2B5EF4-FFF2-40B4-BE49-F238E27FC236}">
                  <a16:creationId xmlns:a16="http://schemas.microsoft.com/office/drawing/2014/main" id="{927F7606-4FE6-529F-4EE5-F1092176A931}"/>
                </a:ext>
              </a:extLst>
            </p:cNvPr>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7" name="Google Shape;3758;p61">
              <a:extLst>
                <a:ext uri="{FF2B5EF4-FFF2-40B4-BE49-F238E27FC236}">
                  <a16:creationId xmlns:a16="http://schemas.microsoft.com/office/drawing/2014/main" id="{6270C9AF-4BBC-9857-E0E9-FFF6C5BB9EA0}"/>
                </a:ext>
              </a:extLst>
            </p:cNvPr>
            <p:cNvSpPr/>
            <p:nvPr/>
          </p:nvSpPr>
          <p:spPr>
            <a:xfrm>
              <a:off x="4404125" y="3368075"/>
              <a:ext cx="113225" cy="607425"/>
            </a:xfrm>
            <a:custGeom>
              <a:avLst/>
              <a:gdLst/>
              <a:ahLst/>
              <a:cxnLst/>
              <a:rect l="l" t="t" r="r" b="b"/>
              <a:pathLst>
                <a:path w="4529" h="24297" extrusionOk="0">
                  <a:moveTo>
                    <a:pt x="32" y="1"/>
                  </a:moveTo>
                  <a:lnTo>
                    <a:pt x="1" y="32"/>
                  </a:lnTo>
                  <a:lnTo>
                    <a:pt x="219" y="1812"/>
                  </a:lnTo>
                  <a:lnTo>
                    <a:pt x="469" y="3561"/>
                  </a:lnTo>
                  <a:lnTo>
                    <a:pt x="750" y="5310"/>
                  </a:lnTo>
                  <a:lnTo>
                    <a:pt x="1094" y="7058"/>
                  </a:lnTo>
                  <a:lnTo>
                    <a:pt x="1687" y="10119"/>
                  </a:lnTo>
                  <a:lnTo>
                    <a:pt x="2686" y="15740"/>
                  </a:lnTo>
                  <a:lnTo>
                    <a:pt x="3686" y="21299"/>
                  </a:lnTo>
                  <a:lnTo>
                    <a:pt x="4060" y="23235"/>
                  </a:lnTo>
                  <a:lnTo>
                    <a:pt x="4279" y="24172"/>
                  </a:lnTo>
                  <a:lnTo>
                    <a:pt x="4310" y="24235"/>
                  </a:lnTo>
                  <a:lnTo>
                    <a:pt x="4342" y="24266"/>
                  </a:lnTo>
                  <a:lnTo>
                    <a:pt x="4373" y="24297"/>
                  </a:lnTo>
                  <a:lnTo>
                    <a:pt x="4435" y="24297"/>
                  </a:lnTo>
                  <a:lnTo>
                    <a:pt x="4498" y="24235"/>
                  </a:lnTo>
                  <a:lnTo>
                    <a:pt x="4529" y="24203"/>
                  </a:lnTo>
                  <a:lnTo>
                    <a:pt x="4529" y="24141"/>
                  </a:lnTo>
                  <a:lnTo>
                    <a:pt x="4404" y="23204"/>
                  </a:lnTo>
                  <a:lnTo>
                    <a:pt x="4123" y="21268"/>
                  </a:lnTo>
                  <a:lnTo>
                    <a:pt x="3249" y="15771"/>
                  </a:lnTo>
                  <a:lnTo>
                    <a:pt x="1874" y="7152"/>
                  </a:lnTo>
                  <a:lnTo>
                    <a:pt x="1718" y="6184"/>
                  </a:lnTo>
                  <a:lnTo>
                    <a:pt x="1500" y="5247"/>
                  </a:lnTo>
                  <a:lnTo>
                    <a:pt x="1531" y="4654"/>
                  </a:lnTo>
                  <a:lnTo>
                    <a:pt x="1531" y="4060"/>
                  </a:lnTo>
                  <a:lnTo>
                    <a:pt x="1562" y="3467"/>
                  </a:lnTo>
                  <a:lnTo>
                    <a:pt x="1531" y="2842"/>
                  </a:lnTo>
                  <a:lnTo>
                    <a:pt x="1468" y="2249"/>
                  </a:lnTo>
                  <a:lnTo>
                    <a:pt x="1375" y="1624"/>
                  </a:lnTo>
                  <a:lnTo>
                    <a:pt x="1375" y="1593"/>
                  </a:lnTo>
                  <a:lnTo>
                    <a:pt x="1312" y="1593"/>
                  </a:lnTo>
                  <a:lnTo>
                    <a:pt x="1312" y="1624"/>
                  </a:lnTo>
                  <a:lnTo>
                    <a:pt x="1281" y="2249"/>
                  </a:lnTo>
                  <a:lnTo>
                    <a:pt x="1281" y="2842"/>
                  </a:lnTo>
                  <a:lnTo>
                    <a:pt x="1312" y="4060"/>
                  </a:lnTo>
                  <a:lnTo>
                    <a:pt x="1312" y="4248"/>
                  </a:lnTo>
                  <a:lnTo>
                    <a:pt x="1031" y="3155"/>
                  </a:lnTo>
                  <a:lnTo>
                    <a:pt x="750" y="2124"/>
                  </a:lnTo>
                  <a:lnTo>
                    <a:pt x="438" y="1062"/>
                  </a:lnTo>
                  <a:lnTo>
                    <a:pt x="94" y="32"/>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8" name="Google Shape;3759;p61">
              <a:extLst>
                <a:ext uri="{FF2B5EF4-FFF2-40B4-BE49-F238E27FC236}">
                  <a16:creationId xmlns:a16="http://schemas.microsoft.com/office/drawing/2014/main" id="{423B2D66-346F-A799-DA76-0C47E47E8288}"/>
                </a:ext>
              </a:extLst>
            </p:cNvPr>
            <p:cNvSpPr/>
            <p:nvPr/>
          </p:nvSpPr>
          <p:spPr>
            <a:xfrm>
              <a:off x="3357150" y="3104175"/>
              <a:ext cx="1392100" cy="1652075"/>
            </a:xfrm>
            <a:custGeom>
              <a:avLst/>
              <a:gdLst/>
              <a:ahLst/>
              <a:cxnLst/>
              <a:rect l="l" t="t" r="r" b="b"/>
              <a:pathLst>
                <a:path w="55684" h="66083" extrusionOk="0">
                  <a:moveTo>
                    <a:pt x="20081" y="1"/>
                  </a:move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9" name="Google Shape;3760;p61">
              <a:extLst>
                <a:ext uri="{FF2B5EF4-FFF2-40B4-BE49-F238E27FC236}">
                  <a16:creationId xmlns:a16="http://schemas.microsoft.com/office/drawing/2014/main" id="{7DF06633-73A1-3948-089C-9B9BA8253FF7}"/>
                </a:ext>
              </a:extLst>
            </p:cNvPr>
            <p:cNvSpPr/>
            <p:nvPr/>
          </p:nvSpPr>
          <p:spPr>
            <a:xfrm>
              <a:off x="3357150" y="3104175"/>
              <a:ext cx="1392100" cy="1652075"/>
            </a:xfrm>
            <a:custGeom>
              <a:avLst/>
              <a:gdLst/>
              <a:ahLst/>
              <a:cxnLst/>
              <a:rect l="l" t="t" r="r" b="b"/>
              <a:pathLst>
                <a:path w="55684" h="66083" fill="none" extrusionOk="0">
                  <a:moveTo>
                    <a:pt x="13804" y="6184"/>
                  </a:move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lnTo>
                    <a:pt x="20081" y="1"/>
                  </a:ln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0" name="Google Shape;3761;p61">
              <a:extLst>
                <a:ext uri="{FF2B5EF4-FFF2-40B4-BE49-F238E27FC236}">
                  <a16:creationId xmlns:a16="http://schemas.microsoft.com/office/drawing/2014/main" id="{2BA957DE-B5B9-C429-0D6E-88A5040A7DA7}"/>
                </a:ext>
              </a:extLst>
            </p:cNvPr>
            <p:cNvSpPr/>
            <p:nvPr/>
          </p:nvSpPr>
          <p:spPr>
            <a:xfrm>
              <a:off x="4526700" y="4154275"/>
              <a:ext cx="986875" cy="729225"/>
            </a:xfrm>
            <a:custGeom>
              <a:avLst/>
              <a:gdLst/>
              <a:ahLst/>
              <a:cxnLst/>
              <a:rect l="l" t="t" r="r" b="b"/>
              <a:pathLst>
                <a:path w="39475" h="29169" extrusionOk="0">
                  <a:moveTo>
                    <a:pt x="11962" y="21143"/>
                  </a:moveTo>
                  <a:lnTo>
                    <a:pt x="12024" y="21424"/>
                  </a:lnTo>
                  <a:lnTo>
                    <a:pt x="12087" y="21705"/>
                  </a:lnTo>
                  <a:lnTo>
                    <a:pt x="12180" y="21924"/>
                  </a:lnTo>
                  <a:lnTo>
                    <a:pt x="12274" y="22111"/>
                  </a:lnTo>
                  <a:lnTo>
                    <a:pt x="12399" y="22298"/>
                  </a:lnTo>
                  <a:lnTo>
                    <a:pt x="12524" y="22423"/>
                  </a:lnTo>
                  <a:lnTo>
                    <a:pt x="12774" y="22642"/>
                  </a:lnTo>
                  <a:lnTo>
                    <a:pt x="12992" y="22767"/>
                  </a:lnTo>
                  <a:lnTo>
                    <a:pt x="13180" y="22860"/>
                  </a:lnTo>
                  <a:lnTo>
                    <a:pt x="13398" y="22892"/>
                  </a:lnTo>
                  <a:lnTo>
                    <a:pt x="13398" y="22892"/>
                  </a:lnTo>
                  <a:lnTo>
                    <a:pt x="12087" y="22798"/>
                  </a:lnTo>
                  <a:lnTo>
                    <a:pt x="11431" y="22767"/>
                  </a:lnTo>
                  <a:lnTo>
                    <a:pt x="10744" y="22767"/>
                  </a:lnTo>
                  <a:lnTo>
                    <a:pt x="10335" y="22786"/>
                  </a:lnTo>
                  <a:lnTo>
                    <a:pt x="10335" y="22786"/>
                  </a:lnTo>
                  <a:lnTo>
                    <a:pt x="10369" y="22767"/>
                  </a:lnTo>
                  <a:lnTo>
                    <a:pt x="10837" y="22423"/>
                  </a:lnTo>
                  <a:lnTo>
                    <a:pt x="11212" y="22111"/>
                  </a:lnTo>
                  <a:lnTo>
                    <a:pt x="11524" y="21799"/>
                  </a:lnTo>
                  <a:lnTo>
                    <a:pt x="11712" y="21549"/>
                  </a:lnTo>
                  <a:lnTo>
                    <a:pt x="11868" y="21330"/>
                  </a:lnTo>
                  <a:lnTo>
                    <a:pt x="11962" y="21143"/>
                  </a:lnTo>
                  <a:close/>
                  <a:moveTo>
                    <a:pt x="23017" y="0"/>
                  </a:moveTo>
                  <a:lnTo>
                    <a:pt x="21393" y="32"/>
                  </a:lnTo>
                  <a:lnTo>
                    <a:pt x="19738" y="125"/>
                  </a:lnTo>
                  <a:lnTo>
                    <a:pt x="18083" y="250"/>
                  </a:lnTo>
                  <a:lnTo>
                    <a:pt x="16459" y="406"/>
                  </a:lnTo>
                  <a:lnTo>
                    <a:pt x="14897" y="594"/>
                  </a:lnTo>
                  <a:lnTo>
                    <a:pt x="12149" y="937"/>
                  </a:lnTo>
                  <a:lnTo>
                    <a:pt x="10088" y="1218"/>
                  </a:lnTo>
                  <a:lnTo>
                    <a:pt x="9401" y="1281"/>
                  </a:lnTo>
                  <a:lnTo>
                    <a:pt x="8995" y="1312"/>
                  </a:lnTo>
                  <a:lnTo>
                    <a:pt x="7246" y="1187"/>
                  </a:lnTo>
                  <a:lnTo>
                    <a:pt x="4810" y="1094"/>
                  </a:lnTo>
                  <a:lnTo>
                    <a:pt x="1687" y="1000"/>
                  </a:lnTo>
                  <a:lnTo>
                    <a:pt x="1" y="23641"/>
                  </a:lnTo>
                  <a:lnTo>
                    <a:pt x="938" y="23797"/>
                  </a:lnTo>
                  <a:lnTo>
                    <a:pt x="1812" y="23922"/>
                  </a:lnTo>
                  <a:lnTo>
                    <a:pt x="2624" y="24016"/>
                  </a:lnTo>
                  <a:lnTo>
                    <a:pt x="3405" y="24078"/>
                  </a:lnTo>
                  <a:lnTo>
                    <a:pt x="4154" y="24110"/>
                  </a:lnTo>
                  <a:lnTo>
                    <a:pt x="4841" y="24110"/>
                  </a:lnTo>
                  <a:lnTo>
                    <a:pt x="5497" y="24078"/>
                  </a:lnTo>
                  <a:lnTo>
                    <a:pt x="6122" y="24047"/>
                  </a:lnTo>
                  <a:lnTo>
                    <a:pt x="6468" y="24011"/>
                  </a:lnTo>
                  <a:lnTo>
                    <a:pt x="6468" y="24011"/>
                  </a:lnTo>
                  <a:lnTo>
                    <a:pt x="6465" y="24016"/>
                  </a:lnTo>
                  <a:lnTo>
                    <a:pt x="6372" y="24172"/>
                  </a:lnTo>
                  <a:lnTo>
                    <a:pt x="6278" y="24359"/>
                  </a:lnTo>
                  <a:lnTo>
                    <a:pt x="6247" y="24547"/>
                  </a:lnTo>
                  <a:lnTo>
                    <a:pt x="6247" y="24765"/>
                  </a:lnTo>
                  <a:lnTo>
                    <a:pt x="6278" y="24984"/>
                  </a:lnTo>
                  <a:lnTo>
                    <a:pt x="6309" y="25203"/>
                  </a:lnTo>
                  <a:lnTo>
                    <a:pt x="6403" y="25452"/>
                  </a:lnTo>
                  <a:lnTo>
                    <a:pt x="6465" y="25609"/>
                  </a:lnTo>
                  <a:lnTo>
                    <a:pt x="6590" y="25796"/>
                  </a:lnTo>
                  <a:lnTo>
                    <a:pt x="6871" y="26108"/>
                  </a:lnTo>
                  <a:lnTo>
                    <a:pt x="7277" y="26452"/>
                  </a:lnTo>
                  <a:lnTo>
                    <a:pt x="7746" y="26795"/>
                  </a:lnTo>
                  <a:lnTo>
                    <a:pt x="8308" y="27139"/>
                  </a:lnTo>
                  <a:lnTo>
                    <a:pt x="8932" y="27451"/>
                  </a:lnTo>
                  <a:lnTo>
                    <a:pt x="9619" y="27763"/>
                  </a:lnTo>
                  <a:lnTo>
                    <a:pt x="10338" y="28044"/>
                  </a:lnTo>
                  <a:lnTo>
                    <a:pt x="11118" y="28326"/>
                  </a:lnTo>
                  <a:lnTo>
                    <a:pt x="11930" y="28575"/>
                  </a:lnTo>
                  <a:lnTo>
                    <a:pt x="12774" y="28763"/>
                  </a:lnTo>
                  <a:lnTo>
                    <a:pt x="13617" y="28950"/>
                  </a:lnTo>
                  <a:lnTo>
                    <a:pt x="14460" y="29075"/>
                  </a:lnTo>
                  <a:lnTo>
                    <a:pt x="15303" y="29138"/>
                  </a:lnTo>
                  <a:lnTo>
                    <a:pt x="16115" y="29169"/>
                  </a:lnTo>
                  <a:lnTo>
                    <a:pt x="16927" y="29138"/>
                  </a:lnTo>
                  <a:lnTo>
                    <a:pt x="17583" y="29044"/>
                  </a:lnTo>
                  <a:lnTo>
                    <a:pt x="18207" y="28888"/>
                  </a:lnTo>
                  <a:lnTo>
                    <a:pt x="18801" y="28669"/>
                  </a:lnTo>
                  <a:lnTo>
                    <a:pt x="19394" y="28419"/>
                  </a:lnTo>
                  <a:lnTo>
                    <a:pt x="19956" y="28107"/>
                  </a:lnTo>
                  <a:lnTo>
                    <a:pt x="20518" y="27732"/>
                  </a:lnTo>
                  <a:lnTo>
                    <a:pt x="21018" y="27326"/>
                  </a:lnTo>
                  <a:lnTo>
                    <a:pt x="21487" y="26858"/>
                  </a:lnTo>
                  <a:lnTo>
                    <a:pt x="21518" y="26920"/>
                  </a:lnTo>
                  <a:lnTo>
                    <a:pt x="21705" y="27108"/>
                  </a:lnTo>
                  <a:lnTo>
                    <a:pt x="22017" y="27357"/>
                  </a:lnTo>
                  <a:lnTo>
                    <a:pt x="22236" y="27514"/>
                  </a:lnTo>
                  <a:lnTo>
                    <a:pt x="22486" y="27638"/>
                  </a:lnTo>
                  <a:lnTo>
                    <a:pt x="22736" y="27763"/>
                  </a:lnTo>
                  <a:lnTo>
                    <a:pt x="23048" y="27857"/>
                  </a:lnTo>
                  <a:lnTo>
                    <a:pt x="23392" y="27951"/>
                  </a:lnTo>
                  <a:lnTo>
                    <a:pt x="23766" y="28044"/>
                  </a:lnTo>
                  <a:lnTo>
                    <a:pt x="24204" y="28076"/>
                  </a:lnTo>
                  <a:lnTo>
                    <a:pt x="24641" y="28076"/>
                  </a:lnTo>
                  <a:lnTo>
                    <a:pt x="25140" y="28013"/>
                  </a:lnTo>
                  <a:lnTo>
                    <a:pt x="25640" y="27920"/>
                  </a:lnTo>
                  <a:lnTo>
                    <a:pt x="26171" y="27763"/>
                  </a:lnTo>
                  <a:lnTo>
                    <a:pt x="26639" y="27576"/>
                  </a:lnTo>
                  <a:lnTo>
                    <a:pt x="27077" y="27295"/>
                  </a:lnTo>
                  <a:lnTo>
                    <a:pt x="27483" y="26951"/>
                  </a:lnTo>
                  <a:lnTo>
                    <a:pt x="27857" y="26577"/>
                  </a:lnTo>
                  <a:lnTo>
                    <a:pt x="28170" y="26171"/>
                  </a:lnTo>
                  <a:lnTo>
                    <a:pt x="28420" y="25702"/>
                  </a:lnTo>
                  <a:lnTo>
                    <a:pt x="28607" y="25203"/>
                  </a:lnTo>
                  <a:lnTo>
                    <a:pt x="29075" y="25390"/>
                  </a:lnTo>
                  <a:lnTo>
                    <a:pt x="29544" y="25546"/>
                  </a:lnTo>
                  <a:lnTo>
                    <a:pt x="30043" y="25640"/>
                  </a:lnTo>
                  <a:lnTo>
                    <a:pt x="30543" y="25702"/>
                  </a:lnTo>
                  <a:lnTo>
                    <a:pt x="31043" y="25702"/>
                  </a:lnTo>
                  <a:lnTo>
                    <a:pt x="31574" y="25640"/>
                  </a:lnTo>
                  <a:lnTo>
                    <a:pt x="32042" y="25515"/>
                  </a:lnTo>
                  <a:lnTo>
                    <a:pt x="32542" y="25328"/>
                  </a:lnTo>
                  <a:lnTo>
                    <a:pt x="32854" y="25203"/>
                  </a:lnTo>
                  <a:lnTo>
                    <a:pt x="33135" y="25015"/>
                  </a:lnTo>
                  <a:lnTo>
                    <a:pt x="33416" y="24797"/>
                  </a:lnTo>
                  <a:lnTo>
                    <a:pt x="33666" y="24578"/>
                  </a:lnTo>
                  <a:lnTo>
                    <a:pt x="33885" y="24328"/>
                  </a:lnTo>
                  <a:lnTo>
                    <a:pt x="34072" y="24078"/>
                  </a:lnTo>
                  <a:lnTo>
                    <a:pt x="34384" y="23579"/>
                  </a:lnTo>
                  <a:lnTo>
                    <a:pt x="34634" y="23141"/>
                  </a:lnTo>
                  <a:lnTo>
                    <a:pt x="34790" y="22735"/>
                  </a:lnTo>
                  <a:lnTo>
                    <a:pt x="34915" y="22392"/>
                  </a:lnTo>
                  <a:lnTo>
                    <a:pt x="35071" y="22361"/>
                  </a:lnTo>
                  <a:lnTo>
                    <a:pt x="35540" y="22298"/>
                  </a:lnTo>
                  <a:lnTo>
                    <a:pt x="35852" y="22205"/>
                  </a:lnTo>
                  <a:lnTo>
                    <a:pt x="36227" y="22111"/>
                  </a:lnTo>
                  <a:lnTo>
                    <a:pt x="36602" y="21986"/>
                  </a:lnTo>
                  <a:lnTo>
                    <a:pt x="37008" y="21799"/>
                  </a:lnTo>
                  <a:lnTo>
                    <a:pt x="37414" y="21580"/>
                  </a:lnTo>
                  <a:lnTo>
                    <a:pt x="37788" y="21299"/>
                  </a:lnTo>
                  <a:lnTo>
                    <a:pt x="38194" y="20987"/>
                  </a:lnTo>
                  <a:lnTo>
                    <a:pt x="38538" y="20612"/>
                  </a:lnTo>
                  <a:lnTo>
                    <a:pt x="38694" y="20393"/>
                  </a:lnTo>
                  <a:lnTo>
                    <a:pt x="38850" y="20175"/>
                  </a:lnTo>
                  <a:lnTo>
                    <a:pt x="38975" y="19925"/>
                  </a:lnTo>
                  <a:lnTo>
                    <a:pt x="39100" y="19675"/>
                  </a:lnTo>
                  <a:lnTo>
                    <a:pt x="39225" y="19394"/>
                  </a:lnTo>
                  <a:lnTo>
                    <a:pt x="39319" y="19082"/>
                  </a:lnTo>
                  <a:lnTo>
                    <a:pt x="39381" y="18769"/>
                  </a:lnTo>
                  <a:lnTo>
                    <a:pt x="39444" y="18426"/>
                  </a:lnTo>
                  <a:lnTo>
                    <a:pt x="39475" y="17864"/>
                  </a:lnTo>
                  <a:lnTo>
                    <a:pt x="39475" y="17239"/>
                  </a:lnTo>
                  <a:lnTo>
                    <a:pt x="39444" y="16646"/>
                  </a:lnTo>
                  <a:lnTo>
                    <a:pt x="39350" y="16021"/>
                  </a:lnTo>
                  <a:lnTo>
                    <a:pt x="39225" y="15397"/>
                  </a:lnTo>
                  <a:lnTo>
                    <a:pt x="39069" y="14741"/>
                  </a:lnTo>
                  <a:lnTo>
                    <a:pt x="38881" y="14085"/>
                  </a:lnTo>
                  <a:lnTo>
                    <a:pt x="38663" y="13429"/>
                  </a:lnTo>
                  <a:lnTo>
                    <a:pt x="38413" y="12773"/>
                  </a:lnTo>
                  <a:lnTo>
                    <a:pt x="38132" y="12117"/>
                  </a:lnTo>
                  <a:lnTo>
                    <a:pt x="37820" y="11493"/>
                  </a:lnTo>
                  <a:lnTo>
                    <a:pt x="37476" y="10837"/>
                  </a:lnTo>
                  <a:lnTo>
                    <a:pt x="37133" y="10181"/>
                  </a:lnTo>
                  <a:lnTo>
                    <a:pt x="36758" y="9525"/>
                  </a:lnTo>
                  <a:lnTo>
                    <a:pt x="35977" y="8276"/>
                  </a:lnTo>
                  <a:lnTo>
                    <a:pt x="35134" y="7090"/>
                  </a:lnTo>
                  <a:lnTo>
                    <a:pt x="34291" y="5934"/>
                  </a:lnTo>
                  <a:lnTo>
                    <a:pt x="33416" y="4872"/>
                  </a:lnTo>
                  <a:lnTo>
                    <a:pt x="32542" y="3904"/>
                  </a:lnTo>
                  <a:lnTo>
                    <a:pt x="31730" y="3030"/>
                  </a:lnTo>
                  <a:lnTo>
                    <a:pt x="30918" y="2280"/>
                  </a:lnTo>
                  <a:lnTo>
                    <a:pt x="30200" y="1687"/>
                  </a:lnTo>
                  <a:lnTo>
                    <a:pt x="29856" y="1437"/>
                  </a:lnTo>
                  <a:lnTo>
                    <a:pt x="29544" y="1218"/>
                  </a:lnTo>
                  <a:lnTo>
                    <a:pt x="29075" y="969"/>
                  </a:lnTo>
                  <a:lnTo>
                    <a:pt x="28544" y="750"/>
                  </a:lnTo>
                  <a:lnTo>
                    <a:pt x="27982" y="563"/>
                  </a:lnTo>
                  <a:lnTo>
                    <a:pt x="27389" y="406"/>
                  </a:lnTo>
                  <a:lnTo>
                    <a:pt x="26733" y="282"/>
                  </a:lnTo>
                  <a:lnTo>
                    <a:pt x="26046" y="188"/>
                  </a:lnTo>
                  <a:lnTo>
                    <a:pt x="25328" y="94"/>
                  </a:lnTo>
                  <a:lnTo>
                    <a:pt x="24578" y="32"/>
                  </a:lnTo>
                  <a:lnTo>
                    <a:pt x="237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1" name="Google Shape;3762;p61">
              <a:extLst>
                <a:ext uri="{FF2B5EF4-FFF2-40B4-BE49-F238E27FC236}">
                  <a16:creationId xmlns:a16="http://schemas.microsoft.com/office/drawing/2014/main" id="{199E3F88-C8A4-C112-9A7B-DA56152E6EB5}"/>
                </a:ext>
              </a:extLst>
            </p:cNvPr>
            <p:cNvSpPr/>
            <p:nvPr/>
          </p:nvSpPr>
          <p:spPr>
            <a:xfrm>
              <a:off x="4929575" y="4367425"/>
              <a:ext cx="168650" cy="459875"/>
            </a:xfrm>
            <a:custGeom>
              <a:avLst/>
              <a:gdLst/>
              <a:ahLst/>
              <a:cxnLst/>
              <a:rect l="l" t="t" r="r" b="b"/>
              <a:pathLst>
                <a:path w="6746" h="18395" extrusionOk="0">
                  <a:moveTo>
                    <a:pt x="156" y="0"/>
                  </a:moveTo>
                  <a:lnTo>
                    <a:pt x="63" y="31"/>
                  </a:lnTo>
                  <a:lnTo>
                    <a:pt x="0" y="125"/>
                  </a:lnTo>
                  <a:lnTo>
                    <a:pt x="0" y="187"/>
                  </a:lnTo>
                  <a:lnTo>
                    <a:pt x="31" y="250"/>
                  </a:lnTo>
                  <a:lnTo>
                    <a:pt x="375" y="687"/>
                  </a:lnTo>
                  <a:lnTo>
                    <a:pt x="750" y="1124"/>
                  </a:lnTo>
                  <a:lnTo>
                    <a:pt x="1374" y="2061"/>
                  </a:lnTo>
                  <a:lnTo>
                    <a:pt x="1999" y="3029"/>
                  </a:lnTo>
                  <a:lnTo>
                    <a:pt x="2530" y="3997"/>
                  </a:lnTo>
                  <a:lnTo>
                    <a:pt x="3061" y="5028"/>
                  </a:lnTo>
                  <a:lnTo>
                    <a:pt x="3560" y="6027"/>
                  </a:lnTo>
                  <a:lnTo>
                    <a:pt x="4497" y="8120"/>
                  </a:lnTo>
                  <a:lnTo>
                    <a:pt x="4997" y="9369"/>
                  </a:lnTo>
                  <a:lnTo>
                    <a:pt x="5247" y="9962"/>
                  </a:lnTo>
                  <a:lnTo>
                    <a:pt x="5465" y="10618"/>
                  </a:lnTo>
                  <a:lnTo>
                    <a:pt x="5653" y="11243"/>
                  </a:lnTo>
                  <a:lnTo>
                    <a:pt x="5809" y="11867"/>
                  </a:lnTo>
                  <a:lnTo>
                    <a:pt x="5965" y="12492"/>
                  </a:lnTo>
                  <a:lnTo>
                    <a:pt x="6059" y="13148"/>
                  </a:lnTo>
                  <a:lnTo>
                    <a:pt x="6121" y="13772"/>
                  </a:lnTo>
                  <a:lnTo>
                    <a:pt x="6152" y="14428"/>
                  </a:lnTo>
                  <a:lnTo>
                    <a:pt x="6152" y="15053"/>
                  </a:lnTo>
                  <a:lnTo>
                    <a:pt x="6090" y="15708"/>
                  </a:lnTo>
                  <a:lnTo>
                    <a:pt x="5965" y="16333"/>
                  </a:lnTo>
                  <a:lnTo>
                    <a:pt x="5809" y="16989"/>
                  </a:lnTo>
                  <a:lnTo>
                    <a:pt x="5590" y="17613"/>
                  </a:lnTo>
                  <a:lnTo>
                    <a:pt x="5309" y="18238"/>
                  </a:lnTo>
                  <a:lnTo>
                    <a:pt x="5309" y="18301"/>
                  </a:lnTo>
                  <a:lnTo>
                    <a:pt x="5309" y="18332"/>
                  </a:lnTo>
                  <a:lnTo>
                    <a:pt x="5372" y="18394"/>
                  </a:lnTo>
                  <a:lnTo>
                    <a:pt x="5497" y="18394"/>
                  </a:lnTo>
                  <a:lnTo>
                    <a:pt x="5528" y="18363"/>
                  </a:lnTo>
                  <a:lnTo>
                    <a:pt x="5840" y="17801"/>
                  </a:lnTo>
                  <a:lnTo>
                    <a:pt x="6121" y="17239"/>
                  </a:lnTo>
                  <a:lnTo>
                    <a:pt x="6340" y="16645"/>
                  </a:lnTo>
                  <a:lnTo>
                    <a:pt x="6496" y="16083"/>
                  </a:lnTo>
                  <a:lnTo>
                    <a:pt x="6621" y="15490"/>
                  </a:lnTo>
                  <a:lnTo>
                    <a:pt x="6714" y="14897"/>
                  </a:lnTo>
                  <a:lnTo>
                    <a:pt x="6746" y="14303"/>
                  </a:lnTo>
                  <a:lnTo>
                    <a:pt x="6714" y="13679"/>
                  </a:lnTo>
                  <a:lnTo>
                    <a:pt x="6683" y="13085"/>
                  </a:lnTo>
                  <a:lnTo>
                    <a:pt x="6590" y="12492"/>
                  </a:lnTo>
                  <a:lnTo>
                    <a:pt x="6496" y="11899"/>
                  </a:lnTo>
                  <a:lnTo>
                    <a:pt x="6340" y="11274"/>
                  </a:lnTo>
                  <a:lnTo>
                    <a:pt x="6184" y="10681"/>
                  </a:lnTo>
                  <a:lnTo>
                    <a:pt x="5996" y="10087"/>
                  </a:lnTo>
                  <a:lnTo>
                    <a:pt x="5778" y="9494"/>
                  </a:lnTo>
                  <a:lnTo>
                    <a:pt x="5559" y="8900"/>
                  </a:lnTo>
                  <a:lnTo>
                    <a:pt x="5059" y="7714"/>
                  </a:lnTo>
                  <a:lnTo>
                    <a:pt x="4528" y="6527"/>
                  </a:lnTo>
                  <a:lnTo>
                    <a:pt x="3966" y="5372"/>
                  </a:lnTo>
                  <a:lnTo>
                    <a:pt x="3342" y="4216"/>
                  </a:lnTo>
                  <a:lnTo>
                    <a:pt x="2655" y="3061"/>
                  </a:lnTo>
                  <a:lnTo>
                    <a:pt x="2280" y="2530"/>
                  </a:lnTo>
                  <a:lnTo>
                    <a:pt x="1905" y="1999"/>
                  </a:lnTo>
                  <a:lnTo>
                    <a:pt x="1530" y="1468"/>
                  </a:lnTo>
                  <a:lnTo>
                    <a:pt x="1124" y="968"/>
                  </a:lnTo>
                  <a:lnTo>
                    <a:pt x="687" y="500"/>
                  </a:lnTo>
                  <a:lnTo>
                    <a:pt x="250" y="31"/>
                  </a:lnTo>
                  <a:lnTo>
                    <a:pt x="2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2" name="Google Shape;3763;p61">
              <a:extLst>
                <a:ext uri="{FF2B5EF4-FFF2-40B4-BE49-F238E27FC236}">
                  <a16:creationId xmlns:a16="http://schemas.microsoft.com/office/drawing/2014/main" id="{47081259-74E5-E115-82D2-0DA6B324F3DE}"/>
                </a:ext>
              </a:extLst>
            </p:cNvPr>
            <p:cNvSpPr/>
            <p:nvPr/>
          </p:nvSpPr>
          <p:spPr>
            <a:xfrm>
              <a:off x="5091175" y="4334625"/>
              <a:ext cx="173350" cy="449725"/>
            </a:xfrm>
            <a:custGeom>
              <a:avLst/>
              <a:gdLst/>
              <a:ahLst/>
              <a:cxnLst/>
              <a:rect l="l" t="t" r="r" b="b"/>
              <a:pathLst>
                <a:path w="6934" h="17989" extrusionOk="0">
                  <a:moveTo>
                    <a:pt x="126" y="0"/>
                  </a:moveTo>
                  <a:lnTo>
                    <a:pt x="63" y="32"/>
                  </a:lnTo>
                  <a:lnTo>
                    <a:pt x="1" y="94"/>
                  </a:lnTo>
                  <a:lnTo>
                    <a:pt x="1" y="157"/>
                  </a:lnTo>
                  <a:lnTo>
                    <a:pt x="32" y="188"/>
                  </a:lnTo>
                  <a:lnTo>
                    <a:pt x="1343" y="2155"/>
                  </a:lnTo>
                  <a:lnTo>
                    <a:pt x="2031" y="3155"/>
                  </a:lnTo>
                  <a:lnTo>
                    <a:pt x="2655" y="4185"/>
                  </a:lnTo>
                  <a:lnTo>
                    <a:pt x="3280" y="5247"/>
                  </a:lnTo>
                  <a:lnTo>
                    <a:pt x="3873" y="6309"/>
                  </a:lnTo>
                  <a:lnTo>
                    <a:pt x="4404" y="7402"/>
                  </a:lnTo>
                  <a:lnTo>
                    <a:pt x="4904" y="8526"/>
                  </a:lnTo>
                  <a:lnTo>
                    <a:pt x="5341" y="9650"/>
                  </a:lnTo>
                  <a:lnTo>
                    <a:pt x="5684" y="10806"/>
                  </a:lnTo>
                  <a:lnTo>
                    <a:pt x="5841" y="11368"/>
                  </a:lnTo>
                  <a:lnTo>
                    <a:pt x="5997" y="11961"/>
                  </a:lnTo>
                  <a:lnTo>
                    <a:pt x="6090" y="12523"/>
                  </a:lnTo>
                  <a:lnTo>
                    <a:pt x="6184" y="13117"/>
                  </a:lnTo>
                  <a:lnTo>
                    <a:pt x="6247" y="13710"/>
                  </a:lnTo>
                  <a:lnTo>
                    <a:pt x="6309" y="14304"/>
                  </a:lnTo>
                  <a:lnTo>
                    <a:pt x="6309" y="14897"/>
                  </a:lnTo>
                  <a:lnTo>
                    <a:pt x="6309" y="15490"/>
                  </a:lnTo>
                  <a:lnTo>
                    <a:pt x="6278" y="16084"/>
                  </a:lnTo>
                  <a:lnTo>
                    <a:pt x="6184" y="16708"/>
                  </a:lnTo>
                  <a:lnTo>
                    <a:pt x="6090" y="17302"/>
                  </a:lnTo>
                  <a:lnTo>
                    <a:pt x="5965" y="17926"/>
                  </a:lnTo>
                  <a:lnTo>
                    <a:pt x="5997" y="17989"/>
                  </a:lnTo>
                  <a:lnTo>
                    <a:pt x="6059" y="17989"/>
                  </a:lnTo>
                  <a:lnTo>
                    <a:pt x="6090" y="17957"/>
                  </a:lnTo>
                  <a:lnTo>
                    <a:pt x="6340" y="17395"/>
                  </a:lnTo>
                  <a:lnTo>
                    <a:pt x="6528" y="16833"/>
                  </a:lnTo>
                  <a:lnTo>
                    <a:pt x="6684" y="16240"/>
                  </a:lnTo>
                  <a:lnTo>
                    <a:pt x="6809" y="15678"/>
                  </a:lnTo>
                  <a:lnTo>
                    <a:pt x="6902" y="15084"/>
                  </a:lnTo>
                  <a:lnTo>
                    <a:pt x="6934" y="14491"/>
                  </a:lnTo>
                  <a:lnTo>
                    <a:pt x="6934" y="13866"/>
                  </a:lnTo>
                  <a:lnTo>
                    <a:pt x="6902" y="13273"/>
                  </a:lnTo>
                  <a:lnTo>
                    <a:pt x="6840" y="12648"/>
                  </a:lnTo>
                  <a:lnTo>
                    <a:pt x="6746" y="12055"/>
                  </a:lnTo>
                  <a:lnTo>
                    <a:pt x="6653" y="11430"/>
                  </a:lnTo>
                  <a:lnTo>
                    <a:pt x="6496" y="10806"/>
                  </a:lnTo>
                  <a:lnTo>
                    <a:pt x="6309" y="10212"/>
                  </a:lnTo>
                  <a:lnTo>
                    <a:pt x="6122" y="9588"/>
                  </a:lnTo>
                  <a:lnTo>
                    <a:pt x="5903" y="8995"/>
                  </a:lnTo>
                  <a:lnTo>
                    <a:pt x="5653" y="8370"/>
                  </a:lnTo>
                  <a:lnTo>
                    <a:pt x="5403" y="7777"/>
                  </a:lnTo>
                  <a:lnTo>
                    <a:pt x="5122" y="7183"/>
                  </a:lnTo>
                  <a:lnTo>
                    <a:pt x="4529" y="6028"/>
                  </a:lnTo>
                  <a:lnTo>
                    <a:pt x="3873" y="4872"/>
                  </a:lnTo>
                  <a:lnTo>
                    <a:pt x="3155" y="3810"/>
                  </a:lnTo>
                  <a:lnTo>
                    <a:pt x="2437" y="2749"/>
                  </a:lnTo>
                  <a:lnTo>
                    <a:pt x="1687" y="1781"/>
                  </a:lnTo>
                  <a:lnTo>
                    <a:pt x="938" y="875"/>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3" name="Google Shape;3764;p61">
              <a:extLst>
                <a:ext uri="{FF2B5EF4-FFF2-40B4-BE49-F238E27FC236}">
                  <a16:creationId xmlns:a16="http://schemas.microsoft.com/office/drawing/2014/main" id="{E836E346-A05B-73A4-0051-6A3BAABC159C}"/>
                </a:ext>
              </a:extLst>
            </p:cNvPr>
            <p:cNvSpPr/>
            <p:nvPr/>
          </p:nvSpPr>
          <p:spPr>
            <a:xfrm>
              <a:off x="5237950" y="4294025"/>
              <a:ext cx="177250" cy="420050"/>
            </a:xfrm>
            <a:custGeom>
              <a:avLst/>
              <a:gdLst/>
              <a:ahLst/>
              <a:cxnLst/>
              <a:rect l="l" t="t" r="r" b="b"/>
              <a:pathLst>
                <a:path w="7090" h="16802" extrusionOk="0">
                  <a:moveTo>
                    <a:pt x="126" y="1"/>
                  </a:moveTo>
                  <a:lnTo>
                    <a:pt x="32" y="32"/>
                  </a:lnTo>
                  <a:lnTo>
                    <a:pt x="1" y="94"/>
                  </a:lnTo>
                  <a:lnTo>
                    <a:pt x="1" y="157"/>
                  </a:lnTo>
                  <a:lnTo>
                    <a:pt x="32" y="188"/>
                  </a:lnTo>
                  <a:lnTo>
                    <a:pt x="782" y="1062"/>
                  </a:lnTo>
                  <a:lnTo>
                    <a:pt x="1500" y="1999"/>
                  </a:lnTo>
                  <a:lnTo>
                    <a:pt x="2218" y="2905"/>
                  </a:lnTo>
                  <a:lnTo>
                    <a:pt x="2874" y="3873"/>
                  </a:lnTo>
                  <a:lnTo>
                    <a:pt x="3467" y="4810"/>
                  </a:lnTo>
                  <a:lnTo>
                    <a:pt x="4029" y="5809"/>
                  </a:lnTo>
                  <a:lnTo>
                    <a:pt x="4560" y="6809"/>
                  </a:lnTo>
                  <a:lnTo>
                    <a:pt x="5029" y="7839"/>
                  </a:lnTo>
                  <a:lnTo>
                    <a:pt x="5435" y="8870"/>
                  </a:lnTo>
                  <a:lnTo>
                    <a:pt x="5809" y="9931"/>
                  </a:lnTo>
                  <a:lnTo>
                    <a:pt x="6091" y="11025"/>
                  </a:lnTo>
                  <a:lnTo>
                    <a:pt x="6309" y="12118"/>
                  </a:lnTo>
                  <a:lnTo>
                    <a:pt x="6465" y="13242"/>
                  </a:lnTo>
                  <a:lnTo>
                    <a:pt x="6528" y="13804"/>
                  </a:lnTo>
                  <a:lnTo>
                    <a:pt x="6559" y="14366"/>
                  </a:lnTo>
                  <a:lnTo>
                    <a:pt x="6559" y="14959"/>
                  </a:lnTo>
                  <a:lnTo>
                    <a:pt x="6559" y="15553"/>
                  </a:lnTo>
                  <a:lnTo>
                    <a:pt x="6528" y="16146"/>
                  </a:lnTo>
                  <a:lnTo>
                    <a:pt x="6497" y="16739"/>
                  </a:lnTo>
                  <a:lnTo>
                    <a:pt x="6497" y="16771"/>
                  </a:lnTo>
                  <a:lnTo>
                    <a:pt x="6528" y="16802"/>
                  </a:lnTo>
                  <a:lnTo>
                    <a:pt x="6590" y="16802"/>
                  </a:lnTo>
                  <a:lnTo>
                    <a:pt x="6621" y="16771"/>
                  </a:lnTo>
                  <a:lnTo>
                    <a:pt x="6778" y="16177"/>
                  </a:lnTo>
                  <a:lnTo>
                    <a:pt x="6902" y="15584"/>
                  </a:lnTo>
                  <a:lnTo>
                    <a:pt x="6996" y="14991"/>
                  </a:lnTo>
                  <a:lnTo>
                    <a:pt x="7059" y="14397"/>
                  </a:lnTo>
                  <a:lnTo>
                    <a:pt x="7090" y="13804"/>
                  </a:lnTo>
                  <a:lnTo>
                    <a:pt x="7090" y="13211"/>
                  </a:lnTo>
                  <a:lnTo>
                    <a:pt x="7059" y="12617"/>
                  </a:lnTo>
                  <a:lnTo>
                    <a:pt x="6996" y="12024"/>
                  </a:lnTo>
                  <a:lnTo>
                    <a:pt x="6902" y="11462"/>
                  </a:lnTo>
                  <a:lnTo>
                    <a:pt x="6778" y="10868"/>
                  </a:lnTo>
                  <a:lnTo>
                    <a:pt x="6653" y="10306"/>
                  </a:lnTo>
                  <a:lnTo>
                    <a:pt x="6465" y="9744"/>
                  </a:lnTo>
                  <a:lnTo>
                    <a:pt x="6278" y="9151"/>
                  </a:lnTo>
                  <a:lnTo>
                    <a:pt x="6059" y="8589"/>
                  </a:lnTo>
                  <a:lnTo>
                    <a:pt x="5809" y="8058"/>
                  </a:lnTo>
                  <a:lnTo>
                    <a:pt x="5560" y="7496"/>
                  </a:lnTo>
                  <a:lnTo>
                    <a:pt x="5029" y="6496"/>
                  </a:lnTo>
                  <a:lnTo>
                    <a:pt x="4467" y="5466"/>
                  </a:lnTo>
                  <a:lnTo>
                    <a:pt x="3873" y="4466"/>
                  </a:lnTo>
                  <a:lnTo>
                    <a:pt x="3217" y="3498"/>
                  </a:lnTo>
                  <a:lnTo>
                    <a:pt x="2530" y="2561"/>
                  </a:lnTo>
                  <a:lnTo>
                    <a:pt x="1812" y="1656"/>
                  </a:lnTo>
                  <a:lnTo>
                    <a:pt x="1437" y="1218"/>
                  </a:lnTo>
                  <a:lnTo>
                    <a:pt x="1031" y="813"/>
                  </a:lnTo>
                  <a:lnTo>
                    <a:pt x="625" y="407"/>
                  </a:lnTo>
                  <a:lnTo>
                    <a:pt x="188" y="32"/>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4" name="Google Shape;3765;p61">
              <a:extLst>
                <a:ext uri="{FF2B5EF4-FFF2-40B4-BE49-F238E27FC236}">
                  <a16:creationId xmlns:a16="http://schemas.microsoft.com/office/drawing/2014/main" id="{09687ACA-1BE1-593D-DBC2-1B70EB5257F7}"/>
                </a:ext>
              </a:extLst>
            </p:cNvPr>
            <p:cNvSpPr/>
            <p:nvPr/>
          </p:nvSpPr>
          <p:spPr>
            <a:xfrm>
              <a:off x="4685975" y="4618800"/>
              <a:ext cx="274850" cy="142125"/>
            </a:xfrm>
            <a:custGeom>
              <a:avLst/>
              <a:gdLst/>
              <a:ahLst/>
              <a:cxnLst/>
              <a:rect l="l" t="t" r="r" b="b"/>
              <a:pathLst>
                <a:path w="10994" h="5685" extrusionOk="0">
                  <a:moveTo>
                    <a:pt x="5653" y="2812"/>
                  </a:moveTo>
                  <a:lnTo>
                    <a:pt x="5747" y="3280"/>
                  </a:lnTo>
                  <a:lnTo>
                    <a:pt x="5934" y="3717"/>
                  </a:lnTo>
                  <a:lnTo>
                    <a:pt x="5153" y="3686"/>
                  </a:lnTo>
                  <a:lnTo>
                    <a:pt x="5372" y="3436"/>
                  </a:lnTo>
                  <a:lnTo>
                    <a:pt x="5528" y="3124"/>
                  </a:lnTo>
                  <a:lnTo>
                    <a:pt x="5653" y="2812"/>
                  </a:lnTo>
                  <a:close/>
                  <a:moveTo>
                    <a:pt x="6527" y="1"/>
                  </a:moveTo>
                  <a:lnTo>
                    <a:pt x="6309" y="220"/>
                  </a:lnTo>
                  <a:lnTo>
                    <a:pt x="6121" y="501"/>
                  </a:lnTo>
                  <a:lnTo>
                    <a:pt x="5934" y="782"/>
                  </a:lnTo>
                  <a:lnTo>
                    <a:pt x="5809" y="1063"/>
                  </a:lnTo>
                  <a:lnTo>
                    <a:pt x="5684" y="1375"/>
                  </a:lnTo>
                  <a:lnTo>
                    <a:pt x="5622" y="1687"/>
                  </a:lnTo>
                  <a:lnTo>
                    <a:pt x="5591" y="2031"/>
                  </a:lnTo>
                  <a:lnTo>
                    <a:pt x="5591" y="2343"/>
                  </a:lnTo>
                  <a:lnTo>
                    <a:pt x="5591" y="2437"/>
                  </a:lnTo>
                  <a:lnTo>
                    <a:pt x="5466" y="2687"/>
                  </a:lnTo>
                  <a:lnTo>
                    <a:pt x="5310" y="2874"/>
                  </a:lnTo>
                  <a:lnTo>
                    <a:pt x="5153" y="3093"/>
                  </a:lnTo>
                  <a:lnTo>
                    <a:pt x="4997" y="3280"/>
                  </a:lnTo>
                  <a:lnTo>
                    <a:pt x="4779" y="3467"/>
                  </a:lnTo>
                  <a:lnTo>
                    <a:pt x="4529" y="3655"/>
                  </a:lnTo>
                  <a:lnTo>
                    <a:pt x="3842" y="3717"/>
                  </a:lnTo>
                  <a:lnTo>
                    <a:pt x="3186" y="3811"/>
                  </a:lnTo>
                  <a:lnTo>
                    <a:pt x="2530" y="3967"/>
                  </a:lnTo>
                  <a:lnTo>
                    <a:pt x="1937" y="4186"/>
                  </a:lnTo>
                  <a:lnTo>
                    <a:pt x="1624" y="4311"/>
                  </a:lnTo>
                  <a:lnTo>
                    <a:pt x="1343" y="4436"/>
                  </a:lnTo>
                  <a:lnTo>
                    <a:pt x="1094" y="4592"/>
                  </a:lnTo>
                  <a:lnTo>
                    <a:pt x="844" y="4779"/>
                  </a:lnTo>
                  <a:lnTo>
                    <a:pt x="594" y="4966"/>
                  </a:lnTo>
                  <a:lnTo>
                    <a:pt x="375" y="5185"/>
                  </a:lnTo>
                  <a:lnTo>
                    <a:pt x="188" y="5404"/>
                  </a:lnTo>
                  <a:lnTo>
                    <a:pt x="1" y="5653"/>
                  </a:lnTo>
                  <a:lnTo>
                    <a:pt x="1" y="5685"/>
                  </a:lnTo>
                  <a:lnTo>
                    <a:pt x="32" y="5685"/>
                  </a:lnTo>
                  <a:lnTo>
                    <a:pt x="344" y="5404"/>
                  </a:lnTo>
                  <a:lnTo>
                    <a:pt x="656" y="5185"/>
                  </a:lnTo>
                  <a:lnTo>
                    <a:pt x="1000" y="4966"/>
                  </a:lnTo>
                  <a:lnTo>
                    <a:pt x="1375" y="4810"/>
                  </a:lnTo>
                  <a:lnTo>
                    <a:pt x="1749" y="4654"/>
                  </a:lnTo>
                  <a:lnTo>
                    <a:pt x="2124" y="4529"/>
                  </a:lnTo>
                  <a:lnTo>
                    <a:pt x="2561" y="4436"/>
                  </a:lnTo>
                  <a:lnTo>
                    <a:pt x="2967" y="4373"/>
                  </a:lnTo>
                  <a:lnTo>
                    <a:pt x="3405" y="4311"/>
                  </a:lnTo>
                  <a:lnTo>
                    <a:pt x="4747" y="4311"/>
                  </a:lnTo>
                  <a:lnTo>
                    <a:pt x="5684" y="4373"/>
                  </a:lnTo>
                  <a:lnTo>
                    <a:pt x="6621" y="4498"/>
                  </a:lnTo>
                  <a:lnTo>
                    <a:pt x="6715" y="4498"/>
                  </a:lnTo>
                  <a:lnTo>
                    <a:pt x="7839" y="4685"/>
                  </a:lnTo>
                  <a:lnTo>
                    <a:pt x="8901" y="4904"/>
                  </a:lnTo>
                  <a:lnTo>
                    <a:pt x="10806" y="5310"/>
                  </a:lnTo>
                  <a:lnTo>
                    <a:pt x="10868" y="5310"/>
                  </a:lnTo>
                  <a:lnTo>
                    <a:pt x="10931" y="5279"/>
                  </a:lnTo>
                  <a:lnTo>
                    <a:pt x="10962" y="5248"/>
                  </a:lnTo>
                  <a:lnTo>
                    <a:pt x="10993" y="5185"/>
                  </a:lnTo>
                  <a:lnTo>
                    <a:pt x="10962" y="5091"/>
                  </a:lnTo>
                  <a:lnTo>
                    <a:pt x="10900" y="5029"/>
                  </a:lnTo>
                  <a:lnTo>
                    <a:pt x="10400" y="4779"/>
                  </a:lnTo>
                  <a:lnTo>
                    <a:pt x="9869" y="4560"/>
                  </a:lnTo>
                  <a:lnTo>
                    <a:pt x="9338" y="4373"/>
                  </a:lnTo>
                  <a:lnTo>
                    <a:pt x="8807" y="4217"/>
                  </a:lnTo>
                  <a:lnTo>
                    <a:pt x="8276" y="4061"/>
                  </a:lnTo>
                  <a:lnTo>
                    <a:pt x="7714" y="3967"/>
                  </a:lnTo>
                  <a:lnTo>
                    <a:pt x="7152" y="3842"/>
                  </a:lnTo>
                  <a:lnTo>
                    <a:pt x="6590" y="3780"/>
                  </a:lnTo>
                  <a:lnTo>
                    <a:pt x="6403" y="3436"/>
                  </a:lnTo>
                  <a:lnTo>
                    <a:pt x="6246" y="3061"/>
                  </a:lnTo>
                  <a:lnTo>
                    <a:pt x="6153" y="2687"/>
                  </a:lnTo>
                  <a:lnTo>
                    <a:pt x="6059" y="2312"/>
                  </a:lnTo>
                  <a:lnTo>
                    <a:pt x="6059" y="2031"/>
                  </a:lnTo>
                  <a:lnTo>
                    <a:pt x="6059" y="1719"/>
                  </a:lnTo>
                  <a:lnTo>
                    <a:pt x="6090" y="1438"/>
                  </a:lnTo>
                  <a:lnTo>
                    <a:pt x="6153" y="1125"/>
                  </a:lnTo>
                  <a:lnTo>
                    <a:pt x="6215" y="844"/>
                  </a:lnTo>
                  <a:lnTo>
                    <a:pt x="6340" y="563"/>
                  </a:lnTo>
                  <a:lnTo>
                    <a:pt x="6465" y="282"/>
                  </a:lnTo>
                  <a:lnTo>
                    <a:pt x="6590" y="32"/>
                  </a:lnTo>
                  <a:lnTo>
                    <a:pt x="65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5" name="Google Shape;3766;p61">
              <a:extLst>
                <a:ext uri="{FF2B5EF4-FFF2-40B4-BE49-F238E27FC236}">
                  <a16:creationId xmlns:a16="http://schemas.microsoft.com/office/drawing/2014/main" id="{D8E38B1F-2D82-0463-7B23-9325D09331EC}"/>
                </a:ext>
              </a:extLst>
            </p:cNvPr>
            <p:cNvSpPr/>
            <p:nvPr/>
          </p:nvSpPr>
          <p:spPr>
            <a:xfrm>
              <a:off x="4540750" y="4140225"/>
              <a:ext cx="780775" cy="87475"/>
            </a:xfrm>
            <a:custGeom>
              <a:avLst/>
              <a:gdLst/>
              <a:ahLst/>
              <a:cxnLst/>
              <a:rect l="l" t="t" r="r" b="b"/>
              <a:pathLst>
                <a:path w="31231" h="3499" extrusionOk="0">
                  <a:moveTo>
                    <a:pt x="23329" y="0"/>
                  </a:moveTo>
                  <a:lnTo>
                    <a:pt x="22580" y="32"/>
                  </a:lnTo>
                  <a:lnTo>
                    <a:pt x="21830" y="94"/>
                  </a:lnTo>
                  <a:lnTo>
                    <a:pt x="20331" y="250"/>
                  </a:lnTo>
                  <a:lnTo>
                    <a:pt x="17052" y="594"/>
                  </a:lnTo>
                  <a:lnTo>
                    <a:pt x="13773" y="1031"/>
                  </a:lnTo>
                  <a:lnTo>
                    <a:pt x="10556" y="1468"/>
                  </a:lnTo>
                  <a:lnTo>
                    <a:pt x="9776" y="1562"/>
                  </a:lnTo>
                  <a:lnTo>
                    <a:pt x="8964" y="1656"/>
                  </a:lnTo>
                  <a:lnTo>
                    <a:pt x="7371" y="1656"/>
                  </a:lnTo>
                  <a:lnTo>
                    <a:pt x="3717" y="1406"/>
                  </a:lnTo>
                  <a:lnTo>
                    <a:pt x="1562" y="1281"/>
                  </a:lnTo>
                  <a:lnTo>
                    <a:pt x="688" y="1250"/>
                  </a:lnTo>
                  <a:lnTo>
                    <a:pt x="63" y="1218"/>
                  </a:lnTo>
                  <a:lnTo>
                    <a:pt x="32" y="1281"/>
                  </a:lnTo>
                  <a:lnTo>
                    <a:pt x="1" y="1343"/>
                  </a:lnTo>
                  <a:lnTo>
                    <a:pt x="32" y="1374"/>
                  </a:lnTo>
                  <a:lnTo>
                    <a:pt x="63" y="1406"/>
                  </a:lnTo>
                  <a:lnTo>
                    <a:pt x="1656" y="1562"/>
                  </a:lnTo>
                  <a:lnTo>
                    <a:pt x="3249" y="1718"/>
                  </a:lnTo>
                  <a:lnTo>
                    <a:pt x="6434" y="2124"/>
                  </a:lnTo>
                  <a:lnTo>
                    <a:pt x="7215" y="2218"/>
                  </a:lnTo>
                  <a:lnTo>
                    <a:pt x="7996" y="2249"/>
                  </a:lnTo>
                  <a:lnTo>
                    <a:pt x="8776" y="2249"/>
                  </a:lnTo>
                  <a:lnTo>
                    <a:pt x="9557" y="2186"/>
                  </a:lnTo>
                  <a:lnTo>
                    <a:pt x="11150" y="1968"/>
                  </a:lnTo>
                  <a:lnTo>
                    <a:pt x="12711" y="1749"/>
                  </a:lnTo>
                  <a:lnTo>
                    <a:pt x="15928" y="1343"/>
                  </a:lnTo>
                  <a:lnTo>
                    <a:pt x="19145" y="1000"/>
                  </a:lnTo>
                  <a:lnTo>
                    <a:pt x="20644" y="844"/>
                  </a:lnTo>
                  <a:lnTo>
                    <a:pt x="22174" y="719"/>
                  </a:lnTo>
                  <a:lnTo>
                    <a:pt x="22923" y="656"/>
                  </a:lnTo>
                  <a:lnTo>
                    <a:pt x="24454" y="656"/>
                  </a:lnTo>
                  <a:lnTo>
                    <a:pt x="25203" y="719"/>
                  </a:lnTo>
                  <a:lnTo>
                    <a:pt x="25609" y="781"/>
                  </a:lnTo>
                  <a:lnTo>
                    <a:pt x="25984" y="844"/>
                  </a:lnTo>
                  <a:lnTo>
                    <a:pt x="26390" y="937"/>
                  </a:lnTo>
                  <a:lnTo>
                    <a:pt x="26796" y="1062"/>
                  </a:lnTo>
                  <a:lnTo>
                    <a:pt x="27170" y="1187"/>
                  </a:lnTo>
                  <a:lnTo>
                    <a:pt x="27545" y="1312"/>
                  </a:lnTo>
                  <a:lnTo>
                    <a:pt x="27920" y="1499"/>
                  </a:lnTo>
                  <a:lnTo>
                    <a:pt x="28264" y="1687"/>
                  </a:lnTo>
                  <a:lnTo>
                    <a:pt x="28951" y="2062"/>
                  </a:lnTo>
                  <a:lnTo>
                    <a:pt x="29294" y="2249"/>
                  </a:lnTo>
                  <a:lnTo>
                    <a:pt x="29606" y="2467"/>
                  </a:lnTo>
                  <a:lnTo>
                    <a:pt x="31012" y="3467"/>
                  </a:lnTo>
                  <a:lnTo>
                    <a:pt x="31074" y="3498"/>
                  </a:lnTo>
                  <a:lnTo>
                    <a:pt x="31105" y="3498"/>
                  </a:lnTo>
                  <a:lnTo>
                    <a:pt x="31199" y="3467"/>
                  </a:lnTo>
                  <a:lnTo>
                    <a:pt x="31230" y="3373"/>
                  </a:lnTo>
                  <a:lnTo>
                    <a:pt x="31230" y="3342"/>
                  </a:lnTo>
                  <a:lnTo>
                    <a:pt x="31199" y="3311"/>
                  </a:lnTo>
                  <a:lnTo>
                    <a:pt x="30637" y="2811"/>
                  </a:lnTo>
                  <a:lnTo>
                    <a:pt x="30075" y="2343"/>
                  </a:lnTo>
                  <a:lnTo>
                    <a:pt x="29513" y="1874"/>
                  </a:lnTo>
                  <a:lnTo>
                    <a:pt x="29263" y="1656"/>
                  </a:lnTo>
                  <a:lnTo>
                    <a:pt x="28951" y="1437"/>
                  </a:lnTo>
                  <a:lnTo>
                    <a:pt x="28357" y="1062"/>
                  </a:lnTo>
                  <a:lnTo>
                    <a:pt x="27701" y="750"/>
                  </a:lnTo>
                  <a:lnTo>
                    <a:pt x="27046" y="469"/>
                  </a:lnTo>
                  <a:lnTo>
                    <a:pt x="26327" y="281"/>
                  </a:lnTo>
                  <a:lnTo>
                    <a:pt x="25609" y="125"/>
                  </a:lnTo>
                  <a:lnTo>
                    <a:pt x="24860" y="32"/>
                  </a:lnTo>
                  <a:lnTo>
                    <a:pt x="24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6" name="Google Shape;3767;p61">
              <a:extLst>
                <a:ext uri="{FF2B5EF4-FFF2-40B4-BE49-F238E27FC236}">
                  <a16:creationId xmlns:a16="http://schemas.microsoft.com/office/drawing/2014/main" id="{CF82E242-D57F-CB78-6498-E7C995ED8A84}"/>
                </a:ext>
              </a:extLst>
            </p:cNvPr>
            <p:cNvSpPr/>
            <p:nvPr/>
          </p:nvSpPr>
          <p:spPr>
            <a:xfrm>
              <a:off x="3373550" y="3076075"/>
              <a:ext cx="591825" cy="952525"/>
            </a:xfrm>
            <a:custGeom>
              <a:avLst/>
              <a:gdLst/>
              <a:ahLst/>
              <a:cxnLst/>
              <a:rect l="l" t="t" r="r" b="b"/>
              <a:pathLst>
                <a:path w="23673" h="38101" extrusionOk="0">
                  <a:moveTo>
                    <a:pt x="19582" y="1"/>
                  </a:move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lnTo>
                    <a:pt x="1" y="38101"/>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7" name="Google Shape;3768;p61">
              <a:extLst>
                <a:ext uri="{FF2B5EF4-FFF2-40B4-BE49-F238E27FC236}">
                  <a16:creationId xmlns:a16="http://schemas.microsoft.com/office/drawing/2014/main" id="{F17B8F73-89C5-88D9-CC4E-EDF300A95D86}"/>
                </a:ext>
              </a:extLst>
            </p:cNvPr>
            <p:cNvSpPr/>
            <p:nvPr/>
          </p:nvSpPr>
          <p:spPr>
            <a:xfrm>
              <a:off x="3373550" y="3076075"/>
              <a:ext cx="591825" cy="952525"/>
            </a:xfrm>
            <a:custGeom>
              <a:avLst/>
              <a:gdLst/>
              <a:ahLst/>
              <a:cxnLst/>
              <a:rect l="l" t="t" r="r" b="b"/>
              <a:pathLst>
                <a:path w="23673" h="38101" fill="none" extrusionOk="0">
                  <a:moveTo>
                    <a:pt x="1" y="38101"/>
                  </a:moveTo>
                  <a:lnTo>
                    <a:pt x="22611" y="34540"/>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lnTo>
                    <a:pt x="19582" y="1"/>
                  </a:ln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8" name="Google Shape;3769;p61">
              <a:extLst>
                <a:ext uri="{FF2B5EF4-FFF2-40B4-BE49-F238E27FC236}">
                  <a16:creationId xmlns:a16="http://schemas.microsoft.com/office/drawing/2014/main" id="{F259997F-DA26-A082-27B4-8B36EA998699}"/>
                </a:ext>
              </a:extLst>
            </p:cNvPr>
            <p:cNvSpPr/>
            <p:nvPr/>
          </p:nvSpPr>
          <p:spPr>
            <a:xfrm>
              <a:off x="3425875" y="3169000"/>
              <a:ext cx="534825" cy="736250"/>
            </a:xfrm>
            <a:custGeom>
              <a:avLst/>
              <a:gdLst/>
              <a:ahLst/>
              <a:cxnLst/>
              <a:rect l="l" t="t" r="r" b="b"/>
              <a:pathLst>
                <a:path w="21393" h="29450" extrusionOk="0">
                  <a:moveTo>
                    <a:pt x="12742" y="0"/>
                  </a:moveTo>
                  <a:lnTo>
                    <a:pt x="12461" y="344"/>
                  </a:lnTo>
                  <a:lnTo>
                    <a:pt x="13085" y="781"/>
                  </a:lnTo>
                  <a:lnTo>
                    <a:pt x="13522" y="1031"/>
                  </a:lnTo>
                  <a:lnTo>
                    <a:pt x="13960" y="1218"/>
                  </a:lnTo>
                  <a:lnTo>
                    <a:pt x="14428" y="1405"/>
                  </a:lnTo>
                  <a:lnTo>
                    <a:pt x="14928" y="1561"/>
                  </a:lnTo>
                  <a:lnTo>
                    <a:pt x="14553" y="1218"/>
                  </a:lnTo>
                  <a:lnTo>
                    <a:pt x="14178" y="874"/>
                  </a:lnTo>
                  <a:lnTo>
                    <a:pt x="13772" y="593"/>
                  </a:lnTo>
                  <a:lnTo>
                    <a:pt x="13335" y="312"/>
                  </a:lnTo>
                  <a:lnTo>
                    <a:pt x="12742" y="0"/>
                  </a:lnTo>
                  <a:close/>
                  <a:moveTo>
                    <a:pt x="21299" y="3654"/>
                  </a:moveTo>
                  <a:lnTo>
                    <a:pt x="20924" y="4247"/>
                  </a:lnTo>
                  <a:lnTo>
                    <a:pt x="20674" y="4684"/>
                  </a:lnTo>
                  <a:lnTo>
                    <a:pt x="20455" y="5122"/>
                  </a:lnTo>
                  <a:lnTo>
                    <a:pt x="20268" y="5590"/>
                  </a:lnTo>
                  <a:lnTo>
                    <a:pt x="20112" y="6059"/>
                  </a:lnTo>
                  <a:lnTo>
                    <a:pt x="20455" y="5715"/>
                  </a:lnTo>
                  <a:lnTo>
                    <a:pt x="20799" y="5340"/>
                  </a:lnTo>
                  <a:lnTo>
                    <a:pt x="21080" y="4934"/>
                  </a:lnTo>
                  <a:lnTo>
                    <a:pt x="21361" y="4497"/>
                  </a:lnTo>
                  <a:lnTo>
                    <a:pt x="21392" y="4466"/>
                  </a:lnTo>
                  <a:lnTo>
                    <a:pt x="21299" y="3654"/>
                  </a:lnTo>
                  <a:close/>
                  <a:moveTo>
                    <a:pt x="8120" y="10993"/>
                  </a:moveTo>
                  <a:lnTo>
                    <a:pt x="8463" y="11336"/>
                  </a:lnTo>
                  <a:lnTo>
                    <a:pt x="8869" y="11680"/>
                  </a:lnTo>
                  <a:lnTo>
                    <a:pt x="9275" y="11961"/>
                  </a:lnTo>
                  <a:lnTo>
                    <a:pt x="9681" y="12242"/>
                  </a:lnTo>
                  <a:lnTo>
                    <a:pt x="10118" y="12461"/>
                  </a:lnTo>
                  <a:lnTo>
                    <a:pt x="10587" y="12679"/>
                  </a:lnTo>
                  <a:lnTo>
                    <a:pt x="11024" y="12867"/>
                  </a:lnTo>
                  <a:lnTo>
                    <a:pt x="11524" y="13023"/>
                  </a:lnTo>
                  <a:lnTo>
                    <a:pt x="11524" y="13023"/>
                  </a:lnTo>
                  <a:lnTo>
                    <a:pt x="11149" y="12679"/>
                  </a:lnTo>
                  <a:lnTo>
                    <a:pt x="10774" y="12336"/>
                  </a:lnTo>
                  <a:lnTo>
                    <a:pt x="10368" y="12055"/>
                  </a:lnTo>
                  <a:lnTo>
                    <a:pt x="9962" y="11774"/>
                  </a:lnTo>
                  <a:lnTo>
                    <a:pt x="9525" y="11524"/>
                  </a:lnTo>
                  <a:lnTo>
                    <a:pt x="9057" y="11336"/>
                  </a:lnTo>
                  <a:lnTo>
                    <a:pt x="8588" y="11149"/>
                  </a:lnTo>
                  <a:lnTo>
                    <a:pt x="8120" y="10993"/>
                  </a:lnTo>
                  <a:close/>
                  <a:moveTo>
                    <a:pt x="21205" y="15490"/>
                  </a:moveTo>
                  <a:lnTo>
                    <a:pt x="20705" y="15521"/>
                  </a:lnTo>
                  <a:lnTo>
                    <a:pt x="20206" y="15552"/>
                  </a:lnTo>
                  <a:lnTo>
                    <a:pt x="19706" y="15646"/>
                  </a:lnTo>
                  <a:lnTo>
                    <a:pt x="19237" y="15740"/>
                  </a:lnTo>
                  <a:lnTo>
                    <a:pt x="18769" y="15865"/>
                  </a:lnTo>
                  <a:lnTo>
                    <a:pt x="18269" y="16052"/>
                  </a:lnTo>
                  <a:lnTo>
                    <a:pt x="17832" y="16239"/>
                  </a:lnTo>
                  <a:lnTo>
                    <a:pt x="17395" y="16489"/>
                  </a:lnTo>
                  <a:lnTo>
                    <a:pt x="17895" y="16458"/>
                  </a:lnTo>
                  <a:lnTo>
                    <a:pt x="18394" y="16427"/>
                  </a:lnTo>
                  <a:lnTo>
                    <a:pt x="18863" y="16364"/>
                  </a:lnTo>
                  <a:lnTo>
                    <a:pt x="19362" y="16239"/>
                  </a:lnTo>
                  <a:lnTo>
                    <a:pt x="19831" y="16114"/>
                  </a:lnTo>
                  <a:lnTo>
                    <a:pt x="20299" y="15927"/>
                  </a:lnTo>
                  <a:lnTo>
                    <a:pt x="20768" y="15740"/>
                  </a:lnTo>
                  <a:lnTo>
                    <a:pt x="21205" y="15490"/>
                  </a:lnTo>
                  <a:close/>
                  <a:moveTo>
                    <a:pt x="18769" y="25046"/>
                  </a:moveTo>
                  <a:lnTo>
                    <a:pt x="19113" y="25390"/>
                  </a:lnTo>
                  <a:lnTo>
                    <a:pt x="19487" y="25733"/>
                  </a:lnTo>
                  <a:lnTo>
                    <a:pt x="19893" y="26014"/>
                  </a:lnTo>
                  <a:lnTo>
                    <a:pt x="20330" y="26295"/>
                  </a:lnTo>
                  <a:lnTo>
                    <a:pt x="20861" y="26576"/>
                  </a:lnTo>
                  <a:lnTo>
                    <a:pt x="20893" y="26045"/>
                  </a:lnTo>
                  <a:lnTo>
                    <a:pt x="20580" y="25858"/>
                  </a:lnTo>
                  <a:lnTo>
                    <a:pt x="20143" y="25608"/>
                  </a:lnTo>
                  <a:lnTo>
                    <a:pt x="19706" y="25390"/>
                  </a:lnTo>
                  <a:lnTo>
                    <a:pt x="19237" y="25202"/>
                  </a:lnTo>
                  <a:lnTo>
                    <a:pt x="18769" y="25046"/>
                  </a:lnTo>
                  <a:close/>
                  <a:moveTo>
                    <a:pt x="9244" y="22766"/>
                  </a:moveTo>
                  <a:lnTo>
                    <a:pt x="9244" y="23266"/>
                  </a:lnTo>
                  <a:lnTo>
                    <a:pt x="9275" y="23766"/>
                  </a:lnTo>
                  <a:lnTo>
                    <a:pt x="9369" y="24265"/>
                  </a:lnTo>
                  <a:lnTo>
                    <a:pt x="9463" y="24765"/>
                  </a:lnTo>
                  <a:lnTo>
                    <a:pt x="9619" y="25233"/>
                  </a:lnTo>
                  <a:lnTo>
                    <a:pt x="9775" y="25702"/>
                  </a:lnTo>
                  <a:lnTo>
                    <a:pt x="9962" y="26170"/>
                  </a:lnTo>
                  <a:lnTo>
                    <a:pt x="10212" y="26607"/>
                  </a:lnTo>
                  <a:lnTo>
                    <a:pt x="10212" y="26108"/>
                  </a:lnTo>
                  <a:lnTo>
                    <a:pt x="10150" y="25608"/>
                  </a:lnTo>
                  <a:lnTo>
                    <a:pt x="10087" y="25108"/>
                  </a:lnTo>
                  <a:lnTo>
                    <a:pt x="9962" y="24640"/>
                  </a:lnTo>
                  <a:lnTo>
                    <a:pt x="9837" y="24140"/>
                  </a:lnTo>
                  <a:lnTo>
                    <a:pt x="9681" y="23672"/>
                  </a:lnTo>
                  <a:lnTo>
                    <a:pt x="9463" y="23235"/>
                  </a:lnTo>
                  <a:lnTo>
                    <a:pt x="9244" y="22766"/>
                  </a:lnTo>
                  <a:close/>
                  <a:moveTo>
                    <a:pt x="2030" y="26045"/>
                  </a:moveTo>
                  <a:lnTo>
                    <a:pt x="1686" y="26389"/>
                  </a:lnTo>
                  <a:lnTo>
                    <a:pt x="1374" y="26795"/>
                  </a:lnTo>
                  <a:lnTo>
                    <a:pt x="1062" y="27170"/>
                  </a:lnTo>
                  <a:lnTo>
                    <a:pt x="812" y="27607"/>
                  </a:lnTo>
                  <a:lnTo>
                    <a:pt x="562" y="28044"/>
                  </a:lnTo>
                  <a:lnTo>
                    <a:pt x="344" y="28481"/>
                  </a:lnTo>
                  <a:lnTo>
                    <a:pt x="156" y="28950"/>
                  </a:lnTo>
                  <a:lnTo>
                    <a:pt x="0" y="29449"/>
                  </a:lnTo>
                  <a:lnTo>
                    <a:pt x="344" y="29075"/>
                  </a:lnTo>
                  <a:lnTo>
                    <a:pt x="687" y="28700"/>
                  </a:lnTo>
                  <a:lnTo>
                    <a:pt x="968" y="28294"/>
                  </a:lnTo>
                  <a:lnTo>
                    <a:pt x="1249" y="27888"/>
                  </a:lnTo>
                  <a:lnTo>
                    <a:pt x="1499" y="27451"/>
                  </a:lnTo>
                  <a:lnTo>
                    <a:pt x="1718" y="26982"/>
                  </a:lnTo>
                  <a:lnTo>
                    <a:pt x="1874" y="26514"/>
                  </a:lnTo>
                  <a:lnTo>
                    <a:pt x="2030" y="260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9" name="Google Shape;3770;p61">
              <a:extLst>
                <a:ext uri="{FF2B5EF4-FFF2-40B4-BE49-F238E27FC236}">
                  <a16:creationId xmlns:a16="http://schemas.microsoft.com/office/drawing/2014/main" id="{C79843B7-A070-3593-13F3-8C8BB48CE846}"/>
                </a:ext>
              </a:extLst>
            </p:cNvPr>
            <p:cNvSpPr/>
            <p:nvPr/>
          </p:nvSpPr>
          <p:spPr>
            <a:xfrm>
              <a:off x="3656975" y="3738150"/>
              <a:ext cx="24225" cy="96050"/>
            </a:xfrm>
            <a:custGeom>
              <a:avLst/>
              <a:gdLst/>
              <a:ahLst/>
              <a:cxnLst/>
              <a:rect l="l" t="t" r="r" b="b"/>
              <a:pathLst>
                <a:path w="969" h="3842" fill="none" extrusionOk="0">
                  <a:moveTo>
                    <a:pt x="718" y="1874"/>
                  </a:moveTo>
                  <a:lnTo>
                    <a:pt x="718" y="1874"/>
                  </a:lnTo>
                  <a:lnTo>
                    <a:pt x="843" y="2342"/>
                  </a:lnTo>
                  <a:lnTo>
                    <a:pt x="906" y="2842"/>
                  </a:lnTo>
                  <a:lnTo>
                    <a:pt x="968" y="3342"/>
                  </a:lnTo>
                  <a:lnTo>
                    <a:pt x="968" y="3841"/>
                  </a:lnTo>
                  <a:lnTo>
                    <a:pt x="968" y="3841"/>
                  </a:lnTo>
                  <a:lnTo>
                    <a:pt x="718" y="3404"/>
                  </a:lnTo>
                  <a:lnTo>
                    <a:pt x="531" y="2936"/>
                  </a:lnTo>
                  <a:lnTo>
                    <a:pt x="375" y="2467"/>
                  </a:lnTo>
                  <a:lnTo>
                    <a:pt x="219" y="1999"/>
                  </a:lnTo>
                  <a:lnTo>
                    <a:pt x="219" y="1999"/>
                  </a:lnTo>
                  <a:lnTo>
                    <a:pt x="125" y="1499"/>
                  </a:lnTo>
                  <a:lnTo>
                    <a:pt x="31" y="1000"/>
                  </a:lnTo>
                  <a:lnTo>
                    <a:pt x="0" y="500"/>
                  </a:lnTo>
                  <a:lnTo>
                    <a:pt x="0" y="0"/>
                  </a:lnTo>
                  <a:lnTo>
                    <a:pt x="0" y="0"/>
                  </a:lnTo>
                  <a:lnTo>
                    <a:pt x="219" y="469"/>
                  </a:lnTo>
                  <a:lnTo>
                    <a:pt x="437" y="906"/>
                  </a:lnTo>
                  <a:lnTo>
                    <a:pt x="593" y="1374"/>
                  </a:lnTo>
                  <a:lnTo>
                    <a:pt x="718" y="18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0" name="Google Shape;3771;p61">
              <a:extLst>
                <a:ext uri="{FF2B5EF4-FFF2-40B4-BE49-F238E27FC236}">
                  <a16:creationId xmlns:a16="http://schemas.microsoft.com/office/drawing/2014/main" id="{7A9D1859-05B1-E6E5-C6A9-5C4893E4C807}"/>
                </a:ext>
              </a:extLst>
            </p:cNvPr>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1" name="Google Shape;3772;p61">
              <a:extLst>
                <a:ext uri="{FF2B5EF4-FFF2-40B4-BE49-F238E27FC236}">
                  <a16:creationId xmlns:a16="http://schemas.microsoft.com/office/drawing/2014/main" id="{297BC5C9-8A0D-AE20-8294-B509B401CC3A}"/>
                </a:ext>
              </a:extLst>
            </p:cNvPr>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74" y="750"/>
                  </a:lnTo>
                  <a:lnTo>
                    <a:pt x="1062" y="1125"/>
                  </a:lnTo>
                  <a:lnTo>
                    <a:pt x="812" y="1562"/>
                  </a:lnTo>
                  <a:lnTo>
                    <a:pt x="812" y="1562"/>
                  </a:lnTo>
                  <a:lnTo>
                    <a:pt x="562" y="1999"/>
                  </a:lnTo>
                  <a:lnTo>
                    <a:pt x="344" y="2436"/>
                  </a:lnTo>
                  <a:lnTo>
                    <a:pt x="156" y="2905"/>
                  </a:lnTo>
                  <a:lnTo>
                    <a:pt x="0" y="3404"/>
                  </a:lnTo>
                  <a:lnTo>
                    <a:pt x="0" y="3404"/>
                  </a:lnTo>
                  <a:lnTo>
                    <a:pt x="344" y="3030"/>
                  </a:lnTo>
                  <a:lnTo>
                    <a:pt x="687" y="2655"/>
                  </a:lnTo>
                  <a:lnTo>
                    <a:pt x="968" y="2249"/>
                  </a:lnTo>
                  <a:lnTo>
                    <a:pt x="1249" y="1843"/>
                  </a:lnTo>
                  <a:lnTo>
                    <a:pt x="1249" y="1843"/>
                  </a:lnTo>
                  <a:lnTo>
                    <a:pt x="1499" y="1406"/>
                  </a:lnTo>
                  <a:lnTo>
                    <a:pt x="1718"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2" name="Google Shape;3773;p61">
              <a:extLst>
                <a:ext uri="{FF2B5EF4-FFF2-40B4-BE49-F238E27FC236}">
                  <a16:creationId xmlns:a16="http://schemas.microsoft.com/office/drawing/2014/main" id="{C6965C5B-E607-CF1C-0EE7-36B8321D9CB8}"/>
                </a:ext>
              </a:extLst>
            </p:cNvPr>
            <p:cNvSpPr/>
            <p:nvPr/>
          </p:nvSpPr>
          <p:spPr>
            <a:xfrm>
              <a:off x="3928650" y="3260325"/>
              <a:ext cx="32050" cy="60150"/>
            </a:xfrm>
            <a:custGeom>
              <a:avLst/>
              <a:gdLst/>
              <a:ahLst/>
              <a:cxnLst/>
              <a:rect l="l" t="t" r="r" b="b"/>
              <a:pathLst>
                <a:path w="1282" h="2406" fill="none" extrusionOk="0">
                  <a:moveTo>
                    <a:pt x="1188" y="1"/>
                  </a:moveTo>
                  <a:lnTo>
                    <a:pt x="1188" y="1"/>
                  </a:lnTo>
                  <a:lnTo>
                    <a:pt x="813" y="594"/>
                  </a:lnTo>
                  <a:lnTo>
                    <a:pt x="813" y="594"/>
                  </a:lnTo>
                  <a:lnTo>
                    <a:pt x="563" y="1031"/>
                  </a:lnTo>
                  <a:lnTo>
                    <a:pt x="344" y="1469"/>
                  </a:lnTo>
                  <a:lnTo>
                    <a:pt x="157" y="1937"/>
                  </a:lnTo>
                  <a:lnTo>
                    <a:pt x="1" y="2406"/>
                  </a:lnTo>
                  <a:lnTo>
                    <a:pt x="1" y="2406"/>
                  </a:lnTo>
                  <a:lnTo>
                    <a:pt x="344" y="2062"/>
                  </a:lnTo>
                  <a:lnTo>
                    <a:pt x="688" y="1687"/>
                  </a:lnTo>
                  <a:lnTo>
                    <a:pt x="969" y="1281"/>
                  </a:lnTo>
                  <a:lnTo>
                    <a:pt x="1250" y="844"/>
                  </a:lnTo>
                  <a:lnTo>
                    <a:pt x="1281" y="813"/>
                  </a:lnTo>
                  <a:lnTo>
                    <a:pt x="1281" y="813"/>
                  </a:lnTo>
                  <a:lnTo>
                    <a:pt x="1188" y="1"/>
                  </a:lnTo>
                  <a:lnTo>
                    <a:pt x="1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3" name="Google Shape;3774;p61">
              <a:extLst>
                <a:ext uri="{FF2B5EF4-FFF2-40B4-BE49-F238E27FC236}">
                  <a16:creationId xmlns:a16="http://schemas.microsoft.com/office/drawing/2014/main" id="{1FDF11CE-0FF8-9FC3-328D-712DE6B7EB1B}"/>
                </a:ext>
              </a:extLst>
            </p:cNvPr>
            <p:cNvSpPr/>
            <p:nvPr/>
          </p:nvSpPr>
          <p:spPr>
            <a:xfrm>
              <a:off x="3895100" y="3795125"/>
              <a:ext cx="53100" cy="38300"/>
            </a:xfrm>
            <a:custGeom>
              <a:avLst/>
              <a:gdLst/>
              <a:ahLst/>
              <a:cxnLst/>
              <a:rect l="l" t="t" r="r" b="b"/>
              <a:pathLst>
                <a:path w="2124" h="1532" fill="none" extrusionOk="0">
                  <a:moveTo>
                    <a:pt x="1811" y="813"/>
                  </a:moveTo>
                  <a:lnTo>
                    <a:pt x="1811" y="813"/>
                  </a:lnTo>
                  <a:lnTo>
                    <a:pt x="1374" y="563"/>
                  </a:lnTo>
                  <a:lnTo>
                    <a:pt x="937" y="345"/>
                  </a:lnTo>
                  <a:lnTo>
                    <a:pt x="468" y="157"/>
                  </a:lnTo>
                  <a:lnTo>
                    <a:pt x="0" y="1"/>
                  </a:lnTo>
                  <a:lnTo>
                    <a:pt x="0" y="1"/>
                  </a:lnTo>
                  <a:lnTo>
                    <a:pt x="344" y="345"/>
                  </a:lnTo>
                  <a:lnTo>
                    <a:pt x="718" y="688"/>
                  </a:lnTo>
                  <a:lnTo>
                    <a:pt x="1124" y="969"/>
                  </a:lnTo>
                  <a:lnTo>
                    <a:pt x="1561" y="1250"/>
                  </a:lnTo>
                  <a:lnTo>
                    <a:pt x="1561" y="1250"/>
                  </a:lnTo>
                  <a:lnTo>
                    <a:pt x="2092" y="1531"/>
                  </a:lnTo>
                  <a:lnTo>
                    <a:pt x="2092" y="1531"/>
                  </a:lnTo>
                  <a:lnTo>
                    <a:pt x="2124" y="1000"/>
                  </a:lnTo>
                  <a:lnTo>
                    <a:pt x="2124" y="1000"/>
                  </a:lnTo>
                  <a:lnTo>
                    <a:pt x="1811" y="8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4" name="Google Shape;3775;p61">
              <a:extLst>
                <a:ext uri="{FF2B5EF4-FFF2-40B4-BE49-F238E27FC236}">
                  <a16:creationId xmlns:a16="http://schemas.microsoft.com/office/drawing/2014/main" id="{56954BC7-1EA8-1C8A-4A50-AE786FA55F80}"/>
                </a:ext>
              </a:extLst>
            </p:cNvPr>
            <p:cNvSpPr/>
            <p:nvPr/>
          </p:nvSpPr>
          <p:spPr>
            <a:xfrm>
              <a:off x="3737375" y="3169000"/>
              <a:ext cx="61700" cy="39050"/>
            </a:xfrm>
            <a:custGeom>
              <a:avLst/>
              <a:gdLst/>
              <a:ahLst/>
              <a:cxnLst/>
              <a:rect l="l" t="t" r="r" b="b"/>
              <a:pathLst>
                <a:path w="2468" h="1562" fill="none" extrusionOk="0">
                  <a:moveTo>
                    <a:pt x="875" y="312"/>
                  </a:moveTo>
                  <a:lnTo>
                    <a:pt x="875" y="312"/>
                  </a:lnTo>
                  <a:lnTo>
                    <a:pt x="282" y="0"/>
                  </a:lnTo>
                  <a:lnTo>
                    <a:pt x="282" y="0"/>
                  </a:lnTo>
                  <a:lnTo>
                    <a:pt x="1" y="344"/>
                  </a:lnTo>
                  <a:lnTo>
                    <a:pt x="1" y="344"/>
                  </a:lnTo>
                  <a:lnTo>
                    <a:pt x="625" y="781"/>
                  </a:lnTo>
                  <a:lnTo>
                    <a:pt x="625" y="781"/>
                  </a:lnTo>
                  <a:lnTo>
                    <a:pt x="1062" y="1031"/>
                  </a:lnTo>
                  <a:lnTo>
                    <a:pt x="1500" y="1218"/>
                  </a:lnTo>
                  <a:lnTo>
                    <a:pt x="1968" y="1405"/>
                  </a:lnTo>
                  <a:lnTo>
                    <a:pt x="2468" y="1561"/>
                  </a:lnTo>
                  <a:lnTo>
                    <a:pt x="2468" y="1561"/>
                  </a:lnTo>
                  <a:lnTo>
                    <a:pt x="2093" y="1218"/>
                  </a:lnTo>
                  <a:lnTo>
                    <a:pt x="1718" y="874"/>
                  </a:lnTo>
                  <a:lnTo>
                    <a:pt x="1312" y="593"/>
                  </a:lnTo>
                  <a:lnTo>
                    <a:pt x="875" y="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5" name="Google Shape;3776;p61">
              <a:extLst>
                <a:ext uri="{FF2B5EF4-FFF2-40B4-BE49-F238E27FC236}">
                  <a16:creationId xmlns:a16="http://schemas.microsoft.com/office/drawing/2014/main" id="{E931753C-5639-9E6A-A323-CC81542A6729}"/>
                </a:ext>
              </a:extLst>
            </p:cNvPr>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6" name="Google Shape;3777;p61">
              <a:extLst>
                <a:ext uri="{FF2B5EF4-FFF2-40B4-BE49-F238E27FC236}">
                  <a16:creationId xmlns:a16="http://schemas.microsoft.com/office/drawing/2014/main" id="{AB64CED3-D403-2BDF-3909-EBE0C4A40CF4}"/>
                </a:ext>
              </a:extLst>
            </p:cNvPr>
            <p:cNvSpPr/>
            <p:nvPr/>
          </p:nvSpPr>
          <p:spPr>
            <a:xfrm>
              <a:off x="3909150" y="3435225"/>
              <a:ext cx="75750" cy="512950"/>
            </a:xfrm>
            <a:custGeom>
              <a:avLst/>
              <a:gdLst/>
              <a:ahLst/>
              <a:cxnLst/>
              <a:rect l="l" t="t" r="r" b="b"/>
              <a:pathLst>
                <a:path w="3030" h="20518" extrusionOk="0">
                  <a:moveTo>
                    <a:pt x="2280" y="0"/>
                  </a:moveTo>
                  <a:lnTo>
                    <a:pt x="2030" y="4154"/>
                  </a:lnTo>
                  <a:lnTo>
                    <a:pt x="1780" y="8307"/>
                  </a:lnTo>
                  <a:lnTo>
                    <a:pt x="1530" y="12461"/>
                  </a:lnTo>
                  <a:lnTo>
                    <a:pt x="1281" y="16614"/>
                  </a:lnTo>
                  <a:lnTo>
                    <a:pt x="1156" y="18863"/>
                  </a:lnTo>
                  <a:lnTo>
                    <a:pt x="1156" y="19456"/>
                  </a:lnTo>
                  <a:lnTo>
                    <a:pt x="1187" y="19737"/>
                  </a:lnTo>
                  <a:lnTo>
                    <a:pt x="1156" y="19987"/>
                  </a:lnTo>
                  <a:lnTo>
                    <a:pt x="1124" y="20050"/>
                  </a:lnTo>
                  <a:lnTo>
                    <a:pt x="1062" y="20081"/>
                  </a:lnTo>
                  <a:lnTo>
                    <a:pt x="937" y="20174"/>
                  </a:lnTo>
                  <a:lnTo>
                    <a:pt x="625" y="20237"/>
                  </a:lnTo>
                  <a:lnTo>
                    <a:pt x="31" y="20424"/>
                  </a:lnTo>
                  <a:lnTo>
                    <a:pt x="0" y="20424"/>
                  </a:lnTo>
                  <a:lnTo>
                    <a:pt x="0" y="20455"/>
                  </a:lnTo>
                  <a:lnTo>
                    <a:pt x="0" y="20487"/>
                  </a:lnTo>
                  <a:lnTo>
                    <a:pt x="31" y="20518"/>
                  </a:lnTo>
                  <a:lnTo>
                    <a:pt x="500" y="20455"/>
                  </a:lnTo>
                  <a:lnTo>
                    <a:pt x="968" y="20362"/>
                  </a:lnTo>
                  <a:lnTo>
                    <a:pt x="1124" y="20331"/>
                  </a:lnTo>
                  <a:lnTo>
                    <a:pt x="1281" y="20268"/>
                  </a:lnTo>
                  <a:lnTo>
                    <a:pt x="1374" y="20174"/>
                  </a:lnTo>
                  <a:lnTo>
                    <a:pt x="1468" y="20018"/>
                  </a:lnTo>
                  <a:lnTo>
                    <a:pt x="1562" y="19581"/>
                  </a:lnTo>
                  <a:lnTo>
                    <a:pt x="1624" y="19144"/>
                  </a:lnTo>
                  <a:lnTo>
                    <a:pt x="1749" y="17988"/>
                  </a:lnTo>
                  <a:lnTo>
                    <a:pt x="1874" y="16927"/>
                  </a:lnTo>
                  <a:lnTo>
                    <a:pt x="1968" y="15865"/>
                  </a:lnTo>
                  <a:lnTo>
                    <a:pt x="2124" y="13710"/>
                  </a:lnTo>
                  <a:lnTo>
                    <a:pt x="2280" y="10431"/>
                  </a:lnTo>
                  <a:lnTo>
                    <a:pt x="2374" y="8776"/>
                  </a:lnTo>
                  <a:lnTo>
                    <a:pt x="2405" y="7152"/>
                  </a:lnTo>
                  <a:lnTo>
                    <a:pt x="2561" y="6527"/>
                  </a:lnTo>
                  <a:lnTo>
                    <a:pt x="2686" y="5903"/>
                  </a:lnTo>
                  <a:lnTo>
                    <a:pt x="2811" y="5278"/>
                  </a:lnTo>
                  <a:lnTo>
                    <a:pt x="2873" y="4653"/>
                  </a:lnTo>
                  <a:lnTo>
                    <a:pt x="2967" y="3998"/>
                  </a:lnTo>
                  <a:lnTo>
                    <a:pt x="2998" y="3373"/>
                  </a:lnTo>
                  <a:lnTo>
                    <a:pt x="3029" y="2717"/>
                  </a:lnTo>
                  <a:lnTo>
                    <a:pt x="3029" y="2093"/>
                  </a:lnTo>
                  <a:lnTo>
                    <a:pt x="2998" y="2061"/>
                  </a:lnTo>
                  <a:lnTo>
                    <a:pt x="2998" y="2093"/>
                  </a:lnTo>
                  <a:lnTo>
                    <a:pt x="2686" y="4029"/>
                  </a:lnTo>
                  <a:lnTo>
                    <a:pt x="2405" y="5996"/>
                  </a:lnTo>
                  <a:lnTo>
                    <a:pt x="2405" y="4966"/>
                  </a:lnTo>
                  <a:lnTo>
                    <a:pt x="2374" y="2499"/>
                  </a:lnTo>
                  <a:lnTo>
                    <a:pt x="2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7" name="Google Shape;3778;p61">
              <a:extLst>
                <a:ext uri="{FF2B5EF4-FFF2-40B4-BE49-F238E27FC236}">
                  <a16:creationId xmlns:a16="http://schemas.microsoft.com/office/drawing/2014/main" id="{CC80CC52-33D9-48CB-F5B0-A66ACA213F15}"/>
                </a:ext>
              </a:extLst>
            </p:cNvPr>
            <p:cNvSpPr/>
            <p:nvPr/>
          </p:nvSpPr>
          <p:spPr>
            <a:xfrm>
              <a:off x="3419625" y="3854475"/>
              <a:ext cx="495775" cy="59350"/>
            </a:xfrm>
            <a:custGeom>
              <a:avLst/>
              <a:gdLst/>
              <a:ahLst/>
              <a:cxnLst/>
              <a:rect l="l" t="t" r="r" b="b"/>
              <a:pathLst>
                <a:path w="19831" h="2374" extrusionOk="0">
                  <a:moveTo>
                    <a:pt x="19769" y="0"/>
                  </a:moveTo>
                  <a:lnTo>
                    <a:pt x="18800" y="32"/>
                  </a:lnTo>
                  <a:lnTo>
                    <a:pt x="17832" y="63"/>
                  </a:lnTo>
                  <a:lnTo>
                    <a:pt x="16864" y="125"/>
                  </a:lnTo>
                  <a:lnTo>
                    <a:pt x="15896" y="219"/>
                  </a:lnTo>
                  <a:lnTo>
                    <a:pt x="13991" y="438"/>
                  </a:lnTo>
                  <a:lnTo>
                    <a:pt x="12055" y="656"/>
                  </a:lnTo>
                  <a:lnTo>
                    <a:pt x="10119" y="844"/>
                  </a:lnTo>
                  <a:lnTo>
                    <a:pt x="8214" y="1093"/>
                  </a:lnTo>
                  <a:lnTo>
                    <a:pt x="4404" y="1624"/>
                  </a:lnTo>
                  <a:lnTo>
                    <a:pt x="3311" y="1780"/>
                  </a:lnTo>
                  <a:lnTo>
                    <a:pt x="2218" y="1968"/>
                  </a:lnTo>
                  <a:lnTo>
                    <a:pt x="31" y="2311"/>
                  </a:lnTo>
                  <a:lnTo>
                    <a:pt x="0" y="2343"/>
                  </a:lnTo>
                  <a:lnTo>
                    <a:pt x="0" y="2374"/>
                  </a:lnTo>
                  <a:lnTo>
                    <a:pt x="31" y="2374"/>
                  </a:lnTo>
                  <a:lnTo>
                    <a:pt x="1936" y="2218"/>
                  </a:lnTo>
                  <a:lnTo>
                    <a:pt x="2905" y="2155"/>
                  </a:lnTo>
                  <a:lnTo>
                    <a:pt x="3873" y="2062"/>
                  </a:lnTo>
                  <a:lnTo>
                    <a:pt x="7683" y="1687"/>
                  </a:lnTo>
                  <a:lnTo>
                    <a:pt x="11555" y="1218"/>
                  </a:lnTo>
                  <a:lnTo>
                    <a:pt x="15396" y="781"/>
                  </a:lnTo>
                  <a:lnTo>
                    <a:pt x="16489" y="625"/>
                  </a:lnTo>
                  <a:lnTo>
                    <a:pt x="17582" y="469"/>
                  </a:lnTo>
                  <a:lnTo>
                    <a:pt x="18675" y="313"/>
                  </a:lnTo>
                  <a:lnTo>
                    <a:pt x="19769" y="94"/>
                  </a:lnTo>
                  <a:lnTo>
                    <a:pt x="19800" y="94"/>
                  </a:lnTo>
                  <a:lnTo>
                    <a:pt x="19831" y="63"/>
                  </a:lnTo>
                  <a:lnTo>
                    <a:pt x="19800" y="32"/>
                  </a:lnTo>
                  <a:lnTo>
                    <a:pt x="19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8" name="Google Shape;3779;p61">
              <a:extLst>
                <a:ext uri="{FF2B5EF4-FFF2-40B4-BE49-F238E27FC236}">
                  <a16:creationId xmlns:a16="http://schemas.microsoft.com/office/drawing/2014/main" id="{51CEB161-08B0-A5AD-F820-D1F8BE35FD1C}"/>
                </a:ext>
              </a:extLst>
            </p:cNvPr>
            <p:cNvSpPr/>
            <p:nvPr/>
          </p:nvSpPr>
          <p:spPr>
            <a:xfrm>
              <a:off x="3925525" y="2681025"/>
              <a:ext cx="380250" cy="545750"/>
            </a:xfrm>
            <a:custGeom>
              <a:avLst/>
              <a:gdLst/>
              <a:ahLst/>
              <a:cxnLst/>
              <a:rect l="l" t="t" r="r" b="b"/>
              <a:pathLst>
                <a:path w="15210" h="21830" extrusionOk="0">
                  <a:moveTo>
                    <a:pt x="2249" y="1"/>
                  </a:moveTo>
                  <a:lnTo>
                    <a:pt x="2062" y="1625"/>
                  </a:lnTo>
                  <a:lnTo>
                    <a:pt x="1812" y="3280"/>
                  </a:lnTo>
                  <a:lnTo>
                    <a:pt x="1531" y="4904"/>
                  </a:lnTo>
                  <a:lnTo>
                    <a:pt x="1250" y="6465"/>
                  </a:lnTo>
                  <a:lnTo>
                    <a:pt x="750" y="8870"/>
                  </a:lnTo>
                  <a:lnTo>
                    <a:pt x="344" y="10837"/>
                  </a:lnTo>
                  <a:lnTo>
                    <a:pt x="63" y="12243"/>
                  </a:lnTo>
                  <a:lnTo>
                    <a:pt x="32" y="12680"/>
                  </a:lnTo>
                  <a:lnTo>
                    <a:pt x="1" y="12805"/>
                  </a:lnTo>
                  <a:lnTo>
                    <a:pt x="32" y="12867"/>
                  </a:lnTo>
                  <a:lnTo>
                    <a:pt x="376" y="13648"/>
                  </a:lnTo>
                  <a:lnTo>
                    <a:pt x="813" y="14460"/>
                  </a:lnTo>
                  <a:lnTo>
                    <a:pt x="1313" y="15272"/>
                  </a:lnTo>
                  <a:lnTo>
                    <a:pt x="1844" y="16053"/>
                  </a:lnTo>
                  <a:lnTo>
                    <a:pt x="2437" y="16865"/>
                  </a:lnTo>
                  <a:lnTo>
                    <a:pt x="3061" y="17614"/>
                  </a:lnTo>
                  <a:lnTo>
                    <a:pt x="3717" y="18364"/>
                  </a:lnTo>
                  <a:lnTo>
                    <a:pt x="4404" y="19051"/>
                  </a:lnTo>
                  <a:lnTo>
                    <a:pt x="5091" y="19675"/>
                  </a:lnTo>
                  <a:lnTo>
                    <a:pt x="5810" y="20269"/>
                  </a:lnTo>
                  <a:lnTo>
                    <a:pt x="6497" y="20768"/>
                  </a:lnTo>
                  <a:lnTo>
                    <a:pt x="7215" y="21174"/>
                  </a:lnTo>
                  <a:lnTo>
                    <a:pt x="7559" y="21362"/>
                  </a:lnTo>
                  <a:lnTo>
                    <a:pt x="7902" y="21486"/>
                  </a:lnTo>
                  <a:lnTo>
                    <a:pt x="8246" y="21611"/>
                  </a:lnTo>
                  <a:lnTo>
                    <a:pt x="8589" y="21705"/>
                  </a:lnTo>
                  <a:lnTo>
                    <a:pt x="8901" y="21799"/>
                  </a:lnTo>
                  <a:lnTo>
                    <a:pt x="9214" y="21830"/>
                  </a:lnTo>
                  <a:lnTo>
                    <a:pt x="9526" y="21830"/>
                  </a:lnTo>
                  <a:lnTo>
                    <a:pt x="9838" y="21799"/>
                  </a:lnTo>
                  <a:lnTo>
                    <a:pt x="10119" y="21736"/>
                  </a:lnTo>
                  <a:lnTo>
                    <a:pt x="10400" y="21674"/>
                  </a:lnTo>
                  <a:lnTo>
                    <a:pt x="10650" y="21549"/>
                  </a:lnTo>
                  <a:lnTo>
                    <a:pt x="10869" y="21393"/>
                  </a:lnTo>
                  <a:lnTo>
                    <a:pt x="11087" y="21237"/>
                  </a:lnTo>
                  <a:lnTo>
                    <a:pt x="11306" y="21018"/>
                  </a:lnTo>
                  <a:lnTo>
                    <a:pt x="11493" y="20799"/>
                  </a:lnTo>
                  <a:lnTo>
                    <a:pt x="11681" y="20581"/>
                  </a:lnTo>
                  <a:lnTo>
                    <a:pt x="11837" y="20331"/>
                  </a:lnTo>
                  <a:lnTo>
                    <a:pt x="11993" y="20050"/>
                  </a:lnTo>
                  <a:lnTo>
                    <a:pt x="12274" y="19457"/>
                  </a:lnTo>
                  <a:lnTo>
                    <a:pt x="12493" y="18832"/>
                  </a:lnTo>
                  <a:lnTo>
                    <a:pt x="12680" y="18176"/>
                  </a:lnTo>
                  <a:lnTo>
                    <a:pt x="12836" y="17489"/>
                  </a:lnTo>
                  <a:lnTo>
                    <a:pt x="12961" y="16802"/>
                  </a:lnTo>
                  <a:lnTo>
                    <a:pt x="13055" y="16146"/>
                  </a:lnTo>
                  <a:lnTo>
                    <a:pt x="13117" y="15522"/>
                  </a:lnTo>
                  <a:lnTo>
                    <a:pt x="13149" y="14928"/>
                  </a:lnTo>
                  <a:lnTo>
                    <a:pt x="13149" y="14397"/>
                  </a:lnTo>
                  <a:lnTo>
                    <a:pt x="13149" y="13585"/>
                  </a:lnTo>
                  <a:lnTo>
                    <a:pt x="13149" y="13429"/>
                  </a:lnTo>
                  <a:lnTo>
                    <a:pt x="13117" y="12992"/>
                  </a:lnTo>
                  <a:lnTo>
                    <a:pt x="13149" y="12555"/>
                  </a:lnTo>
                  <a:lnTo>
                    <a:pt x="13211" y="11837"/>
                  </a:lnTo>
                  <a:lnTo>
                    <a:pt x="13336" y="11150"/>
                  </a:lnTo>
                  <a:lnTo>
                    <a:pt x="13461" y="10431"/>
                  </a:lnTo>
                  <a:lnTo>
                    <a:pt x="13617" y="9744"/>
                  </a:lnTo>
                  <a:lnTo>
                    <a:pt x="13929" y="8370"/>
                  </a:lnTo>
                  <a:lnTo>
                    <a:pt x="14304" y="7152"/>
                  </a:lnTo>
                  <a:lnTo>
                    <a:pt x="14648" y="6090"/>
                  </a:lnTo>
                  <a:lnTo>
                    <a:pt x="14929" y="5247"/>
                  </a:lnTo>
                  <a:lnTo>
                    <a:pt x="15210" y="4529"/>
                  </a:lnTo>
                  <a:lnTo>
                    <a:pt x="2249"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9" name="Google Shape;3780;p61">
              <a:extLst>
                <a:ext uri="{FF2B5EF4-FFF2-40B4-BE49-F238E27FC236}">
                  <a16:creationId xmlns:a16="http://schemas.microsoft.com/office/drawing/2014/main" id="{98CE4170-F34A-D5EE-0C39-53F3155C42E3}"/>
                </a:ext>
              </a:extLst>
            </p:cNvPr>
            <p:cNvSpPr/>
            <p:nvPr/>
          </p:nvSpPr>
          <p:spPr>
            <a:xfrm>
              <a:off x="3997375" y="2687275"/>
              <a:ext cx="308400" cy="333400"/>
            </a:xfrm>
            <a:custGeom>
              <a:avLst/>
              <a:gdLst/>
              <a:ahLst/>
              <a:cxnLst/>
              <a:rect l="l" t="t" r="r" b="b"/>
              <a:pathLst>
                <a:path w="12336" h="13336" extrusionOk="0">
                  <a:moveTo>
                    <a:pt x="0" y="1"/>
                  </a:moveTo>
                  <a:lnTo>
                    <a:pt x="0" y="500"/>
                  </a:lnTo>
                  <a:lnTo>
                    <a:pt x="63" y="1156"/>
                  </a:lnTo>
                  <a:lnTo>
                    <a:pt x="156" y="1968"/>
                  </a:lnTo>
                  <a:lnTo>
                    <a:pt x="281" y="2874"/>
                  </a:lnTo>
                  <a:lnTo>
                    <a:pt x="500" y="3873"/>
                  </a:lnTo>
                  <a:lnTo>
                    <a:pt x="750" y="4904"/>
                  </a:lnTo>
                  <a:lnTo>
                    <a:pt x="1093" y="5997"/>
                  </a:lnTo>
                  <a:lnTo>
                    <a:pt x="1280" y="6559"/>
                  </a:lnTo>
                  <a:lnTo>
                    <a:pt x="1499" y="7090"/>
                  </a:lnTo>
                  <a:lnTo>
                    <a:pt x="1749" y="7652"/>
                  </a:lnTo>
                  <a:lnTo>
                    <a:pt x="1999" y="8183"/>
                  </a:lnTo>
                  <a:lnTo>
                    <a:pt x="2280" y="8713"/>
                  </a:lnTo>
                  <a:lnTo>
                    <a:pt x="2623" y="9244"/>
                  </a:lnTo>
                  <a:lnTo>
                    <a:pt x="2967" y="9744"/>
                  </a:lnTo>
                  <a:lnTo>
                    <a:pt x="3342" y="10213"/>
                  </a:lnTo>
                  <a:lnTo>
                    <a:pt x="3748" y="10681"/>
                  </a:lnTo>
                  <a:lnTo>
                    <a:pt x="4154" y="11118"/>
                  </a:lnTo>
                  <a:lnTo>
                    <a:pt x="4622" y="11493"/>
                  </a:lnTo>
                  <a:lnTo>
                    <a:pt x="5122" y="11868"/>
                  </a:lnTo>
                  <a:lnTo>
                    <a:pt x="5684" y="12211"/>
                  </a:lnTo>
                  <a:lnTo>
                    <a:pt x="6246" y="12523"/>
                  </a:lnTo>
                  <a:lnTo>
                    <a:pt x="6839" y="12773"/>
                  </a:lnTo>
                  <a:lnTo>
                    <a:pt x="7495" y="12992"/>
                  </a:lnTo>
                  <a:lnTo>
                    <a:pt x="8182" y="13148"/>
                  </a:lnTo>
                  <a:lnTo>
                    <a:pt x="8900" y="13273"/>
                  </a:lnTo>
                  <a:lnTo>
                    <a:pt x="9588" y="13335"/>
                  </a:lnTo>
                  <a:lnTo>
                    <a:pt x="10275" y="13335"/>
                  </a:lnTo>
                  <a:lnTo>
                    <a:pt x="10275" y="13179"/>
                  </a:lnTo>
                  <a:lnTo>
                    <a:pt x="10243" y="12742"/>
                  </a:lnTo>
                  <a:lnTo>
                    <a:pt x="10275" y="12305"/>
                  </a:lnTo>
                  <a:lnTo>
                    <a:pt x="10337" y="11618"/>
                  </a:lnTo>
                  <a:lnTo>
                    <a:pt x="10462" y="10900"/>
                  </a:lnTo>
                  <a:lnTo>
                    <a:pt x="10587" y="10181"/>
                  </a:lnTo>
                  <a:lnTo>
                    <a:pt x="10743" y="9494"/>
                  </a:lnTo>
                  <a:lnTo>
                    <a:pt x="11055" y="8151"/>
                  </a:lnTo>
                  <a:lnTo>
                    <a:pt x="11430" y="6902"/>
                  </a:lnTo>
                  <a:lnTo>
                    <a:pt x="11774" y="5840"/>
                  </a:lnTo>
                  <a:lnTo>
                    <a:pt x="12055" y="5028"/>
                  </a:lnTo>
                  <a:lnTo>
                    <a:pt x="12336" y="4279"/>
                  </a:lnTo>
                  <a:lnTo>
                    <a:pt x="3467" y="121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0" name="Google Shape;3781;p61">
              <a:extLst>
                <a:ext uri="{FF2B5EF4-FFF2-40B4-BE49-F238E27FC236}">
                  <a16:creationId xmlns:a16="http://schemas.microsoft.com/office/drawing/2014/main" id="{B770ACA5-E786-3D58-E84B-32D8435A2585}"/>
                </a:ext>
              </a:extLst>
            </p:cNvPr>
            <p:cNvSpPr/>
            <p:nvPr/>
          </p:nvSpPr>
          <p:spPr>
            <a:xfrm>
              <a:off x="3909925" y="2092350"/>
              <a:ext cx="603525" cy="806525"/>
            </a:xfrm>
            <a:custGeom>
              <a:avLst/>
              <a:gdLst/>
              <a:ahLst/>
              <a:cxnLst/>
              <a:rect l="l" t="t" r="r" b="b"/>
              <a:pathLst>
                <a:path w="24141" h="32261" extrusionOk="0">
                  <a:moveTo>
                    <a:pt x="11836" y="1"/>
                  </a:moveTo>
                  <a:lnTo>
                    <a:pt x="11181" y="32"/>
                  </a:lnTo>
                  <a:lnTo>
                    <a:pt x="10525" y="94"/>
                  </a:lnTo>
                  <a:lnTo>
                    <a:pt x="9869" y="157"/>
                  </a:lnTo>
                  <a:lnTo>
                    <a:pt x="9244" y="282"/>
                  </a:lnTo>
                  <a:lnTo>
                    <a:pt x="8588" y="438"/>
                  </a:lnTo>
                  <a:lnTo>
                    <a:pt x="7964" y="625"/>
                  </a:lnTo>
                  <a:lnTo>
                    <a:pt x="7339" y="875"/>
                  </a:lnTo>
                  <a:lnTo>
                    <a:pt x="6715" y="1125"/>
                  </a:lnTo>
                  <a:lnTo>
                    <a:pt x="6121" y="1406"/>
                  </a:lnTo>
                  <a:lnTo>
                    <a:pt x="5528" y="1718"/>
                  </a:lnTo>
                  <a:lnTo>
                    <a:pt x="4966" y="2062"/>
                  </a:lnTo>
                  <a:lnTo>
                    <a:pt x="4404" y="2437"/>
                  </a:lnTo>
                  <a:lnTo>
                    <a:pt x="3873" y="2843"/>
                  </a:lnTo>
                  <a:lnTo>
                    <a:pt x="3373" y="3280"/>
                  </a:lnTo>
                  <a:lnTo>
                    <a:pt x="2905" y="3748"/>
                  </a:lnTo>
                  <a:lnTo>
                    <a:pt x="2468" y="4217"/>
                  </a:lnTo>
                  <a:lnTo>
                    <a:pt x="2030" y="4748"/>
                  </a:lnTo>
                  <a:lnTo>
                    <a:pt x="1656" y="5278"/>
                  </a:lnTo>
                  <a:lnTo>
                    <a:pt x="1312" y="5809"/>
                  </a:lnTo>
                  <a:lnTo>
                    <a:pt x="1000" y="6403"/>
                  </a:lnTo>
                  <a:lnTo>
                    <a:pt x="719" y="6996"/>
                  </a:lnTo>
                  <a:lnTo>
                    <a:pt x="469" y="7621"/>
                  </a:lnTo>
                  <a:lnTo>
                    <a:pt x="281" y="8277"/>
                  </a:lnTo>
                  <a:lnTo>
                    <a:pt x="125" y="8932"/>
                  </a:lnTo>
                  <a:lnTo>
                    <a:pt x="63" y="9432"/>
                  </a:lnTo>
                  <a:lnTo>
                    <a:pt x="32" y="9932"/>
                  </a:lnTo>
                  <a:lnTo>
                    <a:pt x="0" y="10525"/>
                  </a:lnTo>
                  <a:lnTo>
                    <a:pt x="0" y="11118"/>
                  </a:lnTo>
                  <a:lnTo>
                    <a:pt x="32" y="11774"/>
                  </a:lnTo>
                  <a:lnTo>
                    <a:pt x="94" y="12430"/>
                  </a:lnTo>
                  <a:lnTo>
                    <a:pt x="281" y="13867"/>
                  </a:lnTo>
                  <a:lnTo>
                    <a:pt x="563" y="15397"/>
                  </a:lnTo>
                  <a:lnTo>
                    <a:pt x="906" y="16958"/>
                  </a:lnTo>
                  <a:lnTo>
                    <a:pt x="1312" y="18582"/>
                  </a:lnTo>
                  <a:lnTo>
                    <a:pt x="1780" y="20175"/>
                  </a:lnTo>
                  <a:lnTo>
                    <a:pt x="2311" y="21768"/>
                  </a:lnTo>
                  <a:lnTo>
                    <a:pt x="2905" y="23298"/>
                  </a:lnTo>
                  <a:lnTo>
                    <a:pt x="3498" y="24734"/>
                  </a:lnTo>
                  <a:lnTo>
                    <a:pt x="3810" y="25421"/>
                  </a:lnTo>
                  <a:lnTo>
                    <a:pt x="4154" y="26077"/>
                  </a:lnTo>
                  <a:lnTo>
                    <a:pt x="4466" y="26702"/>
                  </a:lnTo>
                  <a:lnTo>
                    <a:pt x="4810" y="27295"/>
                  </a:lnTo>
                  <a:lnTo>
                    <a:pt x="5153" y="27826"/>
                  </a:lnTo>
                  <a:lnTo>
                    <a:pt x="5497" y="28326"/>
                  </a:lnTo>
                  <a:lnTo>
                    <a:pt x="5840" y="28763"/>
                  </a:lnTo>
                  <a:lnTo>
                    <a:pt x="6184" y="29169"/>
                  </a:lnTo>
                  <a:lnTo>
                    <a:pt x="6527" y="29512"/>
                  </a:lnTo>
                  <a:lnTo>
                    <a:pt x="6871" y="29794"/>
                  </a:lnTo>
                  <a:lnTo>
                    <a:pt x="7402" y="30137"/>
                  </a:lnTo>
                  <a:lnTo>
                    <a:pt x="7901" y="30449"/>
                  </a:lnTo>
                  <a:lnTo>
                    <a:pt x="8432" y="30762"/>
                  </a:lnTo>
                  <a:lnTo>
                    <a:pt x="8994" y="31011"/>
                  </a:lnTo>
                  <a:lnTo>
                    <a:pt x="9557" y="31261"/>
                  </a:lnTo>
                  <a:lnTo>
                    <a:pt x="10119" y="31480"/>
                  </a:lnTo>
                  <a:lnTo>
                    <a:pt x="10681" y="31667"/>
                  </a:lnTo>
                  <a:lnTo>
                    <a:pt x="11274" y="31855"/>
                  </a:lnTo>
                  <a:lnTo>
                    <a:pt x="11836" y="31980"/>
                  </a:lnTo>
                  <a:lnTo>
                    <a:pt x="12430" y="32105"/>
                  </a:lnTo>
                  <a:lnTo>
                    <a:pt x="13023" y="32167"/>
                  </a:lnTo>
                  <a:lnTo>
                    <a:pt x="13616" y="32229"/>
                  </a:lnTo>
                  <a:lnTo>
                    <a:pt x="14210" y="32261"/>
                  </a:lnTo>
                  <a:lnTo>
                    <a:pt x="14772" y="32261"/>
                  </a:lnTo>
                  <a:lnTo>
                    <a:pt x="15365" y="32198"/>
                  </a:lnTo>
                  <a:lnTo>
                    <a:pt x="15927" y="32136"/>
                  </a:lnTo>
                  <a:lnTo>
                    <a:pt x="16490" y="32073"/>
                  </a:lnTo>
                  <a:lnTo>
                    <a:pt x="17052" y="31948"/>
                  </a:lnTo>
                  <a:lnTo>
                    <a:pt x="17614" y="31792"/>
                  </a:lnTo>
                  <a:lnTo>
                    <a:pt x="18145" y="31605"/>
                  </a:lnTo>
                  <a:lnTo>
                    <a:pt x="18676" y="31386"/>
                  </a:lnTo>
                  <a:lnTo>
                    <a:pt x="19207" y="31136"/>
                  </a:lnTo>
                  <a:lnTo>
                    <a:pt x="19706" y="30855"/>
                  </a:lnTo>
                  <a:lnTo>
                    <a:pt x="20175" y="30574"/>
                  </a:lnTo>
                  <a:lnTo>
                    <a:pt x="20643" y="30231"/>
                  </a:lnTo>
                  <a:lnTo>
                    <a:pt x="21080" y="29856"/>
                  </a:lnTo>
                  <a:lnTo>
                    <a:pt x="21518" y="29450"/>
                  </a:lnTo>
                  <a:lnTo>
                    <a:pt x="21923" y="29013"/>
                  </a:lnTo>
                  <a:lnTo>
                    <a:pt x="22298" y="28544"/>
                  </a:lnTo>
                  <a:lnTo>
                    <a:pt x="22673" y="28045"/>
                  </a:lnTo>
                  <a:lnTo>
                    <a:pt x="22985" y="27514"/>
                  </a:lnTo>
                  <a:lnTo>
                    <a:pt x="23298" y="26952"/>
                  </a:lnTo>
                  <a:lnTo>
                    <a:pt x="23547" y="26327"/>
                  </a:lnTo>
                  <a:lnTo>
                    <a:pt x="23766" y="25671"/>
                  </a:lnTo>
                  <a:lnTo>
                    <a:pt x="23922" y="24953"/>
                  </a:lnTo>
                  <a:lnTo>
                    <a:pt x="24047" y="24203"/>
                  </a:lnTo>
                  <a:lnTo>
                    <a:pt x="24110" y="23392"/>
                  </a:lnTo>
                  <a:lnTo>
                    <a:pt x="24141" y="22517"/>
                  </a:lnTo>
                  <a:lnTo>
                    <a:pt x="24141" y="21643"/>
                  </a:lnTo>
                  <a:lnTo>
                    <a:pt x="24110" y="20706"/>
                  </a:lnTo>
                  <a:lnTo>
                    <a:pt x="24016" y="19769"/>
                  </a:lnTo>
                  <a:lnTo>
                    <a:pt x="23922" y="18770"/>
                  </a:lnTo>
                  <a:lnTo>
                    <a:pt x="23766" y="17770"/>
                  </a:lnTo>
                  <a:lnTo>
                    <a:pt x="23610" y="16771"/>
                  </a:lnTo>
                  <a:lnTo>
                    <a:pt x="23391" y="15772"/>
                  </a:lnTo>
                  <a:lnTo>
                    <a:pt x="23173" y="14741"/>
                  </a:lnTo>
                  <a:lnTo>
                    <a:pt x="22923" y="13742"/>
                  </a:lnTo>
                  <a:lnTo>
                    <a:pt x="22673" y="12711"/>
                  </a:lnTo>
                  <a:lnTo>
                    <a:pt x="22361" y="11712"/>
                  </a:lnTo>
                  <a:lnTo>
                    <a:pt x="22048" y="10744"/>
                  </a:lnTo>
                  <a:lnTo>
                    <a:pt x="21736" y="9776"/>
                  </a:lnTo>
                  <a:lnTo>
                    <a:pt x="21393" y="8839"/>
                  </a:lnTo>
                  <a:lnTo>
                    <a:pt x="21018" y="7933"/>
                  </a:lnTo>
                  <a:lnTo>
                    <a:pt x="20674" y="7059"/>
                  </a:lnTo>
                  <a:lnTo>
                    <a:pt x="20268" y="6215"/>
                  </a:lnTo>
                  <a:lnTo>
                    <a:pt x="19894" y="5435"/>
                  </a:lnTo>
                  <a:lnTo>
                    <a:pt x="19519" y="4685"/>
                  </a:lnTo>
                  <a:lnTo>
                    <a:pt x="19113" y="3998"/>
                  </a:lnTo>
                  <a:lnTo>
                    <a:pt x="18707" y="3373"/>
                  </a:lnTo>
                  <a:lnTo>
                    <a:pt x="18301" y="2811"/>
                  </a:lnTo>
                  <a:lnTo>
                    <a:pt x="17926" y="2312"/>
                  </a:lnTo>
                  <a:lnTo>
                    <a:pt x="17520" y="1874"/>
                  </a:lnTo>
                  <a:lnTo>
                    <a:pt x="17114" y="1531"/>
                  </a:lnTo>
                  <a:lnTo>
                    <a:pt x="16739" y="1281"/>
                  </a:lnTo>
                  <a:lnTo>
                    <a:pt x="16177" y="969"/>
                  </a:lnTo>
                  <a:lnTo>
                    <a:pt x="15584" y="719"/>
                  </a:lnTo>
                  <a:lnTo>
                    <a:pt x="14991" y="500"/>
                  </a:lnTo>
                  <a:lnTo>
                    <a:pt x="14366" y="313"/>
                  </a:lnTo>
                  <a:lnTo>
                    <a:pt x="13741" y="188"/>
                  </a:lnTo>
                  <a:lnTo>
                    <a:pt x="13117" y="94"/>
                  </a:lnTo>
                  <a:lnTo>
                    <a:pt x="12461" y="32"/>
                  </a:lnTo>
                  <a:lnTo>
                    <a:pt x="1183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1" name="Google Shape;3782;p61">
              <a:extLst>
                <a:ext uri="{FF2B5EF4-FFF2-40B4-BE49-F238E27FC236}">
                  <a16:creationId xmlns:a16="http://schemas.microsoft.com/office/drawing/2014/main" id="{2F503AD8-B003-BCC6-E7E9-F4517553AEAB}"/>
                </a:ext>
              </a:extLst>
            </p:cNvPr>
            <p:cNvSpPr/>
            <p:nvPr/>
          </p:nvSpPr>
          <p:spPr>
            <a:xfrm>
              <a:off x="4264375" y="2499900"/>
              <a:ext cx="17200" cy="66375"/>
            </a:xfrm>
            <a:custGeom>
              <a:avLst/>
              <a:gdLst/>
              <a:ahLst/>
              <a:cxnLst/>
              <a:rect l="l" t="t" r="r" b="b"/>
              <a:pathLst>
                <a:path w="688" h="2655" extrusionOk="0">
                  <a:moveTo>
                    <a:pt x="313" y="0"/>
                  </a:moveTo>
                  <a:lnTo>
                    <a:pt x="282" y="32"/>
                  </a:lnTo>
                  <a:lnTo>
                    <a:pt x="250" y="125"/>
                  </a:lnTo>
                  <a:lnTo>
                    <a:pt x="375" y="438"/>
                  </a:lnTo>
                  <a:lnTo>
                    <a:pt x="438" y="812"/>
                  </a:lnTo>
                  <a:lnTo>
                    <a:pt x="500" y="1156"/>
                  </a:lnTo>
                  <a:lnTo>
                    <a:pt x="531" y="1499"/>
                  </a:lnTo>
                  <a:lnTo>
                    <a:pt x="500" y="1812"/>
                  </a:lnTo>
                  <a:lnTo>
                    <a:pt x="407" y="2124"/>
                  </a:lnTo>
                  <a:lnTo>
                    <a:pt x="344" y="2249"/>
                  </a:lnTo>
                  <a:lnTo>
                    <a:pt x="250" y="2374"/>
                  </a:lnTo>
                  <a:lnTo>
                    <a:pt x="125" y="2499"/>
                  </a:lnTo>
                  <a:lnTo>
                    <a:pt x="1" y="2624"/>
                  </a:lnTo>
                  <a:lnTo>
                    <a:pt x="32" y="2655"/>
                  </a:lnTo>
                  <a:lnTo>
                    <a:pt x="188" y="2561"/>
                  </a:lnTo>
                  <a:lnTo>
                    <a:pt x="344" y="2436"/>
                  </a:lnTo>
                  <a:lnTo>
                    <a:pt x="469" y="2311"/>
                  </a:lnTo>
                  <a:lnTo>
                    <a:pt x="531" y="2187"/>
                  </a:lnTo>
                  <a:lnTo>
                    <a:pt x="625" y="1999"/>
                  </a:lnTo>
                  <a:lnTo>
                    <a:pt x="656" y="1843"/>
                  </a:lnTo>
                  <a:lnTo>
                    <a:pt x="688" y="1656"/>
                  </a:lnTo>
                  <a:lnTo>
                    <a:pt x="688" y="1468"/>
                  </a:lnTo>
                  <a:lnTo>
                    <a:pt x="656" y="1093"/>
                  </a:lnTo>
                  <a:lnTo>
                    <a:pt x="563" y="687"/>
                  </a:lnTo>
                  <a:lnTo>
                    <a:pt x="469" y="344"/>
                  </a:lnTo>
                  <a:lnTo>
                    <a:pt x="3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2" name="Google Shape;3783;p61">
              <a:extLst>
                <a:ext uri="{FF2B5EF4-FFF2-40B4-BE49-F238E27FC236}">
                  <a16:creationId xmlns:a16="http://schemas.microsoft.com/office/drawing/2014/main" id="{7A4DD06E-38F8-8412-B4E8-6614526BA408}"/>
                </a:ext>
              </a:extLst>
            </p:cNvPr>
            <p:cNvSpPr/>
            <p:nvPr/>
          </p:nvSpPr>
          <p:spPr>
            <a:xfrm>
              <a:off x="4224550" y="2481950"/>
              <a:ext cx="53900" cy="74975"/>
            </a:xfrm>
            <a:custGeom>
              <a:avLst/>
              <a:gdLst/>
              <a:ahLst/>
              <a:cxnLst/>
              <a:rect l="l" t="t" r="r" b="b"/>
              <a:pathLst>
                <a:path w="2156" h="2999" extrusionOk="0">
                  <a:moveTo>
                    <a:pt x="1031" y="0"/>
                  </a:moveTo>
                  <a:lnTo>
                    <a:pt x="813" y="31"/>
                  </a:lnTo>
                  <a:lnTo>
                    <a:pt x="563" y="125"/>
                  </a:lnTo>
                  <a:lnTo>
                    <a:pt x="344" y="250"/>
                  </a:lnTo>
                  <a:lnTo>
                    <a:pt x="188" y="437"/>
                  </a:lnTo>
                  <a:lnTo>
                    <a:pt x="95" y="656"/>
                  </a:lnTo>
                  <a:lnTo>
                    <a:pt x="32" y="906"/>
                  </a:lnTo>
                  <a:lnTo>
                    <a:pt x="1" y="1187"/>
                  </a:lnTo>
                  <a:lnTo>
                    <a:pt x="1" y="1468"/>
                  </a:lnTo>
                  <a:lnTo>
                    <a:pt x="63" y="1718"/>
                  </a:lnTo>
                  <a:lnTo>
                    <a:pt x="126" y="1999"/>
                  </a:lnTo>
                  <a:lnTo>
                    <a:pt x="251" y="2249"/>
                  </a:lnTo>
                  <a:lnTo>
                    <a:pt x="376" y="2499"/>
                  </a:lnTo>
                  <a:lnTo>
                    <a:pt x="563" y="2686"/>
                  </a:lnTo>
                  <a:lnTo>
                    <a:pt x="750" y="2842"/>
                  </a:lnTo>
                  <a:lnTo>
                    <a:pt x="969" y="2967"/>
                  </a:lnTo>
                  <a:lnTo>
                    <a:pt x="1188" y="2998"/>
                  </a:lnTo>
                  <a:lnTo>
                    <a:pt x="1437" y="2998"/>
                  </a:lnTo>
                  <a:lnTo>
                    <a:pt x="1656" y="2905"/>
                  </a:lnTo>
                  <a:lnTo>
                    <a:pt x="1843" y="2748"/>
                  </a:lnTo>
                  <a:lnTo>
                    <a:pt x="2000" y="2592"/>
                  </a:lnTo>
                  <a:lnTo>
                    <a:pt x="2093" y="2374"/>
                  </a:lnTo>
                  <a:lnTo>
                    <a:pt x="2156" y="2124"/>
                  </a:lnTo>
                  <a:lnTo>
                    <a:pt x="2156" y="1843"/>
                  </a:lnTo>
                  <a:lnTo>
                    <a:pt x="2156" y="1562"/>
                  </a:lnTo>
                  <a:lnTo>
                    <a:pt x="2093" y="1312"/>
                  </a:lnTo>
                  <a:lnTo>
                    <a:pt x="2031" y="1031"/>
                  </a:lnTo>
                  <a:lnTo>
                    <a:pt x="1906" y="781"/>
                  </a:lnTo>
                  <a:lnTo>
                    <a:pt x="1781" y="531"/>
                  </a:lnTo>
                  <a:lnTo>
                    <a:pt x="1625" y="344"/>
                  </a:lnTo>
                  <a:lnTo>
                    <a:pt x="1437" y="188"/>
                  </a:lnTo>
                  <a:lnTo>
                    <a:pt x="1250" y="63"/>
                  </a:lnTo>
                  <a:lnTo>
                    <a:pt x="10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3" name="Google Shape;3784;p61">
              <a:extLst>
                <a:ext uri="{FF2B5EF4-FFF2-40B4-BE49-F238E27FC236}">
                  <a16:creationId xmlns:a16="http://schemas.microsoft.com/office/drawing/2014/main" id="{76072AB3-13AC-FC65-F38C-C04D48A57EC2}"/>
                </a:ext>
              </a:extLst>
            </p:cNvPr>
            <p:cNvSpPr/>
            <p:nvPr/>
          </p:nvSpPr>
          <p:spPr>
            <a:xfrm>
              <a:off x="4399450" y="2462425"/>
              <a:ext cx="40625" cy="53900"/>
            </a:xfrm>
            <a:custGeom>
              <a:avLst/>
              <a:gdLst/>
              <a:ahLst/>
              <a:cxnLst/>
              <a:rect l="l" t="t" r="r" b="b"/>
              <a:pathLst>
                <a:path w="1625" h="2156" extrusionOk="0">
                  <a:moveTo>
                    <a:pt x="0" y="0"/>
                  </a:moveTo>
                  <a:lnTo>
                    <a:pt x="63" y="375"/>
                  </a:lnTo>
                  <a:lnTo>
                    <a:pt x="125" y="750"/>
                  </a:lnTo>
                  <a:lnTo>
                    <a:pt x="250" y="1125"/>
                  </a:lnTo>
                  <a:lnTo>
                    <a:pt x="437" y="1468"/>
                  </a:lnTo>
                  <a:lnTo>
                    <a:pt x="656" y="1749"/>
                  </a:lnTo>
                  <a:lnTo>
                    <a:pt x="781" y="1874"/>
                  </a:lnTo>
                  <a:lnTo>
                    <a:pt x="906" y="1999"/>
                  </a:lnTo>
                  <a:lnTo>
                    <a:pt x="1062" y="2062"/>
                  </a:lnTo>
                  <a:lnTo>
                    <a:pt x="1218" y="2124"/>
                  </a:lnTo>
                  <a:lnTo>
                    <a:pt x="1406" y="2155"/>
                  </a:lnTo>
                  <a:lnTo>
                    <a:pt x="1593" y="2155"/>
                  </a:lnTo>
                  <a:lnTo>
                    <a:pt x="1624" y="2124"/>
                  </a:lnTo>
                  <a:lnTo>
                    <a:pt x="1593" y="2093"/>
                  </a:lnTo>
                  <a:lnTo>
                    <a:pt x="1437" y="2062"/>
                  </a:lnTo>
                  <a:lnTo>
                    <a:pt x="1281" y="2030"/>
                  </a:lnTo>
                  <a:lnTo>
                    <a:pt x="1125" y="1968"/>
                  </a:lnTo>
                  <a:lnTo>
                    <a:pt x="1000" y="1874"/>
                  </a:lnTo>
                  <a:lnTo>
                    <a:pt x="781" y="1656"/>
                  </a:lnTo>
                  <a:lnTo>
                    <a:pt x="594" y="1406"/>
                  </a:lnTo>
                  <a:lnTo>
                    <a:pt x="437" y="1093"/>
                  </a:lnTo>
                  <a:lnTo>
                    <a:pt x="281" y="750"/>
                  </a:lnTo>
                  <a:lnTo>
                    <a:pt x="188" y="406"/>
                  </a:lnTo>
                  <a:lnTo>
                    <a:pt x="94" y="63"/>
                  </a:lnTo>
                  <a:lnTo>
                    <a:pt x="63" y="32"/>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4" name="Google Shape;3785;p61">
              <a:extLst>
                <a:ext uri="{FF2B5EF4-FFF2-40B4-BE49-F238E27FC236}">
                  <a16:creationId xmlns:a16="http://schemas.microsoft.com/office/drawing/2014/main" id="{BB185CC1-4113-8FC3-6753-E0CD6B59E391}"/>
                </a:ext>
              </a:extLst>
            </p:cNvPr>
            <p:cNvSpPr/>
            <p:nvPr/>
          </p:nvSpPr>
          <p:spPr>
            <a:xfrm>
              <a:off x="4399450" y="2432750"/>
              <a:ext cx="55450" cy="74200"/>
            </a:xfrm>
            <a:custGeom>
              <a:avLst/>
              <a:gdLst/>
              <a:ahLst/>
              <a:cxnLst/>
              <a:rect l="l" t="t" r="r" b="b"/>
              <a:pathLst>
                <a:path w="2218" h="2968" extrusionOk="0">
                  <a:moveTo>
                    <a:pt x="843" y="1"/>
                  </a:moveTo>
                  <a:lnTo>
                    <a:pt x="594" y="63"/>
                  </a:lnTo>
                  <a:lnTo>
                    <a:pt x="375" y="157"/>
                  </a:lnTo>
                  <a:lnTo>
                    <a:pt x="219" y="313"/>
                  </a:lnTo>
                  <a:lnTo>
                    <a:pt x="125" y="500"/>
                  </a:lnTo>
                  <a:lnTo>
                    <a:pt x="32" y="719"/>
                  </a:lnTo>
                  <a:lnTo>
                    <a:pt x="0" y="969"/>
                  </a:lnTo>
                  <a:lnTo>
                    <a:pt x="0" y="1250"/>
                  </a:lnTo>
                  <a:lnTo>
                    <a:pt x="63" y="1531"/>
                  </a:lnTo>
                  <a:lnTo>
                    <a:pt x="125" y="1812"/>
                  </a:lnTo>
                  <a:lnTo>
                    <a:pt x="219" y="2062"/>
                  </a:lnTo>
                  <a:lnTo>
                    <a:pt x="344" y="2312"/>
                  </a:lnTo>
                  <a:lnTo>
                    <a:pt x="500" y="2530"/>
                  </a:lnTo>
                  <a:lnTo>
                    <a:pt x="656" y="2718"/>
                  </a:lnTo>
                  <a:lnTo>
                    <a:pt x="875" y="2843"/>
                  </a:lnTo>
                  <a:lnTo>
                    <a:pt x="1062" y="2936"/>
                  </a:lnTo>
                  <a:lnTo>
                    <a:pt x="1312" y="2968"/>
                  </a:lnTo>
                  <a:lnTo>
                    <a:pt x="1531" y="2905"/>
                  </a:lnTo>
                  <a:lnTo>
                    <a:pt x="1780" y="2811"/>
                  </a:lnTo>
                  <a:lnTo>
                    <a:pt x="1937" y="2655"/>
                  </a:lnTo>
                  <a:lnTo>
                    <a:pt x="2061" y="2437"/>
                  </a:lnTo>
                  <a:lnTo>
                    <a:pt x="2155" y="2218"/>
                  </a:lnTo>
                  <a:lnTo>
                    <a:pt x="2186" y="1968"/>
                  </a:lnTo>
                  <a:lnTo>
                    <a:pt x="2218" y="1687"/>
                  </a:lnTo>
                  <a:lnTo>
                    <a:pt x="2155" y="1406"/>
                  </a:lnTo>
                  <a:lnTo>
                    <a:pt x="2093" y="1125"/>
                  </a:lnTo>
                  <a:lnTo>
                    <a:pt x="1999" y="875"/>
                  </a:lnTo>
                  <a:lnTo>
                    <a:pt x="1874" y="625"/>
                  </a:lnTo>
                  <a:lnTo>
                    <a:pt x="1718" y="407"/>
                  </a:lnTo>
                  <a:lnTo>
                    <a:pt x="1531" y="219"/>
                  </a:lnTo>
                  <a:lnTo>
                    <a:pt x="1312" y="94"/>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5" name="Google Shape;3786;p61">
              <a:extLst>
                <a:ext uri="{FF2B5EF4-FFF2-40B4-BE49-F238E27FC236}">
                  <a16:creationId xmlns:a16="http://schemas.microsoft.com/office/drawing/2014/main" id="{67BDE689-D325-FDA1-6DBF-E943C307BE6E}"/>
                </a:ext>
              </a:extLst>
            </p:cNvPr>
            <p:cNvSpPr/>
            <p:nvPr/>
          </p:nvSpPr>
          <p:spPr>
            <a:xfrm>
              <a:off x="4183175" y="2396050"/>
              <a:ext cx="74200" cy="62500"/>
            </a:xfrm>
            <a:custGeom>
              <a:avLst/>
              <a:gdLst/>
              <a:ahLst/>
              <a:cxnLst/>
              <a:rect l="l" t="t" r="r" b="b"/>
              <a:pathLst>
                <a:path w="2968" h="2500" extrusionOk="0">
                  <a:moveTo>
                    <a:pt x="1812" y="1"/>
                  </a:moveTo>
                  <a:lnTo>
                    <a:pt x="1625" y="63"/>
                  </a:lnTo>
                  <a:lnTo>
                    <a:pt x="1437" y="126"/>
                  </a:lnTo>
                  <a:lnTo>
                    <a:pt x="1250" y="220"/>
                  </a:lnTo>
                  <a:lnTo>
                    <a:pt x="1063" y="344"/>
                  </a:lnTo>
                  <a:lnTo>
                    <a:pt x="875" y="469"/>
                  </a:lnTo>
                  <a:lnTo>
                    <a:pt x="719" y="594"/>
                  </a:lnTo>
                  <a:lnTo>
                    <a:pt x="563" y="750"/>
                  </a:lnTo>
                  <a:lnTo>
                    <a:pt x="407" y="907"/>
                  </a:lnTo>
                  <a:lnTo>
                    <a:pt x="282" y="1063"/>
                  </a:lnTo>
                  <a:lnTo>
                    <a:pt x="188" y="1250"/>
                  </a:lnTo>
                  <a:lnTo>
                    <a:pt x="94" y="1437"/>
                  </a:lnTo>
                  <a:lnTo>
                    <a:pt x="1" y="1656"/>
                  </a:lnTo>
                  <a:lnTo>
                    <a:pt x="1" y="1781"/>
                  </a:lnTo>
                  <a:lnTo>
                    <a:pt x="1" y="1906"/>
                  </a:lnTo>
                  <a:lnTo>
                    <a:pt x="32" y="2031"/>
                  </a:lnTo>
                  <a:lnTo>
                    <a:pt x="94" y="2156"/>
                  </a:lnTo>
                  <a:lnTo>
                    <a:pt x="157" y="2281"/>
                  </a:lnTo>
                  <a:lnTo>
                    <a:pt x="251" y="2343"/>
                  </a:lnTo>
                  <a:lnTo>
                    <a:pt x="375" y="2437"/>
                  </a:lnTo>
                  <a:lnTo>
                    <a:pt x="500" y="2468"/>
                  </a:lnTo>
                  <a:lnTo>
                    <a:pt x="625" y="2499"/>
                  </a:lnTo>
                  <a:lnTo>
                    <a:pt x="750" y="2499"/>
                  </a:lnTo>
                  <a:lnTo>
                    <a:pt x="875" y="2468"/>
                  </a:lnTo>
                  <a:lnTo>
                    <a:pt x="969" y="2406"/>
                  </a:lnTo>
                  <a:lnTo>
                    <a:pt x="1500" y="2093"/>
                  </a:lnTo>
                  <a:lnTo>
                    <a:pt x="2031" y="1719"/>
                  </a:lnTo>
                  <a:lnTo>
                    <a:pt x="2312" y="1531"/>
                  </a:lnTo>
                  <a:lnTo>
                    <a:pt x="2562" y="1344"/>
                  </a:lnTo>
                  <a:lnTo>
                    <a:pt x="2780" y="1125"/>
                  </a:lnTo>
                  <a:lnTo>
                    <a:pt x="2874" y="1000"/>
                  </a:lnTo>
                  <a:lnTo>
                    <a:pt x="2936" y="844"/>
                  </a:lnTo>
                  <a:lnTo>
                    <a:pt x="2968" y="626"/>
                  </a:lnTo>
                  <a:lnTo>
                    <a:pt x="2905" y="438"/>
                  </a:lnTo>
                  <a:lnTo>
                    <a:pt x="2811" y="251"/>
                  </a:lnTo>
                  <a:lnTo>
                    <a:pt x="2655" y="126"/>
                  </a:lnTo>
                  <a:lnTo>
                    <a:pt x="2437" y="32"/>
                  </a:lnTo>
                  <a:lnTo>
                    <a:pt x="2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6" name="Google Shape;3787;p61">
              <a:extLst>
                <a:ext uri="{FF2B5EF4-FFF2-40B4-BE49-F238E27FC236}">
                  <a16:creationId xmlns:a16="http://schemas.microsoft.com/office/drawing/2014/main" id="{DD5C8D79-8B27-D3FA-248E-7BD1368DC041}"/>
                </a:ext>
              </a:extLst>
            </p:cNvPr>
            <p:cNvSpPr/>
            <p:nvPr/>
          </p:nvSpPr>
          <p:spPr>
            <a:xfrm>
              <a:off x="4365100" y="2347650"/>
              <a:ext cx="83550" cy="42975"/>
            </a:xfrm>
            <a:custGeom>
              <a:avLst/>
              <a:gdLst/>
              <a:ahLst/>
              <a:cxnLst/>
              <a:rect l="l" t="t" r="r" b="b"/>
              <a:pathLst>
                <a:path w="3342" h="1719" extrusionOk="0">
                  <a:moveTo>
                    <a:pt x="1093" y="1"/>
                  </a:moveTo>
                  <a:lnTo>
                    <a:pt x="906" y="63"/>
                  </a:lnTo>
                  <a:lnTo>
                    <a:pt x="687" y="126"/>
                  </a:lnTo>
                  <a:lnTo>
                    <a:pt x="531" y="251"/>
                  </a:lnTo>
                  <a:lnTo>
                    <a:pt x="344" y="375"/>
                  </a:lnTo>
                  <a:lnTo>
                    <a:pt x="188" y="500"/>
                  </a:lnTo>
                  <a:lnTo>
                    <a:pt x="63" y="688"/>
                  </a:lnTo>
                  <a:lnTo>
                    <a:pt x="0" y="875"/>
                  </a:lnTo>
                  <a:lnTo>
                    <a:pt x="0" y="1094"/>
                  </a:lnTo>
                  <a:lnTo>
                    <a:pt x="94" y="1281"/>
                  </a:lnTo>
                  <a:lnTo>
                    <a:pt x="219" y="1437"/>
                  </a:lnTo>
                  <a:lnTo>
                    <a:pt x="531" y="1593"/>
                  </a:lnTo>
                  <a:lnTo>
                    <a:pt x="843" y="1656"/>
                  </a:lnTo>
                  <a:lnTo>
                    <a:pt x="1156" y="1718"/>
                  </a:lnTo>
                  <a:lnTo>
                    <a:pt x="1468" y="1687"/>
                  </a:lnTo>
                  <a:lnTo>
                    <a:pt x="2093" y="1718"/>
                  </a:lnTo>
                  <a:lnTo>
                    <a:pt x="2717" y="1687"/>
                  </a:lnTo>
                  <a:lnTo>
                    <a:pt x="2842" y="1656"/>
                  </a:lnTo>
                  <a:lnTo>
                    <a:pt x="2936" y="1625"/>
                  </a:lnTo>
                  <a:lnTo>
                    <a:pt x="3061" y="1562"/>
                  </a:lnTo>
                  <a:lnTo>
                    <a:pt x="3154" y="1469"/>
                  </a:lnTo>
                  <a:lnTo>
                    <a:pt x="3217" y="1375"/>
                  </a:lnTo>
                  <a:lnTo>
                    <a:pt x="3279" y="1250"/>
                  </a:lnTo>
                  <a:lnTo>
                    <a:pt x="3311" y="1125"/>
                  </a:lnTo>
                  <a:lnTo>
                    <a:pt x="3342" y="1000"/>
                  </a:lnTo>
                  <a:lnTo>
                    <a:pt x="3311" y="875"/>
                  </a:lnTo>
                  <a:lnTo>
                    <a:pt x="3279" y="750"/>
                  </a:lnTo>
                  <a:lnTo>
                    <a:pt x="3217" y="625"/>
                  </a:lnTo>
                  <a:lnTo>
                    <a:pt x="3123" y="532"/>
                  </a:lnTo>
                  <a:lnTo>
                    <a:pt x="2936" y="375"/>
                  </a:lnTo>
                  <a:lnTo>
                    <a:pt x="2748" y="282"/>
                  </a:lnTo>
                  <a:lnTo>
                    <a:pt x="2561" y="188"/>
                  </a:lnTo>
                  <a:lnTo>
                    <a:pt x="2374" y="126"/>
                  </a:lnTo>
                  <a:lnTo>
                    <a:pt x="2155" y="63"/>
                  </a:lnTo>
                  <a:lnTo>
                    <a:pt x="1968" y="32"/>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7" name="Google Shape;3788;p61">
              <a:extLst>
                <a:ext uri="{FF2B5EF4-FFF2-40B4-BE49-F238E27FC236}">
                  <a16:creationId xmlns:a16="http://schemas.microsoft.com/office/drawing/2014/main" id="{C32E4A10-249D-66D4-02F3-86F1323F773D}"/>
                </a:ext>
              </a:extLst>
            </p:cNvPr>
            <p:cNvSpPr/>
            <p:nvPr/>
          </p:nvSpPr>
          <p:spPr>
            <a:xfrm>
              <a:off x="4290925" y="2705225"/>
              <a:ext cx="49200" cy="21100"/>
            </a:xfrm>
            <a:custGeom>
              <a:avLst/>
              <a:gdLst/>
              <a:ahLst/>
              <a:cxnLst/>
              <a:rect l="l" t="t" r="r" b="b"/>
              <a:pathLst>
                <a:path w="1968" h="844" extrusionOk="0">
                  <a:moveTo>
                    <a:pt x="1937" y="1"/>
                  </a:moveTo>
                  <a:lnTo>
                    <a:pt x="1905" y="32"/>
                  </a:lnTo>
                  <a:lnTo>
                    <a:pt x="1687" y="188"/>
                  </a:lnTo>
                  <a:lnTo>
                    <a:pt x="1468" y="313"/>
                  </a:lnTo>
                  <a:lnTo>
                    <a:pt x="1250" y="407"/>
                  </a:lnTo>
                  <a:lnTo>
                    <a:pt x="1000" y="500"/>
                  </a:lnTo>
                  <a:lnTo>
                    <a:pt x="750" y="469"/>
                  </a:lnTo>
                  <a:lnTo>
                    <a:pt x="500" y="407"/>
                  </a:lnTo>
                  <a:lnTo>
                    <a:pt x="281" y="282"/>
                  </a:lnTo>
                  <a:lnTo>
                    <a:pt x="94" y="157"/>
                  </a:lnTo>
                  <a:lnTo>
                    <a:pt x="32" y="157"/>
                  </a:lnTo>
                  <a:lnTo>
                    <a:pt x="0" y="188"/>
                  </a:lnTo>
                  <a:lnTo>
                    <a:pt x="0" y="219"/>
                  </a:lnTo>
                  <a:lnTo>
                    <a:pt x="94" y="344"/>
                  </a:lnTo>
                  <a:lnTo>
                    <a:pt x="157" y="469"/>
                  </a:lnTo>
                  <a:lnTo>
                    <a:pt x="250" y="563"/>
                  </a:lnTo>
                  <a:lnTo>
                    <a:pt x="375" y="657"/>
                  </a:lnTo>
                  <a:lnTo>
                    <a:pt x="500" y="750"/>
                  </a:lnTo>
                  <a:lnTo>
                    <a:pt x="625" y="782"/>
                  </a:lnTo>
                  <a:lnTo>
                    <a:pt x="781" y="813"/>
                  </a:lnTo>
                  <a:lnTo>
                    <a:pt x="937" y="844"/>
                  </a:lnTo>
                  <a:lnTo>
                    <a:pt x="1093" y="813"/>
                  </a:lnTo>
                  <a:lnTo>
                    <a:pt x="1250" y="750"/>
                  </a:lnTo>
                  <a:lnTo>
                    <a:pt x="1406" y="688"/>
                  </a:lnTo>
                  <a:lnTo>
                    <a:pt x="1562" y="594"/>
                  </a:lnTo>
                  <a:lnTo>
                    <a:pt x="1687" y="469"/>
                  </a:lnTo>
                  <a:lnTo>
                    <a:pt x="1780" y="344"/>
                  </a:lnTo>
                  <a:lnTo>
                    <a:pt x="1874" y="219"/>
                  </a:lnTo>
                  <a:lnTo>
                    <a:pt x="1968" y="63"/>
                  </a:lnTo>
                  <a:lnTo>
                    <a:pt x="1968" y="32"/>
                  </a:lnTo>
                  <a:lnTo>
                    <a:pt x="1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8" name="Google Shape;3789;p61">
              <a:extLst>
                <a:ext uri="{FF2B5EF4-FFF2-40B4-BE49-F238E27FC236}">
                  <a16:creationId xmlns:a16="http://schemas.microsoft.com/office/drawing/2014/main" id="{FE54564E-9668-805E-CD12-7D250B14C28B}"/>
                </a:ext>
              </a:extLst>
            </p:cNvPr>
            <p:cNvSpPr/>
            <p:nvPr/>
          </p:nvSpPr>
          <p:spPr>
            <a:xfrm>
              <a:off x="4299500" y="2364050"/>
              <a:ext cx="130425" cy="292800"/>
            </a:xfrm>
            <a:custGeom>
              <a:avLst/>
              <a:gdLst/>
              <a:ahLst/>
              <a:cxnLst/>
              <a:rect l="l" t="t" r="r" b="b"/>
              <a:pathLst>
                <a:path w="5217" h="11712" extrusionOk="0">
                  <a:moveTo>
                    <a:pt x="1531" y="1"/>
                  </a:moveTo>
                  <a:lnTo>
                    <a:pt x="1469" y="32"/>
                  </a:lnTo>
                  <a:lnTo>
                    <a:pt x="1469" y="94"/>
                  </a:lnTo>
                  <a:lnTo>
                    <a:pt x="1781" y="1187"/>
                  </a:lnTo>
                  <a:lnTo>
                    <a:pt x="2156" y="2249"/>
                  </a:lnTo>
                  <a:lnTo>
                    <a:pt x="2905" y="4373"/>
                  </a:lnTo>
                  <a:lnTo>
                    <a:pt x="3686" y="6496"/>
                  </a:lnTo>
                  <a:lnTo>
                    <a:pt x="4061" y="7558"/>
                  </a:lnTo>
                  <a:lnTo>
                    <a:pt x="4404" y="8651"/>
                  </a:lnTo>
                  <a:lnTo>
                    <a:pt x="4404" y="8651"/>
                  </a:lnTo>
                  <a:lnTo>
                    <a:pt x="3998" y="8589"/>
                  </a:lnTo>
                  <a:lnTo>
                    <a:pt x="3624" y="8557"/>
                  </a:lnTo>
                  <a:lnTo>
                    <a:pt x="2843" y="8557"/>
                  </a:lnTo>
                  <a:lnTo>
                    <a:pt x="2843" y="8682"/>
                  </a:lnTo>
                  <a:lnTo>
                    <a:pt x="2905" y="8901"/>
                  </a:lnTo>
                  <a:lnTo>
                    <a:pt x="3155" y="9650"/>
                  </a:lnTo>
                  <a:lnTo>
                    <a:pt x="3405" y="10400"/>
                  </a:lnTo>
                  <a:lnTo>
                    <a:pt x="3561" y="10900"/>
                  </a:lnTo>
                  <a:lnTo>
                    <a:pt x="3561" y="10931"/>
                  </a:lnTo>
                  <a:lnTo>
                    <a:pt x="3155" y="11087"/>
                  </a:lnTo>
                  <a:lnTo>
                    <a:pt x="2718" y="11181"/>
                  </a:lnTo>
                  <a:lnTo>
                    <a:pt x="2312" y="11212"/>
                  </a:lnTo>
                  <a:lnTo>
                    <a:pt x="1906" y="11212"/>
                  </a:lnTo>
                  <a:lnTo>
                    <a:pt x="1500" y="11149"/>
                  </a:lnTo>
                  <a:lnTo>
                    <a:pt x="1063" y="11056"/>
                  </a:lnTo>
                  <a:lnTo>
                    <a:pt x="594" y="10931"/>
                  </a:lnTo>
                  <a:lnTo>
                    <a:pt x="126" y="10743"/>
                  </a:lnTo>
                  <a:lnTo>
                    <a:pt x="1" y="10743"/>
                  </a:lnTo>
                  <a:lnTo>
                    <a:pt x="1" y="10806"/>
                  </a:lnTo>
                  <a:lnTo>
                    <a:pt x="32" y="10837"/>
                  </a:lnTo>
                  <a:lnTo>
                    <a:pt x="282" y="11056"/>
                  </a:lnTo>
                  <a:lnTo>
                    <a:pt x="563" y="11243"/>
                  </a:lnTo>
                  <a:lnTo>
                    <a:pt x="844" y="11399"/>
                  </a:lnTo>
                  <a:lnTo>
                    <a:pt x="1156" y="11524"/>
                  </a:lnTo>
                  <a:lnTo>
                    <a:pt x="1469" y="11618"/>
                  </a:lnTo>
                  <a:lnTo>
                    <a:pt x="1781" y="11680"/>
                  </a:lnTo>
                  <a:lnTo>
                    <a:pt x="2125" y="11712"/>
                  </a:lnTo>
                  <a:lnTo>
                    <a:pt x="2437" y="11712"/>
                  </a:lnTo>
                  <a:lnTo>
                    <a:pt x="2749" y="11680"/>
                  </a:lnTo>
                  <a:lnTo>
                    <a:pt x="3030" y="11618"/>
                  </a:lnTo>
                  <a:lnTo>
                    <a:pt x="3311" y="11555"/>
                  </a:lnTo>
                  <a:lnTo>
                    <a:pt x="3561" y="11462"/>
                  </a:lnTo>
                  <a:lnTo>
                    <a:pt x="3780" y="11399"/>
                  </a:lnTo>
                  <a:lnTo>
                    <a:pt x="3967" y="11306"/>
                  </a:lnTo>
                  <a:lnTo>
                    <a:pt x="4030" y="11274"/>
                  </a:lnTo>
                  <a:lnTo>
                    <a:pt x="4092" y="11212"/>
                  </a:lnTo>
                  <a:lnTo>
                    <a:pt x="4092" y="11149"/>
                  </a:lnTo>
                  <a:lnTo>
                    <a:pt x="4092" y="11056"/>
                  </a:lnTo>
                  <a:lnTo>
                    <a:pt x="4061" y="10962"/>
                  </a:lnTo>
                  <a:lnTo>
                    <a:pt x="4061" y="10900"/>
                  </a:lnTo>
                  <a:lnTo>
                    <a:pt x="3936" y="10306"/>
                  </a:lnTo>
                  <a:lnTo>
                    <a:pt x="3748" y="9744"/>
                  </a:lnTo>
                  <a:lnTo>
                    <a:pt x="3561" y="9151"/>
                  </a:lnTo>
                  <a:lnTo>
                    <a:pt x="3967" y="9213"/>
                  </a:lnTo>
                  <a:lnTo>
                    <a:pt x="4529" y="9276"/>
                  </a:lnTo>
                  <a:lnTo>
                    <a:pt x="5029" y="9276"/>
                  </a:lnTo>
                  <a:lnTo>
                    <a:pt x="5123" y="9244"/>
                  </a:lnTo>
                  <a:lnTo>
                    <a:pt x="5185" y="9213"/>
                  </a:lnTo>
                  <a:lnTo>
                    <a:pt x="5216" y="9151"/>
                  </a:lnTo>
                  <a:lnTo>
                    <a:pt x="5185" y="9088"/>
                  </a:lnTo>
                  <a:lnTo>
                    <a:pt x="4467" y="6809"/>
                  </a:lnTo>
                  <a:lnTo>
                    <a:pt x="4061" y="5653"/>
                  </a:lnTo>
                  <a:lnTo>
                    <a:pt x="3655" y="4498"/>
                  </a:lnTo>
                  <a:lnTo>
                    <a:pt x="3218" y="3342"/>
                  </a:lnTo>
                  <a:lnTo>
                    <a:pt x="2718" y="2218"/>
                  </a:lnTo>
                  <a:lnTo>
                    <a:pt x="2187" y="1094"/>
                  </a:lnTo>
                  <a:lnTo>
                    <a:pt x="1625" y="32"/>
                  </a:lnTo>
                  <a:lnTo>
                    <a:pt x="1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9" name="Google Shape;3790;p61">
              <a:extLst>
                <a:ext uri="{FF2B5EF4-FFF2-40B4-BE49-F238E27FC236}">
                  <a16:creationId xmlns:a16="http://schemas.microsoft.com/office/drawing/2014/main" id="{3DC9CD1B-1FB5-A23B-18FF-6C00071A2BC8}"/>
                </a:ext>
              </a:extLst>
            </p:cNvPr>
            <p:cNvSpPr/>
            <p:nvPr/>
          </p:nvSpPr>
          <p:spPr>
            <a:xfrm>
              <a:off x="4297175" y="2634175"/>
              <a:ext cx="78875" cy="55475"/>
            </a:xfrm>
            <a:custGeom>
              <a:avLst/>
              <a:gdLst/>
              <a:ahLst/>
              <a:cxnLst/>
              <a:rect l="l" t="t" r="r" b="b"/>
              <a:pathLst>
                <a:path w="3155" h="2219" extrusionOk="0">
                  <a:moveTo>
                    <a:pt x="125" y="1"/>
                  </a:moveTo>
                  <a:lnTo>
                    <a:pt x="31" y="469"/>
                  </a:lnTo>
                  <a:lnTo>
                    <a:pt x="0" y="938"/>
                  </a:lnTo>
                  <a:lnTo>
                    <a:pt x="31" y="1188"/>
                  </a:lnTo>
                  <a:lnTo>
                    <a:pt x="63" y="1406"/>
                  </a:lnTo>
                  <a:lnTo>
                    <a:pt x="125" y="1625"/>
                  </a:lnTo>
                  <a:lnTo>
                    <a:pt x="219" y="1812"/>
                  </a:lnTo>
                  <a:lnTo>
                    <a:pt x="344" y="1968"/>
                  </a:lnTo>
                  <a:lnTo>
                    <a:pt x="500" y="2093"/>
                  </a:lnTo>
                  <a:lnTo>
                    <a:pt x="718" y="2187"/>
                  </a:lnTo>
                  <a:lnTo>
                    <a:pt x="968" y="2218"/>
                  </a:lnTo>
                  <a:lnTo>
                    <a:pt x="1249" y="2187"/>
                  </a:lnTo>
                  <a:lnTo>
                    <a:pt x="1499" y="2156"/>
                  </a:lnTo>
                  <a:lnTo>
                    <a:pt x="1749" y="2031"/>
                  </a:lnTo>
                  <a:lnTo>
                    <a:pt x="1968" y="1906"/>
                  </a:lnTo>
                  <a:lnTo>
                    <a:pt x="2342" y="1594"/>
                  </a:lnTo>
                  <a:lnTo>
                    <a:pt x="2655" y="1219"/>
                  </a:lnTo>
                  <a:lnTo>
                    <a:pt x="2936" y="844"/>
                  </a:lnTo>
                  <a:lnTo>
                    <a:pt x="3154" y="407"/>
                  </a:lnTo>
                  <a:lnTo>
                    <a:pt x="3154" y="407"/>
                  </a:lnTo>
                  <a:lnTo>
                    <a:pt x="2748" y="469"/>
                  </a:lnTo>
                  <a:lnTo>
                    <a:pt x="1999" y="469"/>
                  </a:lnTo>
                  <a:lnTo>
                    <a:pt x="1593" y="438"/>
                  </a:lnTo>
                  <a:lnTo>
                    <a:pt x="1218" y="376"/>
                  </a:lnTo>
                  <a:lnTo>
                    <a:pt x="843" y="282"/>
                  </a:lnTo>
                  <a:lnTo>
                    <a:pt x="469" y="157"/>
                  </a:lnTo>
                  <a:lnTo>
                    <a:pt x="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0" name="Google Shape;3791;p61">
              <a:extLst>
                <a:ext uri="{FF2B5EF4-FFF2-40B4-BE49-F238E27FC236}">
                  <a16:creationId xmlns:a16="http://schemas.microsoft.com/office/drawing/2014/main" id="{D6FF1D15-A9E1-30B7-5366-50AF66DF6586}"/>
                </a:ext>
              </a:extLst>
            </p:cNvPr>
            <p:cNvSpPr/>
            <p:nvPr/>
          </p:nvSpPr>
          <p:spPr>
            <a:xfrm>
              <a:off x="4297175" y="2657600"/>
              <a:ext cx="49200" cy="32825"/>
            </a:xfrm>
            <a:custGeom>
              <a:avLst/>
              <a:gdLst/>
              <a:ahLst/>
              <a:cxnLst/>
              <a:rect l="l" t="t" r="r" b="b"/>
              <a:pathLst>
                <a:path w="1968" h="1313" extrusionOk="0">
                  <a:moveTo>
                    <a:pt x="313" y="1"/>
                  </a:moveTo>
                  <a:lnTo>
                    <a:pt x="0" y="32"/>
                  </a:lnTo>
                  <a:lnTo>
                    <a:pt x="31" y="251"/>
                  </a:lnTo>
                  <a:lnTo>
                    <a:pt x="63" y="469"/>
                  </a:lnTo>
                  <a:lnTo>
                    <a:pt x="125" y="688"/>
                  </a:lnTo>
                  <a:lnTo>
                    <a:pt x="219" y="875"/>
                  </a:lnTo>
                  <a:lnTo>
                    <a:pt x="344" y="1063"/>
                  </a:lnTo>
                  <a:lnTo>
                    <a:pt x="500" y="1188"/>
                  </a:lnTo>
                  <a:lnTo>
                    <a:pt x="718" y="1281"/>
                  </a:lnTo>
                  <a:lnTo>
                    <a:pt x="968" y="1312"/>
                  </a:lnTo>
                  <a:lnTo>
                    <a:pt x="1249" y="1281"/>
                  </a:lnTo>
                  <a:lnTo>
                    <a:pt x="1499" y="1219"/>
                  </a:lnTo>
                  <a:lnTo>
                    <a:pt x="1749" y="1125"/>
                  </a:lnTo>
                  <a:lnTo>
                    <a:pt x="1968" y="969"/>
                  </a:lnTo>
                  <a:lnTo>
                    <a:pt x="1843" y="719"/>
                  </a:lnTo>
                  <a:lnTo>
                    <a:pt x="1655" y="500"/>
                  </a:lnTo>
                  <a:lnTo>
                    <a:pt x="1437" y="313"/>
                  </a:lnTo>
                  <a:lnTo>
                    <a:pt x="1187" y="188"/>
                  </a:lnTo>
                  <a:lnTo>
                    <a:pt x="906" y="94"/>
                  </a:lnTo>
                  <a:lnTo>
                    <a:pt x="625"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1" name="Google Shape;3792;p61">
              <a:extLst>
                <a:ext uri="{FF2B5EF4-FFF2-40B4-BE49-F238E27FC236}">
                  <a16:creationId xmlns:a16="http://schemas.microsoft.com/office/drawing/2014/main" id="{141764BC-C89D-B71E-256F-7B1A3CB2465C}"/>
                </a:ext>
              </a:extLst>
            </p:cNvPr>
            <p:cNvSpPr/>
            <p:nvPr/>
          </p:nvSpPr>
          <p:spPr>
            <a:xfrm>
              <a:off x="3791250" y="1961975"/>
              <a:ext cx="617600" cy="649600"/>
            </a:xfrm>
            <a:custGeom>
              <a:avLst/>
              <a:gdLst/>
              <a:ahLst/>
              <a:cxnLst/>
              <a:rect l="l" t="t" r="r" b="b"/>
              <a:pathLst>
                <a:path w="24704" h="25984" extrusionOk="0">
                  <a:moveTo>
                    <a:pt x="20112" y="0"/>
                  </a:moveTo>
                  <a:lnTo>
                    <a:pt x="19956" y="32"/>
                  </a:lnTo>
                  <a:lnTo>
                    <a:pt x="19800" y="63"/>
                  </a:lnTo>
                  <a:lnTo>
                    <a:pt x="19644" y="125"/>
                  </a:lnTo>
                  <a:lnTo>
                    <a:pt x="19519" y="219"/>
                  </a:lnTo>
                  <a:lnTo>
                    <a:pt x="19425" y="313"/>
                  </a:lnTo>
                  <a:lnTo>
                    <a:pt x="19238" y="500"/>
                  </a:lnTo>
                  <a:lnTo>
                    <a:pt x="19113" y="719"/>
                  </a:lnTo>
                  <a:lnTo>
                    <a:pt x="19019" y="906"/>
                  </a:lnTo>
                  <a:lnTo>
                    <a:pt x="18988" y="1093"/>
                  </a:lnTo>
                  <a:lnTo>
                    <a:pt x="18894" y="937"/>
                  </a:lnTo>
                  <a:lnTo>
                    <a:pt x="18801" y="750"/>
                  </a:lnTo>
                  <a:lnTo>
                    <a:pt x="18645" y="531"/>
                  </a:lnTo>
                  <a:lnTo>
                    <a:pt x="18457" y="313"/>
                  </a:lnTo>
                  <a:lnTo>
                    <a:pt x="18207" y="157"/>
                  </a:lnTo>
                  <a:lnTo>
                    <a:pt x="18082" y="94"/>
                  </a:lnTo>
                  <a:lnTo>
                    <a:pt x="17957" y="63"/>
                  </a:lnTo>
                  <a:lnTo>
                    <a:pt x="17801" y="32"/>
                  </a:lnTo>
                  <a:lnTo>
                    <a:pt x="17645" y="32"/>
                  </a:lnTo>
                  <a:lnTo>
                    <a:pt x="17489" y="63"/>
                  </a:lnTo>
                  <a:lnTo>
                    <a:pt x="17333" y="125"/>
                  </a:lnTo>
                  <a:lnTo>
                    <a:pt x="17208" y="188"/>
                  </a:lnTo>
                  <a:lnTo>
                    <a:pt x="17083" y="281"/>
                  </a:lnTo>
                  <a:lnTo>
                    <a:pt x="16927" y="469"/>
                  </a:lnTo>
                  <a:lnTo>
                    <a:pt x="16771" y="687"/>
                  </a:lnTo>
                  <a:lnTo>
                    <a:pt x="16677" y="906"/>
                  </a:lnTo>
                  <a:lnTo>
                    <a:pt x="16615" y="1062"/>
                  </a:lnTo>
                  <a:lnTo>
                    <a:pt x="16583" y="1250"/>
                  </a:lnTo>
                  <a:lnTo>
                    <a:pt x="16490" y="1093"/>
                  </a:lnTo>
                  <a:lnTo>
                    <a:pt x="16365" y="906"/>
                  </a:lnTo>
                  <a:lnTo>
                    <a:pt x="16177" y="719"/>
                  </a:lnTo>
                  <a:lnTo>
                    <a:pt x="15990" y="531"/>
                  </a:lnTo>
                  <a:lnTo>
                    <a:pt x="15709" y="406"/>
                  </a:lnTo>
                  <a:lnTo>
                    <a:pt x="15584" y="344"/>
                  </a:lnTo>
                  <a:lnTo>
                    <a:pt x="15116" y="344"/>
                  </a:lnTo>
                  <a:lnTo>
                    <a:pt x="14928" y="406"/>
                  </a:lnTo>
                  <a:lnTo>
                    <a:pt x="14772" y="469"/>
                  </a:lnTo>
                  <a:lnTo>
                    <a:pt x="14522" y="656"/>
                  </a:lnTo>
                  <a:lnTo>
                    <a:pt x="14272" y="875"/>
                  </a:lnTo>
                  <a:lnTo>
                    <a:pt x="14116" y="1125"/>
                  </a:lnTo>
                  <a:lnTo>
                    <a:pt x="13960" y="1343"/>
                  </a:lnTo>
                  <a:lnTo>
                    <a:pt x="13866" y="1531"/>
                  </a:lnTo>
                  <a:lnTo>
                    <a:pt x="13804" y="1718"/>
                  </a:lnTo>
                  <a:lnTo>
                    <a:pt x="13679" y="1562"/>
                  </a:lnTo>
                  <a:lnTo>
                    <a:pt x="13554" y="1406"/>
                  </a:lnTo>
                  <a:lnTo>
                    <a:pt x="13367" y="1250"/>
                  </a:lnTo>
                  <a:lnTo>
                    <a:pt x="13148" y="1093"/>
                  </a:lnTo>
                  <a:lnTo>
                    <a:pt x="12867" y="969"/>
                  </a:lnTo>
                  <a:lnTo>
                    <a:pt x="12742" y="937"/>
                  </a:lnTo>
                  <a:lnTo>
                    <a:pt x="12555" y="906"/>
                  </a:lnTo>
                  <a:lnTo>
                    <a:pt x="12399" y="906"/>
                  </a:lnTo>
                  <a:lnTo>
                    <a:pt x="12211" y="937"/>
                  </a:lnTo>
                  <a:lnTo>
                    <a:pt x="12055" y="969"/>
                  </a:lnTo>
                  <a:lnTo>
                    <a:pt x="11899" y="1062"/>
                  </a:lnTo>
                  <a:lnTo>
                    <a:pt x="11743" y="1125"/>
                  </a:lnTo>
                  <a:lnTo>
                    <a:pt x="11618" y="1218"/>
                  </a:lnTo>
                  <a:lnTo>
                    <a:pt x="11399" y="1468"/>
                  </a:lnTo>
                  <a:lnTo>
                    <a:pt x="11243" y="1687"/>
                  </a:lnTo>
                  <a:lnTo>
                    <a:pt x="11118" y="1937"/>
                  </a:lnTo>
                  <a:lnTo>
                    <a:pt x="11056" y="2124"/>
                  </a:lnTo>
                  <a:lnTo>
                    <a:pt x="10993" y="2311"/>
                  </a:lnTo>
                  <a:lnTo>
                    <a:pt x="10837" y="2186"/>
                  </a:lnTo>
                  <a:lnTo>
                    <a:pt x="10681" y="2093"/>
                  </a:lnTo>
                  <a:lnTo>
                    <a:pt x="10462" y="1999"/>
                  </a:lnTo>
                  <a:lnTo>
                    <a:pt x="10213" y="1905"/>
                  </a:lnTo>
                  <a:lnTo>
                    <a:pt x="9931" y="1843"/>
                  </a:lnTo>
                  <a:lnTo>
                    <a:pt x="9775" y="1843"/>
                  </a:lnTo>
                  <a:lnTo>
                    <a:pt x="9619" y="1874"/>
                  </a:lnTo>
                  <a:lnTo>
                    <a:pt x="9494" y="1905"/>
                  </a:lnTo>
                  <a:lnTo>
                    <a:pt x="9338" y="1968"/>
                  </a:lnTo>
                  <a:lnTo>
                    <a:pt x="9213" y="2062"/>
                  </a:lnTo>
                  <a:lnTo>
                    <a:pt x="9088" y="2155"/>
                  </a:lnTo>
                  <a:lnTo>
                    <a:pt x="8870" y="2374"/>
                  </a:lnTo>
                  <a:lnTo>
                    <a:pt x="8714" y="2655"/>
                  </a:lnTo>
                  <a:lnTo>
                    <a:pt x="8620" y="2936"/>
                  </a:lnTo>
                  <a:lnTo>
                    <a:pt x="8557" y="3186"/>
                  </a:lnTo>
                  <a:lnTo>
                    <a:pt x="8495" y="3404"/>
                  </a:lnTo>
                  <a:lnTo>
                    <a:pt x="8464" y="3592"/>
                  </a:lnTo>
                  <a:lnTo>
                    <a:pt x="8308" y="3467"/>
                  </a:lnTo>
                  <a:lnTo>
                    <a:pt x="8120" y="3342"/>
                  </a:lnTo>
                  <a:lnTo>
                    <a:pt x="7902" y="3248"/>
                  </a:lnTo>
                  <a:lnTo>
                    <a:pt x="7714" y="3186"/>
                  </a:lnTo>
                  <a:lnTo>
                    <a:pt x="7277" y="3186"/>
                  </a:lnTo>
                  <a:lnTo>
                    <a:pt x="7058" y="3248"/>
                  </a:lnTo>
                  <a:lnTo>
                    <a:pt x="6840" y="3342"/>
                  </a:lnTo>
                  <a:lnTo>
                    <a:pt x="6684" y="3436"/>
                  </a:lnTo>
                  <a:lnTo>
                    <a:pt x="6559" y="3529"/>
                  </a:lnTo>
                  <a:lnTo>
                    <a:pt x="6434" y="3654"/>
                  </a:lnTo>
                  <a:lnTo>
                    <a:pt x="6309" y="3810"/>
                  </a:lnTo>
                  <a:lnTo>
                    <a:pt x="6153" y="4091"/>
                  </a:lnTo>
                  <a:lnTo>
                    <a:pt x="6028" y="4373"/>
                  </a:lnTo>
                  <a:lnTo>
                    <a:pt x="5965" y="4622"/>
                  </a:lnTo>
                  <a:lnTo>
                    <a:pt x="5934" y="4841"/>
                  </a:lnTo>
                  <a:lnTo>
                    <a:pt x="5903" y="5060"/>
                  </a:lnTo>
                  <a:lnTo>
                    <a:pt x="5747" y="4966"/>
                  </a:lnTo>
                  <a:lnTo>
                    <a:pt x="5591" y="4903"/>
                  </a:lnTo>
                  <a:lnTo>
                    <a:pt x="5372" y="4841"/>
                  </a:lnTo>
                  <a:lnTo>
                    <a:pt x="5122" y="4810"/>
                  </a:lnTo>
                  <a:lnTo>
                    <a:pt x="4872" y="4810"/>
                  </a:lnTo>
                  <a:lnTo>
                    <a:pt x="4591" y="4872"/>
                  </a:lnTo>
                  <a:lnTo>
                    <a:pt x="4435" y="4935"/>
                  </a:lnTo>
                  <a:lnTo>
                    <a:pt x="4310" y="5028"/>
                  </a:lnTo>
                  <a:lnTo>
                    <a:pt x="4185" y="5122"/>
                  </a:lnTo>
                  <a:lnTo>
                    <a:pt x="4092" y="5247"/>
                  </a:lnTo>
                  <a:lnTo>
                    <a:pt x="3904" y="5528"/>
                  </a:lnTo>
                  <a:lnTo>
                    <a:pt x="3779" y="5809"/>
                  </a:lnTo>
                  <a:lnTo>
                    <a:pt x="3686" y="6090"/>
                  </a:lnTo>
                  <a:lnTo>
                    <a:pt x="3654" y="6371"/>
                  </a:lnTo>
                  <a:lnTo>
                    <a:pt x="3623" y="6590"/>
                  </a:lnTo>
                  <a:lnTo>
                    <a:pt x="3623" y="6808"/>
                  </a:lnTo>
                  <a:lnTo>
                    <a:pt x="3467" y="6777"/>
                  </a:lnTo>
                  <a:lnTo>
                    <a:pt x="3030" y="6746"/>
                  </a:lnTo>
                  <a:lnTo>
                    <a:pt x="2780" y="6777"/>
                  </a:lnTo>
                  <a:lnTo>
                    <a:pt x="2530" y="6840"/>
                  </a:lnTo>
                  <a:lnTo>
                    <a:pt x="2280" y="6933"/>
                  </a:lnTo>
                  <a:lnTo>
                    <a:pt x="2155" y="6996"/>
                  </a:lnTo>
                  <a:lnTo>
                    <a:pt x="2030" y="7089"/>
                  </a:lnTo>
                  <a:lnTo>
                    <a:pt x="1937" y="7214"/>
                  </a:lnTo>
                  <a:lnTo>
                    <a:pt x="1843" y="7339"/>
                  </a:lnTo>
                  <a:lnTo>
                    <a:pt x="1718" y="7620"/>
                  </a:lnTo>
                  <a:lnTo>
                    <a:pt x="1624" y="7901"/>
                  </a:lnTo>
                  <a:lnTo>
                    <a:pt x="1593" y="8214"/>
                  </a:lnTo>
                  <a:lnTo>
                    <a:pt x="1562" y="8464"/>
                  </a:lnTo>
                  <a:lnTo>
                    <a:pt x="1562" y="8713"/>
                  </a:lnTo>
                  <a:lnTo>
                    <a:pt x="1593" y="8932"/>
                  </a:lnTo>
                  <a:lnTo>
                    <a:pt x="1531" y="8963"/>
                  </a:lnTo>
                  <a:lnTo>
                    <a:pt x="1343" y="8963"/>
                  </a:lnTo>
                  <a:lnTo>
                    <a:pt x="1094" y="8994"/>
                  </a:lnTo>
                  <a:lnTo>
                    <a:pt x="812" y="9057"/>
                  </a:lnTo>
                  <a:lnTo>
                    <a:pt x="688" y="9119"/>
                  </a:lnTo>
                  <a:lnTo>
                    <a:pt x="531" y="9182"/>
                  </a:lnTo>
                  <a:lnTo>
                    <a:pt x="406" y="9276"/>
                  </a:lnTo>
                  <a:lnTo>
                    <a:pt x="282" y="9400"/>
                  </a:lnTo>
                  <a:lnTo>
                    <a:pt x="188" y="9525"/>
                  </a:lnTo>
                  <a:lnTo>
                    <a:pt x="94" y="9682"/>
                  </a:lnTo>
                  <a:lnTo>
                    <a:pt x="32" y="9900"/>
                  </a:lnTo>
                  <a:lnTo>
                    <a:pt x="0" y="10119"/>
                  </a:lnTo>
                  <a:lnTo>
                    <a:pt x="32" y="10306"/>
                  </a:lnTo>
                  <a:lnTo>
                    <a:pt x="63" y="10525"/>
                  </a:lnTo>
                  <a:lnTo>
                    <a:pt x="250" y="11149"/>
                  </a:lnTo>
                  <a:lnTo>
                    <a:pt x="531" y="11961"/>
                  </a:lnTo>
                  <a:lnTo>
                    <a:pt x="875" y="12929"/>
                  </a:lnTo>
                  <a:lnTo>
                    <a:pt x="1812" y="15209"/>
                  </a:lnTo>
                  <a:lnTo>
                    <a:pt x="2874" y="17739"/>
                  </a:lnTo>
                  <a:lnTo>
                    <a:pt x="3998" y="20268"/>
                  </a:lnTo>
                  <a:lnTo>
                    <a:pt x="4997" y="22517"/>
                  </a:lnTo>
                  <a:lnTo>
                    <a:pt x="5778" y="24203"/>
                  </a:lnTo>
                  <a:lnTo>
                    <a:pt x="6215" y="25109"/>
                  </a:lnTo>
                  <a:lnTo>
                    <a:pt x="6340" y="25359"/>
                  </a:lnTo>
                  <a:lnTo>
                    <a:pt x="6496" y="25546"/>
                  </a:lnTo>
                  <a:lnTo>
                    <a:pt x="6621" y="25702"/>
                  </a:lnTo>
                  <a:lnTo>
                    <a:pt x="6777" y="25827"/>
                  </a:lnTo>
                  <a:lnTo>
                    <a:pt x="6902" y="25921"/>
                  </a:lnTo>
                  <a:lnTo>
                    <a:pt x="7058" y="25952"/>
                  </a:lnTo>
                  <a:lnTo>
                    <a:pt x="7215" y="25983"/>
                  </a:lnTo>
                  <a:lnTo>
                    <a:pt x="7371" y="25952"/>
                  </a:lnTo>
                  <a:lnTo>
                    <a:pt x="7527" y="25921"/>
                  </a:lnTo>
                  <a:lnTo>
                    <a:pt x="7683" y="25858"/>
                  </a:lnTo>
                  <a:lnTo>
                    <a:pt x="7839" y="25733"/>
                  </a:lnTo>
                  <a:lnTo>
                    <a:pt x="7995" y="25608"/>
                  </a:lnTo>
                  <a:lnTo>
                    <a:pt x="8276" y="25296"/>
                  </a:lnTo>
                  <a:lnTo>
                    <a:pt x="8589" y="24859"/>
                  </a:lnTo>
                  <a:lnTo>
                    <a:pt x="8870" y="24359"/>
                  </a:lnTo>
                  <a:lnTo>
                    <a:pt x="9120" y="23766"/>
                  </a:lnTo>
                  <a:lnTo>
                    <a:pt x="9338" y="23141"/>
                  </a:lnTo>
                  <a:lnTo>
                    <a:pt x="9557" y="22423"/>
                  </a:lnTo>
                  <a:lnTo>
                    <a:pt x="9744" y="21674"/>
                  </a:lnTo>
                  <a:lnTo>
                    <a:pt x="9869" y="20893"/>
                  </a:lnTo>
                  <a:lnTo>
                    <a:pt x="9963" y="20112"/>
                  </a:lnTo>
                  <a:lnTo>
                    <a:pt x="10025" y="19269"/>
                  </a:lnTo>
                  <a:lnTo>
                    <a:pt x="10056" y="18551"/>
                  </a:lnTo>
                  <a:lnTo>
                    <a:pt x="10119" y="17864"/>
                  </a:lnTo>
                  <a:lnTo>
                    <a:pt x="10213" y="17208"/>
                  </a:lnTo>
                  <a:lnTo>
                    <a:pt x="10306" y="16552"/>
                  </a:lnTo>
                  <a:lnTo>
                    <a:pt x="10431" y="15959"/>
                  </a:lnTo>
                  <a:lnTo>
                    <a:pt x="10619" y="15396"/>
                  </a:lnTo>
                  <a:lnTo>
                    <a:pt x="10806" y="14834"/>
                  </a:lnTo>
                  <a:lnTo>
                    <a:pt x="11025" y="14335"/>
                  </a:lnTo>
                  <a:lnTo>
                    <a:pt x="11243" y="13835"/>
                  </a:lnTo>
                  <a:lnTo>
                    <a:pt x="11524" y="13398"/>
                  </a:lnTo>
                  <a:lnTo>
                    <a:pt x="11805" y="12992"/>
                  </a:lnTo>
                  <a:lnTo>
                    <a:pt x="12149" y="12617"/>
                  </a:lnTo>
                  <a:lnTo>
                    <a:pt x="12492" y="12305"/>
                  </a:lnTo>
                  <a:lnTo>
                    <a:pt x="12867" y="11992"/>
                  </a:lnTo>
                  <a:lnTo>
                    <a:pt x="13242" y="11743"/>
                  </a:lnTo>
                  <a:lnTo>
                    <a:pt x="13679" y="11555"/>
                  </a:lnTo>
                  <a:lnTo>
                    <a:pt x="14147" y="11368"/>
                  </a:lnTo>
                  <a:lnTo>
                    <a:pt x="14616" y="11274"/>
                  </a:lnTo>
                  <a:lnTo>
                    <a:pt x="15084" y="11212"/>
                  </a:lnTo>
                  <a:lnTo>
                    <a:pt x="15584" y="11181"/>
                  </a:lnTo>
                  <a:lnTo>
                    <a:pt x="16084" y="11181"/>
                  </a:lnTo>
                  <a:lnTo>
                    <a:pt x="16615" y="11212"/>
                  </a:lnTo>
                  <a:lnTo>
                    <a:pt x="17645" y="11305"/>
                  </a:lnTo>
                  <a:lnTo>
                    <a:pt x="18613" y="11430"/>
                  </a:lnTo>
                  <a:lnTo>
                    <a:pt x="19550" y="11493"/>
                  </a:lnTo>
                  <a:lnTo>
                    <a:pt x="19987" y="11493"/>
                  </a:lnTo>
                  <a:lnTo>
                    <a:pt x="20393" y="11462"/>
                  </a:lnTo>
                  <a:lnTo>
                    <a:pt x="20768" y="11399"/>
                  </a:lnTo>
                  <a:lnTo>
                    <a:pt x="21112" y="11274"/>
                  </a:lnTo>
                  <a:lnTo>
                    <a:pt x="21299" y="11181"/>
                  </a:lnTo>
                  <a:lnTo>
                    <a:pt x="21518" y="11056"/>
                  </a:lnTo>
                  <a:lnTo>
                    <a:pt x="21830" y="10775"/>
                  </a:lnTo>
                  <a:lnTo>
                    <a:pt x="22142" y="10493"/>
                  </a:lnTo>
                  <a:lnTo>
                    <a:pt x="22361" y="10212"/>
                  </a:lnTo>
                  <a:lnTo>
                    <a:pt x="22579" y="9963"/>
                  </a:lnTo>
                  <a:lnTo>
                    <a:pt x="22798" y="9744"/>
                  </a:lnTo>
                  <a:lnTo>
                    <a:pt x="23017" y="9588"/>
                  </a:lnTo>
                  <a:lnTo>
                    <a:pt x="23142" y="9525"/>
                  </a:lnTo>
                  <a:lnTo>
                    <a:pt x="23266" y="9494"/>
                  </a:lnTo>
                  <a:lnTo>
                    <a:pt x="23391" y="9494"/>
                  </a:lnTo>
                  <a:lnTo>
                    <a:pt x="23516" y="9525"/>
                  </a:lnTo>
                  <a:lnTo>
                    <a:pt x="23641" y="9588"/>
                  </a:lnTo>
                  <a:lnTo>
                    <a:pt x="23766" y="9682"/>
                  </a:lnTo>
                  <a:lnTo>
                    <a:pt x="24016" y="9900"/>
                  </a:lnTo>
                  <a:lnTo>
                    <a:pt x="24235" y="10181"/>
                  </a:lnTo>
                  <a:lnTo>
                    <a:pt x="24422" y="10431"/>
                  </a:lnTo>
                  <a:lnTo>
                    <a:pt x="24578" y="10681"/>
                  </a:lnTo>
                  <a:lnTo>
                    <a:pt x="24703" y="10899"/>
                  </a:lnTo>
                  <a:lnTo>
                    <a:pt x="24297" y="9525"/>
                  </a:lnTo>
                  <a:lnTo>
                    <a:pt x="23829" y="7870"/>
                  </a:lnTo>
                  <a:lnTo>
                    <a:pt x="23298" y="6090"/>
                  </a:lnTo>
                  <a:lnTo>
                    <a:pt x="22767" y="4341"/>
                  </a:lnTo>
                  <a:lnTo>
                    <a:pt x="22455" y="3498"/>
                  </a:lnTo>
                  <a:lnTo>
                    <a:pt x="22173" y="2686"/>
                  </a:lnTo>
                  <a:lnTo>
                    <a:pt x="21861" y="1968"/>
                  </a:lnTo>
                  <a:lnTo>
                    <a:pt x="21580" y="1343"/>
                  </a:lnTo>
                  <a:lnTo>
                    <a:pt x="21268" y="812"/>
                  </a:lnTo>
                  <a:lnTo>
                    <a:pt x="21112" y="594"/>
                  </a:lnTo>
                  <a:lnTo>
                    <a:pt x="20955" y="406"/>
                  </a:lnTo>
                  <a:lnTo>
                    <a:pt x="20799" y="250"/>
                  </a:lnTo>
                  <a:lnTo>
                    <a:pt x="20643" y="125"/>
                  </a:lnTo>
                  <a:lnTo>
                    <a:pt x="20487" y="32"/>
                  </a:lnTo>
                  <a:lnTo>
                    <a:pt x="20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2" name="Google Shape;3793;p61">
              <a:extLst>
                <a:ext uri="{FF2B5EF4-FFF2-40B4-BE49-F238E27FC236}">
                  <a16:creationId xmlns:a16="http://schemas.microsoft.com/office/drawing/2014/main" id="{93611A38-224A-A532-EF23-92E7703EF25C}"/>
                </a:ext>
              </a:extLst>
            </p:cNvPr>
            <p:cNvSpPr/>
            <p:nvPr/>
          </p:nvSpPr>
          <p:spPr>
            <a:xfrm>
              <a:off x="4142575" y="2424175"/>
              <a:ext cx="200675" cy="200675"/>
            </a:xfrm>
            <a:custGeom>
              <a:avLst/>
              <a:gdLst/>
              <a:ahLst/>
              <a:cxnLst/>
              <a:rect l="l" t="t" r="r" b="b"/>
              <a:pathLst>
                <a:path w="8027" h="8027" extrusionOk="0">
                  <a:moveTo>
                    <a:pt x="4404" y="562"/>
                  </a:moveTo>
                  <a:lnTo>
                    <a:pt x="4685" y="625"/>
                  </a:lnTo>
                  <a:lnTo>
                    <a:pt x="4966" y="687"/>
                  </a:lnTo>
                  <a:lnTo>
                    <a:pt x="5247" y="781"/>
                  </a:lnTo>
                  <a:lnTo>
                    <a:pt x="5497" y="875"/>
                  </a:lnTo>
                  <a:lnTo>
                    <a:pt x="5747" y="1031"/>
                  </a:lnTo>
                  <a:lnTo>
                    <a:pt x="5997" y="1156"/>
                  </a:lnTo>
                  <a:lnTo>
                    <a:pt x="6215" y="1343"/>
                  </a:lnTo>
                  <a:lnTo>
                    <a:pt x="6434" y="1530"/>
                  </a:lnTo>
                  <a:lnTo>
                    <a:pt x="6621" y="1718"/>
                  </a:lnTo>
                  <a:lnTo>
                    <a:pt x="6809" y="1968"/>
                  </a:lnTo>
                  <a:lnTo>
                    <a:pt x="6965" y="2186"/>
                  </a:lnTo>
                  <a:lnTo>
                    <a:pt x="7090" y="2436"/>
                  </a:lnTo>
                  <a:lnTo>
                    <a:pt x="7215" y="2717"/>
                  </a:lnTo>
                  <a:lnTo>
                    <a:pt x="7340" y="3061"/>
                  </a:lnTo>
                  <a:lnTo>
                    <a:pt x="7433" y="3404"/>
                  </a:lnTo>
                  <a:lnTo>
                    <a:pt x="7465" y="3716"/>
                  </a:lnTo>
                  <a:lnTo>
                    <a:pt x="7465" y="4060"/>
                  </a:lnTo>
                  <a:lnTo>
                    <a:pt x="7465" y="4404"/>
                  </a:lnTo>
                  <a:lnTo>
                    <a:pt x="7402" y="4747"/>
                  </a:lnTo>
                  <a:lnTo>
                    <a:pt x="7308" y="5059"/>
                  </a:lnTo>
                  <a:lnTo>
                    <a:pt x="7215" y="5372"/>
                  </a:lnTo>
                  <a:lnTo>
                    <a:pt x="7059" y="5684"/>
                  </a:lnTo>
                  <a:lnTo>
                    <a:pt x="6902" y="5965"/>
                  </a:lnTo>
                  <a:lnTo>
                    <a:pt x="6684" y="6215"/>
                  </a:lnTo>
                  <a:lnTo>
                    <a:pt x="6465" y="6465"/>
                  </a:lnTo>
                  <a:lnTo>
                    <a:pt x="6215" y="6715"/>
                  </a:lnTo>
                  <a:lnTo>
                    <a:pt x="5934" y="6902"/>
                  </a:lnTo>
                  <a:lnTo>
                    <a:pt x="5622" y="7089"/>
                  </a:lnTo>
                  <a:lnTo>
                    <a:pt x="5310" y="7245"/>
                  </a:lnTo>
                  <a:lnTo>
                    <a:pt x="4966" y="7370"/>
                  </a:lnTo>
                  <a:lnTo>
                    <a:pt x="4654" y="7433"/>
                  </a:lnTo>
                  <a:lnTo>
                    <a:pt x="4310" y="7495"/>
                  </a:lnTo>
                  <a:lnTo>
                    <a:pt x="3967" y="7495"/>
                  </a:lnTo>
                  <a:lnTo>
                    <a:pt x="3623" y="7464"/>
                  </a:lnTo>
                  <a:lnTo>
                    <a:pt x="3280" y="7433"/>
                  </a:lnTo>
                  <a:lnTo>
                    <a:pt x="2968" y="7339"/>
                  </a:lnTo>
                  <a:lnTo>
                    <a:pt x="2655" y="7214"/>
                  </a:lnTo>
                  <a:lnTo>
                    <a:pt x="2343" y="7089"/>
                  </a:lnTo>
                  <a:lnTo>
                    <a:pt x="2062" y="6902"/>
                  </a:lnTo>
                  <a:lnTo>
                    <a:pt x="1812" y="6715"/>
                  </a:lnTo>
                  <a:lnTo>
                    <a:pt x="1562" y="6465"/>
                  </a:lnTo>
                  <a:lnTo>
                    <a:pt x="1312" y="6215"/>
                  </a:lnTo>
                  <a:lnTo>
                    <a:pt x="1125" y="5965"/>
                  </a:lnTo>
                  <a:lnTo>
                    <a:pt x="938" y="5653"/>
                  </a:lnTo>
                  <a:lnTo>
                    <a:pt x="782" y="5340"/>
                  </a:lnTo>
                  <a:lnTo>
                    <a:pt x="688" y="4997"/>
                  </a:lnTo>
                  <a:lnTo>
                    <a:pt x="594" y="4653"/>
                  </a:lnTo>
                  <a:lnTo>
                    <a:pt x="563" y="4310"/>
                  </a:lnTo>
                  <a:lnTo>
                    <a:pt x="532" y="3966"/>
                  </a:lnTo>
                  <a:lnTo>
                    <a:pt x="563" y="3654"/>
                  </a:lnTo>
                  <a:lnTo>
                    <a:pt x="625" y="3311"/>
                  </a:lnTo>
                  <a:lnTo>
                    <a:pt x="688" y="2998"/>
                  </a:lnTo>
                  <a:lnTo>
                    <a:pt x="813" y="2686"/>
                  </a:lnTo>
                  <a:lnTo>
                    <a:pt x="969" y="2374"/>
                  </a:lnTo>
                  <a:lnTo>
                    <a:pt x="1125" y="2093"/>
                  </a:lnTo>
                  <a:lnTo>
                    <a:pt x="1312" y="1812"/>
                  </a:lnTo>
                  <a:lnTo>
                    <a:pt x="1562" y="1562"/>
                  </a:lnTo>
                  <a:lnTo>
                    <a:pt x="1812" y="1343"/>
                  </a:lnTo>
                  <a:lnTo>
                    <a:pt x="2093" y="1124"/>
                  </a:lnTo>
                  <a:lnTo>
                    <a:pt x="2374" y="968"/>
                  </a:lnTo>
                  <a:lnTo>
                    <a:pt x="2687" y="812"/>
                  </a:lnTo>
                  <a:lnTo>
                    <a:pt x="3124" y="656"/>
                  </a:lnTo>
                  <a:lnTo>
                    <a:pt x="3530" y="594"/>
                  </a:lnTo>
                  <a:lnTo>
                    <a:pt x="3842" y="562"/>
                  </a:lnTo>
                  <a:close/>
                  <a:moveTo>
                    <a:pt x="3780" y="0"/>
                  </a:moveTo>
                  <a:lnTo>
                    <a:pt x="3436" y="31"/>
                  </a:lnTo>
                  <a:lnTo>
                    <a:pt x="3030" y="125"/>
                  </a:lnTo>
                  <a:lnTo>
                    <a:pt x="2655" y="250"/>
                  </a:lnTo>
                  <a:lnTo>
                    <a:pt x="2281" y="375"/>
                  </a:lnTo>
                  <a:lnTo>
                    <a:pt x="1937" y="562"/>
                  </a:lnTo>
                  <a:lnTo>
                    <a:pt x="1625" y="781"/>
                  </a:lnTo>
                  <a:lnTo>
                    <a:pt x="1312" y="1031"/>
                  </a:lnTo>
                  <a:lnTo>
                    <a:pt x="1031" y="1312"/>
                  </a:lnTo>
                  <a:lnTo>
                    <a:pt x="782" y="1593"/>
                  </a:lnTo>
                  <a:lnTo>
                    <a:pt x="594" y="1905"/>
                  </a:lnTo>
                  <a:lnTo>
                    <a:pt x="407" y="2249"/>
                  </a:lnTo>
                  <a:lnTo>
                    <a:pt x="251" y="2623"/>
                  </a:lnTo>
                  <a:lnTo>
                    <a:pt x="126" y="2998"/>
                  </a:lnTo>
                  <a:lnTo>
                    <a:pt x="32" y="3373"/>
                  </a:lnTo>
                  <a:lnTo>
                    <a:pt x="1" y="3748"/>
                  </a:lnTo>
                  <a:lnTo>
                    <a:pt x="1" y="4154"/>
                  </a:lnTo>
                  <a:lnTo>
                    <a:pt x="32" y="4560"/>
                  </a:lnTo>
                  <a:lnTo>
                    <a:pt x="94" y="4966"/>
                  </a:lnTo>
                  <a:lnTo>
                    <a:pt x="219" y="5372"/>
                  </a:lnTo>
                  <a:lnTo>
                    <a:pt x="376" y="5746"/>
                  </a:lnTo>
                  <a:lnTo>
                    <a:pt x="563" y="6090"/>
                  </a:lnTo>
                  <a:lnTo>
                    <a:pt x="782" y="6402"/>
                  </a:lnTo>
                  <a:lnTo>
                    <a:pt x="1000" y="6715"/>
                  </a:lnTo>
                  <a:lnTo>
                    <a:pt x="1281" y="6964"/>
                  </a:lnTo>
                  <a:lnTo>
                    <a:pt x="1593" y="7214"/>
                  </a:lnTo>
                  <a:lnTo>
                    <a:pt x="1906" y="7433"/>
                  </a:lnTo>
                  <a:lnTo>
                    <a:pt x="2249" y="7620"/>
                  </a:lnTo>
                  <a:lnTo>
                    <a:pt x="2593" y="7776"/>
                  </a:lnTo>
                  <a:lnTo>
                    <a:pt x="2968" y="7901"/>
                  </a:lnTo>
                  <a:lnTo>
                    <a:pt x="3342" y="7995"/>
                  </a:lnTo>
                  <a:lnTo>
                    <a:pt x="3748" y="8026"/>
                  </a:lnTo>
                  <a:lnTo>
                    <a:pt x="4154" y="8026"/>
                  </a:lnTo>
                  <a:lnTo>
                    <a:pt x="4560" y="7995"/>
                  </a:lnTo>
                  <a:lnTo>
                    <a:pt x="5029" y="7901"/>
                  </a:lnTo>
                  <a:lnTo>
                    <a:pt x="5497" y="7745"/>
                  </a:lnTo>
                  <a:lnTo>
                    <a:pt x="5872" y="7558"/>
                  </a:lnTo>
                  <a:lnTo>
                    <a:pt x="6215" y="7370"/>
                  </a:lnTo>
                  <a:lnTo>
                    <a:pt x="6528" y="7120"/>
                  </a:lnTo>
                  <a:lnTo>
                    <a:pt x="6840" y="6871"/>
                  </a:lnTo>
                  <a:lnTo>
                    <a:pt x="7090" y="6590"/>
                  </a:lnTo>
                  <a:lnTo>
                    <a:pt x="7308" y="6277"/>
                  </a:lnTo>
                  <a:lnTo>
                    <a:pt x="7527" y="5934"/>
                  </a:lnTo>
                  <a:lnTo>
                    <a:pt x="7683" y="5590"/>
                  </a:lnTo>
                  <a:lnTo>
                    <a:pt x="7839" y="5216"/>
                  </a:lnTo>
                  <a:lnTo>
                    <a:pt x="7933" y="4841"/>
                  </a:lnTo>
                  <a:lnTo>
                    <a:pt x="7996" y="4466"/>
                  </a:lnTo>
                  <a:lnTo>
                    <a:pt x="8027" y="4091"/>
                  </a:lnTo>
                  <a:lnTo>
                    <a:pt x="7996" y="3685"/>
                  </a:lnTo>
                  <a:lnTo>
                    <a:pt x="7964" y="3311"/>
                  </a:lnTo>
                  <a:lnTo>
                    <a:pt x="7871" y="2905"/>
                  </a:lnTo>
                  <a:lnTo>
                    <a:pt x="7714" y="2530"/>
                  </a:lnTo>
                  <a:lnTo>
                    <a:pt x="7590" y="2217"/>
                  </a:lnTo>
                  <a:lnTo>
                    <a:pt x="7402" y="1905"/>
                  </a:lnTo>
                  <a:lnTo>
                    <a:pt x="7215" y="1624"/>
                  </a:lnTo>
                  <a:lnTo>
                    <a:pt x="7027" y="1374"/>
                  </a:lnTo>
                  <a:lnTo>
                    <a:pt x="6809" y="1124"/>
                  </a:lnTo>
                  <a:lnTo>
                    <a:pt x="6559" y="906"/>
                  </a:lnTo>
                  <a:lnTo>
                    <a:pt x="6278" y="718"/>
                  </a:lnTo>
                  <a:lnTo>
                    <a:pt x="5997" y="531"/>
                  </a:lnTo>
                  <a:lnTo>
                    <a:pt x="5716" y="375"/>
                  </a:lnTo>
                  <a:lnTo>
                    <a:pt x="5435" y="250"/>
                  </a:lnTo>
                  <a:lnTo>
                    <a:pt x="5122" y="156"/>
                  </a:lnTo>
                  <a:lnTo>
                    <a:pt x="4779" y="94"/>
                  </a:lnTo>
                  <a:lnTo>
                    <a:pt x="4467" y="31"/>
                  </a:lnTo>
                  <a:lnTo>
                    <a:pt x="4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3" name="Google Shape;3794;p61">
              <a:extLst>
                <a:ext uri="{FF2B5EF4-FFF2-40B4-BE49-F238E27FC236}">
                  <a16:creationId xmlns:a16="http://schemas.microsoft.com/office/drawing/2014/main" id="{428A2145-CF52-5344-0654-F5392884E59B}"/>
                </a:ext>
              </a:extLst>
            </p:cNvPr>
            <p:cNvSpPr/>
            <p:nvPr/>
          </p:nvSpPr>
          <p:spPr>
            <a:xfrm>
              <a:off x="4383825" y="2367950"/>
              <a:ext cx="153050" cy="197550"/>
            </a:xfrm>
            <a:custGeom>
              <a:avLst/>
              <a:gdLst/>
              <a:ahLst/>
              <a:cxnLst/>
              <a:rect l="l" t="t" r="r" b="b"/>
              <a:pathLst>
                <a:path w="6122" h="7902" extrusionOk="0">
                  <a:moveTo>
                    <a:pt x="2843" y="563"/>
                  </a:moveTo>
                  <a:lnTo>
                    <a:pt x="3061" y="594"/>
                  </a:lnTo>
                  <a:lnTo>
                    <a:pt x="3280" y="657"/>
                  </a:lnTo>
                  <a:lnTo>
                    <a:pt x="3498" y="750"/>
                  </a:lnTo>
                  <a:lnTo>
                    <a:pt x="3717" y="844"/>
                  </a:lnTo>
                  <a:lnTo>
                    <a:pt x="3904" y="969"/>
                  </a:lnTo>
                  <a:lnTo>
                    <a:pt x="4092" y="1125"/>
                  </a:lnTo>
                  <a:lnTo>
                    <a:pt x="4342" y="1344"/>
                  </a:lnTo>
                  <a:lnTo>
                    <a:pt x="4560" y="1593"/>
                  </a:lnTo>
                  <a:lnTo>
                    <a:pt x="4748" y="1843"/>
                  </a:lnTo>
                  <a:lnTo>
                    <a:pt x="4935" y="2124"/>
                  </a:lnTo>
                  <a:lnTo>
                    <a:pt x="5091" y="2405"/>
                  </a:lnTo>
                  <a:lnTo>
                    <a:pt x="5216" y="2718"/>
                  </a:lnTo>
                  <a:lnTo>
                    <a:pt x="5341" y="3030"/>
                  </a:lnTo>
                  <a:lnTo>
                    <a:pt x="5435" y="3342"/>
                  </a:lnTo>
                  <a:lnTo>
                    <a:pt x="5497" y="3686"/>
                  </a:lnTo>
                  <a:lnTo>
                    <a:pt x="5560" y="4029"/>
                  </a:lnTo>
                  <a:lnTo>
                    <a:pt x="5591" y="4373"/>
                  </a:lnTo>
                  <a:lnTo>
                    <a:pt x="5591" y="4716"/>
                  </a:lnTo>
                  <a:lnTo>
                    <a:pt x="5560" y="5029"/>
                  </a:lnTo>
                  <a:lnTo>
                    <a:pt x="5497" y="5341"/>
                  </a:lnTo>
                  <a:lnTo>
                    <a:pt x="5435" y="5622"/>
                  </a:lnTo>
                  <a:lnTo>
                    <a:pt x="5341" y="5903"/>
                  </a:lnTo>
                  <a:lnTo>
                    <a:pt x="5247" y="6153"/>
                  </a:lnTo>
                  <a:lnTo>
                    <a:pt x="5091" y="6403"/>
                  </a:lnTo>
                  <a:lnTo>
                    <a:pt x="4966" y="6621"/>
                  </a:lnTo>
                  <a:lnTo>
                    <a:pt x="4779" y="6809"/>
                  </a:lnTo>
                  <a:lnTo>
                    <a:pt x="4591" y="6996"/>
                  </a:lnTo>
                  <a:lnTo>
                    <a:pt x="4373" y="7121"/>
                  </a:lnTo>
                  <a:lnTo>
                    <a:pt x="4154" y="7246"/>
                  </a:lnTo>
                  <a:lnTo>
                    <a:pt x="3936" y="7308"/>
                  </a:lnTo>
                  <a:lnTo>
                    <a:pt x="3686" y="7371"/>
                  </a:lnTo>
                  <a:lnTo>
                    <a:pt x="3436" y="7371"/>
                  </a:lnTo>
                  <a:lnTo>
                    <a:pt x="3186" y="7340"/>
                  </a:lnTo>
                  <a:lnTo>
                    <a:pt x="2936" y="7308"/>
                  </a:lnTo>
                  <a:lnTo>
                    <a:pt x="2686" y="7215"/>
                  </a:lnTo>
                  <a:lnTo>
                    <a:pt x="2437" y="7090"/>
                  </a:lnTo>
                  <a:lnTo>
                    <a:pt x="2218" y="6934"/>
                  </a:lnTo>
                  <a:lnTo>
                    <a:pt x="1999" y="6777"/>
                  </a:lnTo>
                  <a:lnTo>
                    <a:pt x="1781" y="6559"/>
                  </a:lnTo>
                  <a:lnTo>
                    <a:pt x="1562" y="6340"/>
                  </a:lnTo>
                  <a:lnTo>
                    <a:pt x="1375" y="6090"/>
                  </a:lnTo>
                  <a:lnTo>
                    <a:pt x="1219" y="5841"/>
                  </a:lnTo>
                  <a:lnTo>
                    <a:pt x="1062" y="5560"/>
                  </a:lnTo>
                  <a:lnTo>
                    <a:pt x="906" y="5247"/>
                  </a:lnTo>
                  <a:lnTo>
                    <a:pt x="781" y="4904"/>
                  </a:lnTo>
                  <a:lnTo>
                    <a:pt x="688" y="4560"/>
                  </a:lnTo>
                  <a:lnTo>
                    <a:pt x="594" y="4248"/>
                  </a:lnTo>
                  <a:lnTo>
                    <a:pt x="563" y="3936"/>
                  </a:lnTo>
                  <a:lnTo>
                    <a:pt x="532" y="3592"/>
                  </a:lnTo>
                  <a:lnTo>
                    <a:pt x="532" y="3280"/>
                  </a:lnTo>
                  <a:lnTo>
                    <a:pt x="563" y="2936"/>
                  </a:lnTo>
                  <a:lnTo>
                    <a:pt x="594" y="2624"/>
                  </a:lnTo>
                  <a:lnTo>
                    <a:pt x="688" y="2312"/>
                  </a:lnTo>
                  <a:lnTo>
                    <a:pt x="781" y="1968"/>
                  </a:lnTo>
                  <a:lnTo>
                    <a:pt x="875" y="1750"/>
                  </a:lnTo>
                  <a:lnTo>
                    <a:pt x="1000" y="1531"/>
                  </a:lnTo>
                  <a:lnTo>
                    <a:pt x="1156" y="1312"/>
                  </a:lnTo>
                  <a:lnTo>
                    <a:pt x="1312" y="1125"/>
                  </a:lnTo>
                  <a:lnTo>
                    <a:pt x="1500" y="938"/>
                  </a:lnTo>
                  <a:lnTo>
                    <a:pt x="1718" y="813"/>
                  </a:lnTo>
                  <a:lnTo>
                    <a:pt x="1937" y="688"/>
                  </a:lnTo>
                  <a:lnTo>
                    <a:pt x="2187" y="594"/>
                  </a:lnTo>
                  <a:lnTo>
                    <a:pt x="2280" y="563"/>
                  </a:lnTo>
                  <a:close/>
                  <a:moveTo>
                    <a:pt x="2655" y="1"/>
                  </a:moveTo>
                  <a:lnTo>
                    <a:pt x="2405" y="32"/>
                  </a:lnTo>
                  <a:lnTo>
                    <a:pt x="2156" y="63"/>
                  </a:lnTo>
                  <a:lnTo>
                    <a:pt x="1937" y="126"/>
                  </a:lnTo>
                  <a:lnTo>
                    <a:pt x="1718" y="188"/>
                  </a:lnTo>
                  <a:lnTo>
                    <a:pt x="1500" y="313"/>
                  </a:lnTo>
                  <a:lnTo>
                    <a:pt x="1281" y="438"/>
                  </a:lnTo>
                  <a:lnTo>
                    <a:pt x="1094" y="563"/>
                  </a:lnTo>
                  <a:lnTo>
                    <a:pt x="906" y="719"/>
                  </a:lnTo>
                  <a:lnTo>
                    <a:pt x="750" y="906"/>
                  </a:lnTo>
                  <a:lnTo>
                    <a:pt x="594" y="1094"/>
                  </a:lnTo>
                  <a:lnTo>
                    <a:pt x="469" y="1312"/>
                  </a:lnTo>
                  <a:lnTo>
                    <a:pt x="375" y="1531"/>
                  </a:lnTo>
                  <a:lnTo>
                    <a:pt x="282" y="1781"/>
                  </a:lnTo>
                  <a:lnTo>
                    <a:pt x="157" y="2156"/>
                  </a:lnTo>
                  <a:lnTo>
                    <a:pt x="94" y="2499"/>
                  </a:lnTo>
                  <a:lnTo>
                    <a:pt x="32" y="2874"/>
                  </a:lnTo>
                  <a:lnTo>
                    <a:pt x="1" y="3249"/>
                  </a:lnTo>
                  <a:lnTo>
                    <a:pt x="1" y="3592"/>
                  </a:lnTo>
                  <a:lnTo>
                    <a:pt x="32" y="3967"/>
                  </a:lnTo>
                  <a:lnTo>
                    <a:pt x="94" y="4342"/>
                  </a:lnTo>
                  <a:lnTo>
                    <a:pt x="157" y="4716"/>
                  </a:lnTo>
                  <a:lnTo>
                    <a:pt x="282" y="5091"/>
                  </a:lnTo>
                  <a:lnTo>
                    <a:pt x="407" y="5435"/>
                  </a:lnTo>
                  <a:lnTo>
                    <a:pt x="563" y="5778"/>
                  </a:lnTo>
                  <a:lnTo>
                    <a:pt x="750" y="6090"/>
                  </a:lnTo>
                  <a:lnTo>
                    <a:pt x="938" y="6371"/>
                  </a:lnTo>
                  <a:lnTo>
                    <a:pt x="1156" y="6653"/>
                  </a:lnTo>
                  <a:lnTo>
                    <a:pt x="1375" y="6902"/>
                  </a:lnTo>
                  <a:lnTo>
                    <a:pt x="1593" y="7152"/>
                  </a:lnTo>
                  <a:lnTo>
                    <a:pt x="1843" y="7340"/>
                  </a:lnTo>
                  <a:lnTo>
                    <a:pt x="2124" y="7496"/>
                  </a:lnTo>
                  <a:lnTo>
                    <a:pt x="2374" y="7652"/>
                  </a:lnTo>
                  <a:lnTo>
                    <a:pt x="2655" y="7777"/>
                  </a:lnTo>
                  <a:lnTo>
                    <a:pt x="2936" y="7839"/>
                  </a:lnTo>
                  <a:lnTo>
                    <a:pt x="3217" y="7902"/>
                  </a:lnTo>
                  <a:lnTo>
                    <a:pt x="3811" y="7902"/>
                  </a:lnTo>
                  <a:lnTo>
                    <a:pt x="4061" y="7839"/>
                  </a:lnTo>
                  <a:lnTo>
                    <a:pt x="4342" y="7746"/>
                  </a:lnTo>
                  <a:lnTo>
                    <a:pt x="4623" y="7621"/>
                  </a:lnTo>
                  <a:lnTo>
                    <a:pt x="4872" y="7433"/>
                  </a:lnTo>
                  <a:lnTo>
                    <a:pt x="5091" y="7246"/>
                  </a:lnTo>
                  <a:lnTo>
                    <a:pt x="5310" y="7027"/>
                  </a:lnTo>
                  <a:lnTo>
                    <a:pt x="5497" y="6746"/>
                  </a:lnTo>
                  <a:lnTo>
                    <a:pt x="5653" y="6465"/>
                  </a:lnTo>
                  <a:lnTo>
                    <a:pt x="5809" y="6184"/>
                  </a:lnTo>
                  <a:lnTo>
                    <a:pt x="5934" y="5841"/>
                  </a:lnTo>
                  <a:lnTo>
                    <a:pt x="5997" y="5497"/>
                  </a:lnTo>
                  <a:lnTo>
                    <a:pt x="6059" y="5154"/>
                  </a:lnTo>
                  <a:lnTo>
                    <a:pt x="6122" y="4779"/>
                  </a:lnTo>
                  <a:lnTo>
                    <a:pt x="6122" y="4404"/>
                  </a:lnTo>
                  <a:lnTo>
                    <a:pt x="6090" y="3998"/>
                  </a:lnTo>
                  <a:lnTo>
                    <a:pt x="6028" y="3623"/>
                  </a:lnTo>
                  <a:lnTo>
                    <a:pt x="5934" y="3217"/>
                  </a:lnTo>
                  <a:lnTo>
                    <a:pt x="5841" y="2843"/>
                  </a:lnTo>
                  <a:lnTo>
                    <a:pt x="5716" y="2499"/>
                  </a:lnTo>
                  <a:lnTo>
                    <a:pt x="5560" y="2156"/>
                  </a:lnTo>
                  <a:lnTo>
                    <a:pt x="5372" y="1843"/>
                  </a:lnTo>
                  <a:lnTo>
                    <a:pt x="5185" y="1531"/>
                  </a:lnTo>
                  <a:lnTo>
                    <a:pt x="4935" y="1250"/>
                  </a:lnTo>
                  <a:lnTo>
                    <a:pt x="4685" y="969"/>
                  </a:lnTo>
                  <a:lnTo>
                    <a:pt x="4435" y="719"/>
                  </a:lnTo>
                  <a:lnTo>
                    <a:pt x="4185" y="532"/>
                  </a:lnTo>
                  <a:lnTo>
                    <a:pt x="3936" y="344"/>
                  </a:lnTo>
                  <a:lnTo>
                    <a:pt x="3686" y="219"/>
                  </a:lnTo>
                  <a:lnTo>
                    <a:pt x="3405" y="94"/>
                  </a:lnTo>
                  <a:lnTo>
                    <a:pt x="3155" y="32"/>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4" name="Google Shape;3795;p61">
              <a:extLst>
                <a:ext uri="{FF2B5EF4-FFF2-40B4-BE49-F238E27FC236}">
                  <a16:creationId xmlns:a16="http://schemas.microsoft.com/office/drawing/2014/main" id="{6A6F11CC-269C-03B4-6661-6E10E6038AA1}"/>
                </a:ext>
              </a:extLst>
            </p:cNvPr>
            <p:cNvSpPr/>
            <p:nvPr/>
          </p:nvSpPr>
          <p:spPr>
            <a:xfrm>
              <a:off x="4324500" y="2462425"/>
              <a:ext cx="71075" cy="36725"/>
            </a:xfrm>
            <a:custGeom>
              <a:avLst/>
              <a:gdLst/>
              <a:ahLst/>
              <a:cxnLst/>
              <a:rect l="l" t="t" r="r" b="b"/>
              <a:pathLst>
                <a:path w="2843" h="1469" extrusionOk="0">
                  <a:moveTo>
                    <a:pt x="1749" y="0"/>
                  </a:moveTo>
                  <a:lnTo>
                    <a:pt x="1530" y="32"/>
                  </a:lnTo>
                  <a:lnTo>
                    <a:pt x="1312" y="94"/>
                  </a:lnTo>
                  <a:lnTo>
                    <a:pt x="1125" y="188"/>
                  </a:lnTo>
                  <a:lnTo>
                    <a:pt x="781" y="375"/>
                  </a:lnTo>
                  <a:lnTo>
                    <a:pt x="437" y="625"/>
                  </a:lnTo>
                  <a:lnTo>
                    <a:pt x="188" y="906"/>
                  </a:lnTo>
                  <a:lnTo>
                    <a:pt x="0" y="1156"/>
                  </a:lnTo>
                  <a:lnTo>
                    <a:pt x="437" y="1468"/>
                  </a:lnTo>
                  <a:lnTo>
                    <a:pt x="625" y="1218"/>
                  </a:lnTo>
                  <a:lnTo>
                    <a:pt x="843" y="1031"/>
                  </a:lnTo>
                  <a:lnTo>
                    <a:pt x="1125" y="812"/>
                  </a:lnTo>
                  <a:lnTo>
                    <a:pt x="1437" y="625"/>
                  </a:lnTo>
                  <a:lnTo>
                    <a:pt x="1593" y="563"/>
                  </a:lnTo>
                  <a:lnTo>
                    <a:pt x="1780" y="531"/>
                  </a:lnTo>
                  <a:lnTo>
                    <a:pt x="2155" y="531"/>
                  </a:lnTo>
                  <a:lnTo>
                    <a:pt x="2342" y="594"/>
                  </a:lnTo>
                  <a:lnTo>
                    <a:pt x="2561" y="719"/>
                  </a:lnTo>
                  <a:lnTo>
                    <a:pt x="2842" y="250"/>
                  </a:lnTo>
                  <a:lnTo>
                    <a:pt x="2624" y="125"/>
                  </a:lnTo>
                  <a:lnTo>
                    <a:pt x="2405" y="63"/>
                  </a:lnTo>
                  <a:lnTo>
                    <a:pt x="2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5" name="Google Shape;3796;p61">
              <a:extLst>
                <a:ext uri="{FF2B5EF4-FFF2-40B4-BE49-F238E27FC236}">
                  <a16:creationId xmlns:a16="http://schemas.microsoft.com/office/drawing/2014/main" id="{0231D58B-135E-09A4-9F47-EDA37F54A4E9}"/>
                </a:ext>
              </a:extLst>
            </p:cNvPr>
            <p:cNvSpPr/>
            <p:nvPr/>
          </p:nvSpPr>
          <p:spPr>
            <a:xfrm>
              <a:off x="3897425" y="2519425"/>
              <a:ext cx="255325" cy="116350"/>
            </a:xfrm>
            <a:custGeom>
              <a:avLst/>
              <a:gdLst/>
              <a:ahLst/>
              <a:cxnLst/>
              <a:rect l="l" t="t" r="r" b="b"/>
              <a:pathLst>
                <a:path w="10213" h="4654" extrusionOk="0">
                  <a:moveTo>
                    <a:pt x="10150" y="0"/>
                  </a:moveTo>
                  <a:lnTo>
                    <a:pt x="8839" y="219"/>
                  </a:lnTo>
                  <a:lnTo>
                    <a:pt x="6184" y="687"/>
                  </a:lnTo>
                  <a:lnTo>
                    <a:pt x="4716" y="968"/>
                  </a:lnTo>
                  <a:lnTo>
                    <a:pt x="3373" y="1218"/>
                  </a:lnTo>
                  <a:lnTo>
                    <a:pt x="2312" y="1468"/>
                  </a:lnTo>
                  <a:lnTo>
                    <a:pt x="1937" y="1562"/>
                  </a:lnTo>
                  <a:lnTo>
                    <a:pt x="1656" y="1655"/>
                  </a:lnTo>
                  <a:lnTo>
                    <a:pt x="1468" y="1780"/>
                  </a:lnTo>
                  <a:lnTo>
                    <a:pt x="1281" y="1905"/>
                  </a:lnTo>
                  <a:lnTo>
                    <a:pt x="1094" y="2093"/>
                  </a:lnTo>
                  <a:lnTo>
                    <a:pt x="938" y="2280"/>
                  </a:lnTo>
                  <a:lnTo>
                    <a:pt x="813" y="2499"/>
                  </a:lnTo>
                  <a:lnTo>
                    <a:pt x="657" y="2717"/>
                  </a:lnTo>
                  <a:lnTo>
                    <a:pt x="438" y="3186"/>
                  </a:lnTo>
                  <a:lnTo>
                    <a:pt x="251" y="3654"/>
                  </a:lnTo>
                  <a:lnTo>
                    <a:pt x="126" y="4060"/>
                  </a:lnTo>
                  <a:lnTo>
                    <a:pt x="1" y="4560"/>
                  </a:lnTo>
                  <a:lnTo>
                    <a:pt x="500" y="4653"/>
                  </a:lnTo>
                  <a:lnTo>
                    <a:pt x="657" y="4091"/>
                  </a:lnTo>
                  <a:lnTo>
                    <a:pt x="781" y="3716"/>
                  </a:lnTo>
                  <a:lnTo>
                    <a:pt x="938" y="3342"/>
                  </a:lnTo>
                  <a:lnTo>
                    <a:pt x="1125" y="2967"/>
                  </a:lnTo>
                  <a:lnTo>
                    <a:pt x="1375" y="2623"/>
                  </a:lnTo>
                  <a:lnTo>
                    <a:pt x="1468" y="2467"/>
                  </a:lnTo>
                  <a:lnTo>
                    <a:pt x="1625" y="2342"/>
                  </a:lnTo>
                  <a:lnTo>
                    <a:pt x="1750" y="2249"/>
                  </a:lnTo>
                  <a:lnTo>
                    <a:pt x="1906" y="2155"/>
                  </a:lnTo>
                  <a:lnTo>
                    <a:pt x="2405" y="1999"/>
                  </a:lnTo>
                  <a:lnTo>
                    <a:pt x="3249" y="1811"/>
                  </a:lnTo>
                  <a:lnTo>
                    <a:pt x="5591" y="1343"/>
                  </a:lnTo>
                  <a:lnTo>
                    <a:pt x="8183" y="875"/>
                  </a:lnTo>
                  <a:lnTo>
                    <a:pt x="10213" y="531"/>
                  </a:lnTo>
                  <a:lnTo>
                    <a:pt x="10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6" name="Google Shape;3797;p61">
              <a:extLst>
                <a:ext uri="{FF2B5EF4-FFF2-40B4-BE49-F238E27FC236}">
                  <a16:creationId xmlns:a16="http://schemas.microsoft.com/office/drawing/2014/main" id="{3BCB1443-A76D-3A9E-B5BE-AE26D1491EFA}"/>
                </a:ext>
              </a:extLst>
            </p:cNvPr>
            <p:cNvSpPr/>
            <p:nvPr/>
          </p:nvSpPr>
          <p:spPr>
            <a:xfrm>
              <a:off x="3894300" y="2512400"/>
              <a:ext cx="182725" cy="209250"/>
            </a:xfrm>
            <a:custGeom>
              <a:avLst/>
              <a:gdLst/>
              <a:ahLst/>
              <a:cxnLst/>
              <a:rect l="l" t="t" r="r" b="b"/>
              <a:pathLst>
                <a:path w="7309" h="8370" extrusionOk="0">
                  <a:moveTo>
                    <a:pt x="1312" y="0"/>
                  </a:moveTo>
                  <a:lnTo>
                    <a:pt x="1125" y="31"/>
                  </a:lnTo>
                  <a:lnTo>
                    <a:pt x="938" y="94"/>
                  </a:lnTo>
                  <a:lnTo>
                    <a:pt x="750" y="187"/>
                  </a:lnTo>
                  <a:lnTo>
                    <a:pt x="563" y="281"/>
                  </a:lnTo>
                  <a:lnTo>
                    <a:pt x="407" y="437"/>
                  </a:lnTo>
                  <a:lnTo>
                    <a:pt x="282" y="593"/>
                  </a:lnTo>
                  <a:lnTo>
                    <a:pt x="157" y="781"/>
                  </a:lnTo>
                  <a:lnTo>
                    <a:pt x="94" y="999"/>
                  </a:lnTo>
                  <a:lnTo>
                    <a:pt x="32" y="1218"/>
                  </a:lnTo>
                  <a:lnTo>
                    <a:pt x="1" y="1468"/>
                  </a:lnTo>
                  <a:lnTo>
                    <a:pt x="1" y="1749"/>
                  </a:lnTo>
                  <a:lnTo>
                    <a:pt x="32" y="2030"/>
                  </a:lnTo>
                  <a:lnTo>
                    <a:pt x="126" y="2623"/>
                  </a:lnTo>
                  <a:lnTo>
                    <a:pt x="282" y="3248"/>
                  </a:lnTo>
                  <a:lnTo>
                    <a:pt x="532" y="3904"/>
                  </a:lnTo>
                  <a:lnTo>
                    <a:pt x="813" y="4560"/>
                  </a:lnTo>
                  <a:lnTo>
                    <a:pt x="1156" y="5215"/>
                  </a:lnTo>
                  <a:lnTo>
                    <a:pt x="1562" y="5840"/>
                  </a:lnTo>
                  <a:lnTo>
                    <a:pt x="1968" y="6433"/>
                  </a:lnTo>
                  <a:lnTo>
                    <a:pt x="2437" y="6964"/>
                  </a:lnTo>
                  <a:lnTo>
                    <a:pt x="2874" y="7433"/>
                  </a:lnTo>
                  <a:lnTo>
                    <a:pt x="3124" y="7651"/>
                  </a:lnTo>
                  <a:lnTo>
                    <a:pt x="3374" y="7807"/>
                  </a:lnTo>
                  <a:lnTo>
                    <a:pt x="3592" y="7964"/>
                  </a:lnTo>
                  <a:lnTo>
                    <a:pt x="3842" y="8089"/>
                  </a:lnTo>
                  <a:lnTo>
                    <a:pt x="4061" y="8182"/>
                  </a:lnTo>
                  <a:lnTo>
                    <a:pt x="4310" y="8276"/>
                  </a:lnTo>
                  <a:lnTo>
                    <a:pt x="4529" y="8338"/>
                  </a:lnTo>
                  <a:lnTo>
                    <a:pt x="4779" y="8370"/>
                  </a:lnTo>
                  <a:lnTo>
                    <a:pt x="5247" y="8370"/>
                  </a:lnTo>
                  <a:lnTo>
                    <a:pt x="5466" y="8307"/>
                  </a:lnTo>
                  <a:lnTo>
                    <a:pt x="5685" y="8276"/>
                  </a:lnTo>
                  <a:lnTo>
                    <a:pt x="5903" y="8182"/>
                  </a:lnTo>
                  <a:lnTo>
                    <a:pt x="6122" y="8089"/>
                  </a:lnTo>
                  <a:lnTo>
                    <a:pt x="6309" y="7964"/>
                  </a:lnTo>
                  <a:lnTo>
                    <a:pt x="6497" y="7839"/>
                  </a:lnTo>
                  <a:lnTo>
                    <a:pt x="6684" y="7683"/>
                  </a:lnTo>
                  <a:lnTo>
                    <a:pt x="6840" y="7495"/>
                  </a:lnTo>
                  <a:lnTo>
                    <a:pt x="6965" y="7308"/>
                  </a:lnTo>
                  <a:lnTo>
                    <a:pt x="7090" y="7120"/>
                  </a:lnTo>
                  <a:lnTo>
                    <a:pt x="7215" y="6902"/>
                  </a:lnTo>
                  <a:lnTo>
                    <a:pt x="7277" y="6683"/>
                  </a:lnTo>
                  <a:lnTo>
                    <a:pt x="7308" y="6558"/>
                  </a:lnTo>
                  <a:lnTo>
                    <a:pt x="6059" y="2936"/>
                  </a:lnTo>
                  <a:lnTo>
                    <a:pt x="5903" y="2748"/>
                  </a:lnTo>
                  <a:lnTo>
                    <a:pt x="5466" y="2311"/>
                  </a:lnTo>
                  <a:lnTo>
                    <a:pt x="4810" y="1718"/>
                  </a:lnTo>
                  <a:lnTo>
                    <a:pt x="4404" y="1405"/>
                  </a:lnTo>
                  <a:lnTo>
                    <a:pt x="3998" y="1093"/>
                  </a:lnTo>
                  <a:lnTo>
                    <a:pt x="3561" y="812"/>
                  </a:lnTo>
                  <a:lnTo>
                    <a:pt x="3124" y="531"/>
                  </a:lnTo>
                  <a:lnTo>
                    <a:pt x="2655" y="312"/>
                  </a:lnTo>
                  <a:lnTo>
                    <a:pt x="2187" y="125"/>
                  </a:lnTo>
                  <a:lnTo>
                    <a:pt x="1750" y="31"/>
                  </a:lnTo>
                  <a:lnTo>
                    <a:pt x="153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7" name="Google Shape;3798;p61">
              <a:extLst>
                <a:ext uri="{FF2B5EF4-FFF2-40B4-BE49-F238E27FC236}">
                  <a16:creationId xmlns:a16="http://schemas.microsoft.com/office/drawing/2014/main" id="{FF25E885-7E5A-66A3-2EF6-C4B7BDFF6832}"/>
                </a:ext>
              </a:extLst>
            </p:cNvPr>
            <p:cNvSpPr/>
            <p:nvPr/>
          </p:nvSpPr>
          <p:spPr>
            <a:xfrm>
              <a:off x="3931775" y="2562350"/>
              <a:ext cx="114025" cy="124175"/>
            </a:xfrm>
            <a:custGeom>
              <a:avLst/>
              <a:gdLst/>
              <a:ahLst/>
              <a:cxnLst/>
              <a:rect l="l" t="t" r="r" b="b"/>
              <a:pathLst>
                <a:path w="4561" h="4967" extrusionOk="0">
                  <a:moveTo>
                    <a:pt x="32" y="1"/>
                  </a:moveTo>
                  <a:lnTo>
                    <a:pt x="1" y="32"/>
                  </a:lnTo>
                  <a:lnTo>
                    <a:pt x="1" y="63"/>
                  </a:lnTo>
                  <a:lnTo>
                    <a:pt x="32" y="63"/>
                  </a:lnTo>
                  <a:lnTo>
                    <a:pt x="344" y="157"/>
                  </a:lnTo>
                  <a:lnTo>
                    <a:pt x="657" y="282"/>
                  </a:lnTo>
                  <a:lnTo>
                    <a:pt x="938" y="407"/>
                  </a:lnTo>
                  <a:lnTo>
                    <a:pt x="1188" y="563"/>
                  </a:lnTo>
                  <a:lnTo>
                    <a:pt x="1469" y="750"/>
                  </a:lnTo>
                  <a:lnTo>
                    <a:pt x="1718" y="938"/>
                  </a:lnTo>
                  <a:lnTo>
                    <a:pt x="2156" y="1344"/>
                  </a:lnTo>
                  <a:lnTo>
                    <a:pt x="2593" y="1812"/>
                  </a:lnTo>
                  <a:lnTo>
                    <a:pt x="2968" y="2343"/>
                  </a:lnTo>
                  <a:lnTo>
                    <a:pt x="3311" y="2874"/>
                  </a:lnTo>
                  <a:lnTo>
                    <a:pt x="3623" y="3436"/>
                  </a:lnTo>
                  <a:lnTo>
                    <a:pt x="3405" y="3217"/>
                  </a:lnTo>
                  <a:lnTo>
                    <a:pt x="3186" y="3093"/>
                  </a:lnTo>
                  <a:lnTo>
                    <a:pt x="2936" y="2968"/>
                  </a:lnTo>
                  <a:lnTo>
                    <a:pt x="2687" y="2905"/>
                  </a:lnTo>
                  <a:lnTo>
                    <a:pt x="2437" y="2905"/>
                  </a:lnTo>
                  <a:lnTo>
                    <a:pt x="2156" y="2968"/>
                  </a:lnTo>
                  <a:lnTo>
                    <a:pt x="1875" y="3093"/>
                  </a:lnTo>
                  <a:lnTo>
                    <a:pt x="1625" y="3311"/>
                  </a:lnTo>
                  <a:lnTo>
                    <a:pt x="1594" y="3342"/>
                  </a:lnTo>
                  <a:lnTo>
                    <a:pt x="1594" y="3374"/>
                  </a:lnTo>
                  <a:lnTo>
                    <a:pt x="1625" y="3405"/>
                  </a:lnTo>
                  <a:lnTo>
                    <a:pt x="1656" y="3405"/>
                  </a:lnTo>
                  <a:lnTo>
                    <a:pt x="1875" y="3311"/>
                  </a:lnTo>
                  <a:lnTo>
                    <a:pt x="2093" y="3280"/>
                  </a:lnTo>
                  <a:lnTo>
                    <a:pt x="2343" y="3249"/>
                  </a:lnTo>
                  <a:lnTo>
                    <a:pt x="2562" y="3280"/>
                  </a:lnTo>
                  <a:lnTo>
                    <a:pt x="2780" y="3342"/>
                  </a:lnTo>
                  <a:lnTo>
                    <a:pt x="2968" y="3436"/>
                  </a:lnTo>
                  <a:lnTo>
                    <a:pt x="3155" y="3561"/>
                  </a:lnTo>
                  <a:lnTo>
                    <a:pt x="3342" y="3717"/>
                  </a:lnTo>
                  <a:lnTo>
                    <a:pt x="3592" y="3998"/>
                  </a:lnTo>
                  <a:lnTo>
                    <a:pt x="3842" y="4279"/>
                  </a:lnTo>
                  <a:lnTo>
                    <a:pt x="4061" y="4592"/>
                  </a:lnTo>
                  <a:lnTo>
                    <a:pt x="4279" y="4904"/>
                  </a:lnTo>
                  <a:lnTo>
                    <a:pt x="4310" y="4935"/>
                  </a:lnTo>
                  <a:lnTo>
                    <a:pt x="4373" y="4966"/>
                  </a:lnTo>
                  <a:lnTo>
                    <a:pt x="4498" y="4935"/>
                  </a:lnTo>
                  <a:lnTo>
                    <a:pt x="4529" y="4904"/>
                  </a:lnTo>
                  <a:lnTo>
                    <a:pt x="4560" y="4873"/>
                  </a:lnTo>
                  <a:lnTo>
                    <a:pt x="4560" y="4810"/>
                  </a:lnTo>
                  <a:lnTo>
                    <a:pt x="4560" y="4779"/>
                  </a:lnTo>
                  <a:lnTo>
                    <a:pt x="4560" y="4716"/>
                  </a:lnTo>
                  <a:lnTo>
                    <a:pt x="4467" y="4342"/>
                  </a:lnTo>
                  <a:lnTo>
                    <a:pt x="4373" y="3936"/>
                  </a:lnTo>
                  <a:lnTo>
                    <a:pt x="4217" y="3498"/>
                  </a:lnTo>
                  <a:lnTo>
                    <a:pt x="4029" y="3093"/>
                  </a:lnTo>
                  <a:lnTo>
                    <a:pt x="3842" y="2687"/>
                  </a:lnTo>
                  <a:lnTo>
                    <a:pt x="3592" y="2281"/>
                  </a:lnTo>
                  <a:lnTo>
                    <a:pt x="3311" y="1906"/>
                  </a:lnTo>
                  <a:lnTo>
                    <a:pt x="3030" y="1562"/>
                  </a:lnTo>
                  <a:lnTo>
                    <a:pt x="2718" y="1219"/>
                  </a:lnTo>
                  <a:lnTo>
                    <a:pt x="2374" y="906"/>
                  </a:lnTo>
                  <a:lnTo>
                    <a:pt x="1999" y="657"/>
                  </a:lnTo>
                  <a:lnTo>
                    <a:pt x="1625" y="407"/>
                  </a:lnTo>
                  <a:lnTo>
                    <a:pt x="1250" y="219"/>
                  </a:lnTo>
                  <a:lnTo>
                    <a:pt x="844"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8" name="Google Shape;3799;p61">
              <a:extLst>
                <a:ext uri="{FF2B5EF4-FFF2-40B4-BE49-F238E27FC236}">
                  <a16:creationId xmlns:a16="http://schemas.microsoft.com/office/drawing/2014/main" id="{B17D1A6B-867C-DED8-5EDA-EA843E4E25AF}"/>
                </a:ext>
              </a:extLst>
            </p:cNvPr>
            <p:cNvSpPr/>
            <p:nvPr/>
          </p:nvSpPr>
          <p:spPr>
            <a:xfrm>
              <a:off x="3012850" y="3055000"/>
              <a:ext cx="388825" cy="1024350"/>
            </a:xfrm>
            <a:custGeom>
              <a:avLst/>
              <a:gdLst/>
              <a:ahLst/>
              <a:cxnLst/>
              <a:rect l="l" t="t" r="r" b="b"/>
              <a:pathLst>
                <a:path w="15553" h="40974" extrusionOk="0">
                  <a:moveTo>
                    <a:pt x="3498" y="1"/>
                  </a:move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126" y="15646"/>
                  </a:lnTo>
                  <a:lnTo>
                    <a:pt x="313" y="18769"/>
                  </a:lnTo>
                  <a:lnTo>
                    <a:pt x="532" y="21892"/>
                  </a:lnTo>
                  <a:lnTo>
                    <a:pt x="813" y="25015"/>
                  </a:lnTo>
                  <a:lnTo>
                    <a:pt x="1125" y="28107"/>
                  </a:lnTo>
                  <a:lnTo>
                    <a:pt x="1500" y="31230"/>
                  </a:lnTo>
                  <a:lnTo>
                    <a:pt x="1906" y="34322"/>
                  </a:lnTo>
                  <a:lnTo>
                    <a:pt x="2374" y="3741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9" name="Google Shape;3800;p61">
              <a:extLst>
                <a:ext uri="{FF2B5EF4-FFF2-40B4-BE49-F238E27FC236}">
                  <a16:creationId xmlns:a16="http://schemas.microsoft.com/office/drawing/2014/main" id="{6B275BE8-4105-D65D-4277-08C486329278}"/>
                </a:ext>
              </a:extLst>
            </p:cNvPr>
            <p:cNvSpPr/>
            <p:nvPr/>
          </p:nvSpPr>
          <p:spPr>
            <a:xfrm>
              <a:off x="3012850" y="3055000"/>
              <a:ext cx="388825" cy="1024350"/>
            </a:xfrm>
            <a:custGeom>
              <a:avLst/>
              <a:gdLst/>
              <a:ahLst/>
              <a:cxnLst/>
              <a:rect l="l" t="t" r="r" b="b"/>
              <a:pathLst>
                <a:path w="15553" h="40974" fill="none" extrusionOk="0">
                  <a:moveTo>
                    <a:pt x="2374" y="37413"/>
                  </a:moveTo>
                  <a:lnTo>
                    <a:pt x="15241" y="4097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32" y="12524"/>
                  </a:lnTo>
                  <a:lnTo>
                    <a:pt x="126" y="15646"/>
                  </a:lnTo>
                  <a:lnTo>
                    <a:pt x="313" y="18769"/>
                  </a:lnTo>
                  <a:lnTo>
                    <a:pt x="532" y="21892"/>
                  </a:lnTo>
                  <a:lnTo>
                    <a:pt x="813" y="25015"/>
                  </a:lnTo>
                  <a:lnTo>
                    <a:pt x="1125" y="28107"/>
                  </a:lnTo>
                  <a:lnTo>
                    <a:pt x="1500" y="31230"/>
                  </a:lnTo>
                  <a:lnTo>
                    <a:pt x="1906" y="34322"/>
                  </a:lnTo>
                  <a:lnTo>
                    <a:pt x="2374" y="374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0" name="Google Shape;3801;p61">
              <a:extLst>
                <a:ext uri="{FF2B5EF4-FFF2-40B4-BE49-F238E27FC236}">
                  <a16:creationId xmlns:a16="http://schemas.microsoft.com/office/drawing/2014/main" id="{AB828259-0509-3275-5AAB-91CD8578D506}"/>
                </a:ext>
              </a:extLst>
            </p:cNvPr>
            <p:cNvSpPr/>
            <p:nvPr/>
          </p:nvSpPr>
          <p:spPr>
            <a:xfrm>
              <a:off x="3482850" y="3820125"/>
              <a:ext cx="85125" cy="47650"/>
            </a:xfrm>
            <a:custGeom>
              <a:avLst/>
              <a:gdLst/>
              <a:ahLst/>
              <a:cxnLst/>
              <a:rect l="l" t="t" r="r" b="b"/>
              <a:pathLst>
                <a:path w="3405" h="1906" extrusionOk="0">
                  <a:moveTo>
                    <a:pt x="2281" y="0"/>
                  </a:moveTo>
                  <a:lnTo>
                    <a:pt x="1968" y="32"/>
                  </a:lnTo>
                  <a:lnTo>
                    <a:pt x="1656" y="63"/>
                  </a:lnTo>
                  <a:lnTo>
                    <a:pt x="1344" y="156"/>
                  </a:lnTo>
                  <a:lnTo>
                    <a:pt x="1063" y="250"/>
                  </a:lnTo>
                  <a:lnTo>
                    <a:pt x="782" y="406"/>
                  </a:lnTo>
                  <a:lnTo>
                    <a:pt x="501" y="562"/>
                  </a:lnTo>
                  <a:lnTo>
                    <a:pt x="251" y="750"/>
                  </a:lnTo>
                  <a:lnTo>
                    <a:pt x="1" y="968"/>
                  </a:lnTo>
                  <a:lnTo>
                    <a:pt x="63" y="1031"/>
                  </a:lnTo>
                  <a:lnTo>
                    <a:pt x="282" y="1218"/>
                  </a:lnTo>
                  <a:lnTo>
                    <a:pt x="532" y="1406"/>
                  </a:lnTo>
                  <a:lnTo>
                    <a:pt x="813" y="1562"/>
                  </a:lnTo>
                  <a:lnTo>
                    <a:pt x="1094" y="1687"/>
                  </a:lnTo>
                  <a:lnTo>
                    <a:pt x="1375" y="1780"/>
                  </a:lnTo>
                  <a:lnTo>
                    <a:pt x="1656" y="1843"/>
                  </a:lnTo>
                  <a:lnTo>
                    <a:pt x="1937" y="1874"/>
                  </a:lnTo>
                  <a:lnTo>
                    <a:pt x="2249" y="1905"/>
                  </a:lnTo>
                  <a:lnTo>
                    <a:pt x="2530" y="1874"/>
                  </a:lnTo>
                  <a:lnTo>
                    <a:pt x="2843" y="1843"/>
                  </a:lnTo>
                  <a:lnTo>
                    <a:pt x="3124" y="1780"/>
                  </a:lnTo>
                  <a:lnTo>
                    <a:pt x="3405" y="1687"/>
                  </a:lnTo>
                  <a:lnTo>
                    <a:pt x="2811" y="63"/>
                  </a:lnTo>
                  <a:lnTo>
                    <a:pt x="2562" y="32"/>
                  </a:lnTo>
                  <a:lnTo>
                    <a:pt x="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1" name="Google Shape;3802;p61">
              <a:extLst>
                <a:ext uri="{FF2B5EF4-FFF2-40B4-BE49-F238E27FC236}">
                  <a16:creationId xmlns:a16="http://schemas.microsoft.com/office/drawing/2014/main" id="{EB3DA6E5-BE5C-D7D4-EE4B-E0D81CCB4503}"/>
                </a:ext>
              </a:extLst>
            </p:cNvPr>
            <p:cNvSpPr/>
            <p:nvPr/>
          </p:nvSpPr>
          <p:spPr>
            <a:xfrm>
              <a:off x="3482850" y="3820125"/>
              <a:ext cx="85125" cy="47650"/>
            </a:xfrm>
            <a:custGeom>
              <a:avLst/>
              <a:gdLst/>
              <a:ahLst/>
              <a:cxnLst/>
              <a:rect l="l" t="t" r="r" b="b"/>
              <a:pathLst>
                <a:path w="3405" h="1906" fill="none" extrusionOk="0">
                  <a:moveTo>
                    <a:pt x="2281" y="0"/>
                  </a:moveTo>
                  <a:lnTo>
                    <a:pt x="2281" y="0"/>
                  </a:lnTo>
                  <a:lnTo>
                    <a:pt x="1968" y="32"/>
                  </a:lnTo>
                  <a:lnTo>
                    <a:pt x="1656" y="63"/>
                  </a:lnTo>
                  <a:lnTo>
                    <a:pt x="1344" y="156"/>
                  </a:lnTo>
                  <a:lnTo>
                    <a:pt x="1063" y="250"/>
                  </a:lnTo>
                  <a:lnTo>
                    <a:pt x="782" y="406"/>
                  </a:lnTo>
                  <a:lnTo>
                    <a:pt x="501" y="562"/>
                  </a:lnTo>
                  <a:lnTo>
                    <a:pt x="251" y="750"/>
                  </a:lnTo>
                  <a:lnTo>
                    <a:pt x="1" y="968"/>
                  </a:lnTo>
                  <a:lnTo>
                    <a:pt x="63" y="1031"/>
                  </a:lnTo>
                  <a:lnTo>
                    <a:pt x="63" y="1031"/>
                  </a:lnTo>
                  <a:lnTo>
                    <a:pt x="282" y="1218"/>
                  </a:lnTo>
                  <a:lnTo>
                    <a:pt x="532" y="1406"/>
                  </a:lnTo>
                  <a:lnTo>
                    <a:pt x="813" y="1562"/>
                  </a:lnTo>
                  <a:lnTo>
                    <a:pt x="1094" y="1687"/>
                  </a:lnTo>
                  <a:lnTo>
                    <a:pt x="1375" y="1780"/>
                  </a:lnTo>
                  <a:lnTo>
                    <a:pt x="1656" y="1843"/>
                  </a:lnTo>
                  <a:lnTo>
                    <a:pt x="1937" y="1874"/>
                  </a:lnTo>
                  <a:lnTo>
                    <a:pt x="2249" y="1905"/>
                  </a:lnTo>
                  <a:lnTo>
                    <a:pt x="2249" y="1905"/>
                  </a:lnTo>
                  <a:lnTo>
                    <a:pt x="2530" y="1874"/>
                  </a:lnTo>
                  <a:lnTo>
                    <a:pt x="2843" y="1843"/>
                  </a:lnTo>
                  <a:lnTo>
                    <a:pt x="3124" y="1780"/>
                  </a:lnTo>
                  <a:lnTo>
                    <a:pt x="3405" y="1687"/>
                  </a:lnTo>
                  <a:lnTo>
                    <a:pt x="3405" y="1687"/>
                  </a:lnTo>
                  <a:lnTo>
                    <a:pt x="2811" y="63"/>
                  </a:lnTo>
                  <a:lnTo>
                    <a:pt x="2811" y="63"/>
                  </a:lnTo>
                  <a:lnTo>
                    <a:pt x="2562" y="32"/>
                  </a:lnTo>
                  <a:lnTo>
                    <a:pt x="22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2" name="Google Shape;3803;p61">
              <a:extLst>
                <a:ext uri="{FF2B5EF4-FFF2-40B4-BE49-F238E27FC236}">
                  <a16:creationId xmlns:a16="http://schemas.microsoft.com/office/drawing/2014/main" id="{9B89E8EC-4AF3-207A-5C51-F30CF307C8C4}"/>
                </a:ext>
              </a:extLst>
            </p:cNvPr>
            <p:cNvSpPr/>
            <p:nvPr/>
          </p:nvSpPr>
          <p:spPr>
            <a:xfrm>
              <a:off x="3427425" y="3802950"/>
              <a:ext cx="6275" cy="21875"/>
            </a:xfrm>
            <a:custGeom>
              <a:avLst/>
              <a:gdLst/>
              <a:ahLst/>
              <a:cxnLst/>
              <a:rect l="l" t="t" r="r" b="b"/>
              <a:pathLst>
                <a:path w="251" h="875" extrusionOk="0">
                  <a:moveTo>
                    <a:pt x="125" y="0"/>
                  </a:moveTo>
                  <a:lnTo>
                    <a:pt x="1" y="875"/>
                  </a:lnTo>
                  <a:lnTo>
                    <a:pt x="250" y="125"/>
                  </a:lnTo>
                  <a:lnTo>
                    <a:pt x="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3" name="Google Shape;3804;p61">
              <a:extLst>
                <a:ext uri="{FF2B5EF4-FFF2-40B4-BE49-F238E27FC236}">
                  <a16:creationId xmlns:a16="http://schemas.microsoft.com/office/drawing/2014/main" id="{645413D6-3F96-6EDE-EF47-C9DAF7B976FA}"/>
                </a:ext>
              </a:extLst>
            </p:cNvPr>
            <p:cNvSpPr/>
            <p:nvPr/>
          </p:nvSpPr>
          <p:spPr>
            <a:xfrm>
              <a:off x="3427425" y="3802950"/>
              <a:ext cx="6275" cy="21875"/>
            </a:xfrm>
            <a:custGeom>
              <a:avLst/>
              <a:gdLst/>
              <a:ahLst/>
              <a:cxnLst/>
              <a:rect l="l" t="t" r="r" b="b"/>
              <a:pathLst>
                <a:path w="251" h="875" fill="none" extrusionOk="0">
                  <a:moveTo>
                    <a:pt x="125" y="0"/>
                  </a:moveTo>
                  <a:lnTo>
                    <a:pt x="125" y="0"/>
                  </a:lnTo>
                  <a:lnTo>
                    <a:pt x="1" y="875"/>
                  </a:lnTo>
                  <a:lnTo>
                    <a:pt x="1" y="875"/>
                  </a:lnTo>
                  <a:lnTo>
                    <a:pt x="250" y="125"/>
                  </a:lnTo>
                  <a:lnTo>
                    <a:pt x="250" y="12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4" name="Google Shape;3805;p61">
              <a:extLst>
                <a:ext uri="{FF2B5EF4-FFF2-40B4-BE49-F238E27FC236}">
                  <a16:creationId xmlns:a16="http://schemas.microsoft.com/office/drawing/2014/main" id="{F550643F-F7F6-7BF7-602E-1E0739735635}"/>
                </a:ext>
              </a:extLst>
            </p:cNvPr>
            <p:cNvSpPr/>
            <p:nvPr/>
          </p:nvSpPr>
          <p:spPr>
            <a:xfrm>
              <a:off x="3421950" y="3806075"/>
              <a:ext cx="12525" cy="42950"/>
            </a:xfrm>
            <a:custGeom>
              <a:avLst/>
              <a:gdLst/>
              <a:ahLst/>
              <a:cxnLst/>
              <a:rect l="l" t="t" r="r" b="b"/>
              <a:pathLst>
                <a:path w="501" h="1718" extrusionOk="0">
                  <a:moveTo>
                    <a:pt x="469" y="0"/>
                  </a:moveTo>
                  <a:lnTo>
                    <a:pt x="220" y="750"/>
                  </a:lnTo>
                  <a:lnTo>
                    <a:pt x="1" y="1718"/>
                  </a:lnTo>
                  <a:lnTo>
                    <a:pt x="501" y="63"/>
                  </a:lnTo>
                  <a:lnTo>
                    <a:pt x="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5" name="Google Shape;3806;p61">
              <a:extLst>
                <a:ext uri="{FF2B5EF4-FFF2-40B4-BE49-F238E27FC236}">
                  <a16:creationId xmlns:a16="http://schemas.microsoft.com/office/drawing/2014/main" id="{F1DB638F-B26D-17EA-FEE9-C92EC4497A8A}"/>
                </a:ext>
              </a:extLst>
            </p:cNvPr>
            <p:cNvSpPr/>
            <p:nvPr/>
          </p:nvSpPr>
          <p:spPr>
            <a:xfrm>
              <a:off x="3421950" y="3806075"/>
              <a:ext cx="12525" cy="42950"/>
            </a:xfrm>
            <a:custGeom>
              <a:avLst/>
              <a:gdLst/>
              <a:ahLst/>
              <a:cxnLst/>
              <a:rect l="l" t="t" r="r" b="b"/>
              <a:pathLst>
                <a:path w="501" h="1718" fill="none" extrusionOk="0">
                  <a:moveTo>
                    <a:pt x="469" y="0"/>
                  </a:moveTo>
                  <a:lnTo>
                    <a:pt x="469" y="0"/>
                  </a:lnTo>
                  <a:lnTo>
                    <a:pt x="220" y="750"/>
                  </a:lnTo>
                  <a:lnTo>
                    <a:pt x="220" y="750"/>
                  </a:lnTo>
                  <a:lnTo>
                    <a:pt x="1" y="1718"/>
                  </a:lnTo>
                  <a:lnTo>
                    <a:pt x="1" y="1718"/>
                  </a:lnTo>
                  <a:lnTo>
                    <a:pt x="501" y="63"/>
                  </a:lnTo>
                  <a:lnTo>
                    <a:pt x="501" y="63"/>
                  </a:lnTo>
                  <a:lnTo>
                    <a:pt x="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6" name="Google Shape;3807;p61">
              <a:extLst>
                <a:ext uri="{FF2B5EF4-FFF2-40B4-BE49-F238E27FC236}">
                  <a16:creationId xmlns:a16="http://schemas.microsoft.com/office/drawing/2014/main" id="{DBD71139-3899-077C-DEB7-E806B46578B9}"/>
                </a:ext>
              </a:extLst>
            </p:cNvPr>
            <p:cNvSpPr/>
            <p:nvPr/>
          </p:nvSpPr>
          <p:spPr>
            <a:xfrm>
              <a:off x="3414925" y="3807625"/>
              <a:ext cx="68750" cy="77325"/>
            </a:xfrm>
            <a:custGeom>
              <a:avLst/>
              <a:gdLst/>
              <a:ahLst/>
              <a:cxnLst/>
              <a:rect l="l" t="t" r="r" b="b"/>
              <a:pathLst>
                <a:path w="2750" h="3093" extrusionOk="0">
                  <a:moveTo>
                    <a:pt x="2218" y="1219"/>
                  </a:moveTo>
                  <a:lnTo>
                    <a:pt x="2031" y="1687"/>
                  </a:lnTo>
                  <a:lnTo>
                    <a:pt x="1812" y="2124"/>
                  </a:lnTo>
                  <a:lnTo>
                    <a:pt x="1812" y="2124"/>
                  </a:lnTo>
                  <a:lnTo>
                    <a:pt x="2187" y="1812"/>
                  </a:lnTo>
                  <a:lnTo>
                    <a:pt x="2499" y="1625"/>
                  </a:lnTo>
                  <a:lnTo>
                    <a:pt x="2749" y="1500"/>
                  </a:lnTo>
                  <a:lnTo>
                    <a:pt x="2593" y="1437"/>
                  </a:lnTo>
                  <a:lnTo>
                    <a:pt x="2218" y="1219"/>
                  </a:lnTo>
                  <a:close/>
                  <a:moveTo>
                    <a:pt x="782" y="1"/>
                  </a:moveTo>
                  <a:lnTo>
                    <a:pt x="282" y="1656"/>
                  </a:lnTo>
                  <a:lnTo>
                    <a:pt x="1" y="2624"/>
                  </a:lnTo>
                  <a:lnTo>
                    <a:pt x="719" y="3092"/>
                  </a:lnTo>
                  <a:lnTo>
                    <a:pt x="938" y="2561"/>
                  </a:lnTo>
                  <a:lnTo>
                    <a:pt x="1250" y="2062"/>
                  </a:lnTo>
                  <a:lnTo>
                    <a:pt x="1562" y="1531"/>
                  </a:lnTo>
                  <a:lnTo>
                    <a:pt x="1968" y="1062"/>
                  </a:lnTo>
                  <a:lnTo>
                    <a:pt x="1437" y="625"/>
                  </a:lnTo>
                  <a:lnTo>
                    <a:pt x="1156" y="344"/>
                  </a:lnTo>
                  <a:lnTo>
                    <a:pt x="813" y="32"/>
                  </a:lnTo>
                  <a:lnTo>
                    <a:pt x="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7" name="Google Shape;3808;p61">
              <a:extLst>
                <a:ext uri="{FF2B5EF4-FFF2-40B4-BE49-F238E27FC236}">
                  <a16:creationId xmlns:a16="http://schemas.microsoft.com/office/drawing/2014/main" id="{400740BA-4775-02DA-16BB-F083BC4DC97B}"/>
                </a:ext>
              </a:extLst>
            </p:cNvPr>
            <p:cNvSpPr/>
            <p:nvPr/>
          </p:nvSpPr>
          <p:spPr>
            <a:xfrm>
              <a:off x="3460225" y="3838075"/>
              <a:ext cx="23450" cy="22675"/>
            </a:xfrm>
            <a:custGeom>
              <a:avLst/>
              <a:gdLst/>
              <a:ahLst/>
              <a:cxnLst/>
              <a:rect l="l" t="t" r="r" b="b"/>
              <a:pathLst>
                <a:path w="938" h="907" fill="none" extrusionOk="0">
                  <a:moveTo>
                    <a:pt x="406" y="1"/>
                  </a:moveTo>
                  <a:lnTo>
                    <a:pt x="406" y="1"/>
                  </a:lnTo>
                  <a:lnTo>
                    <a:pt x="219" y="469"/>
                  </a:lnTo>
                  <a:lnTo>
                    <a:pt x="0" y="906"/>
                  </a:lnTo>
                  <a:lnTo>
                    <a:pt x="0" y="906"/>
                  </a:lnTo>
                  <a:lnTo>
                    <a:pt x="375" y="594"/>
                  </a:lnTo>
                  <a:lnTo>
                    <a:pt x="687" y="407"/>
                  </a:lnTo>
                  <a:lnTo>
                    <a:pt x="937" y="282"/>
                  </a:lnTo>
                  <a:lnTo>
                    <a:pt x="937" y="282"/>
                  </a:lnTo>
                  <a:lnTo>
                    <a:pt x="781" y="219"/>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8" name="Google Shape;3809;p61">
              <a:extLst>
                <a:ext uri="{FF2B5EF4-FFF2-40B4-BE49-F238E27FC236}">
                  <a16:creationId xmlns:a16="http://schemas.microsoft.com/office/drawing/2014/main" id="{C8946DF5-8653-3FD1-B79F-82198A555C9C}"/>
                </a:ext>
              </a:extLst>
            </p:cNvPr>
            <p:cNvSpPr/>
            <p:nvPr/>
          </p:nvSpPr>
          <p:spPr>
            <a:xfrm>
              <a:off x="3414925" y="3807625"/>
              <a:ext cx="49225" cy="77325"/>
            </a:xfrm>
            <a:custGeom>
              <a:avLst/>
              <a:gdLst/>
              <a:ahLst/>
              <a:cxnLst/>
              <a:rect l="l" t="t" r="r" b="b"/>
              <a:pathLst>
                <a:path w="1969" h="3093" fill="none" extrusionOk="0">
                  <a:moveTo>
                    <a:pt x="782" y="1"/>
                  </a:moveTo>
                  <a:lnTo>
                    <a:pt x="782" y="1"/>
                  </a:lnTo>
                  <a:lnTo>
                    <a:pt x="282" y="1656"/>
                  </a:lnTo>
                  <a:lnTo>
                    <a:pt x="282" y="1656"/>
                  </a:lnTo>
                  <a:lnTo>
                    <a:pt x="1" y="2624"/>
                  </a:lnTo>
                  <a:lnTo>
                    <a:pt x="1" y="2624"/>
                  </a:lnTo>
                  <a:lnTo>
                    <a:pt x="719" y="3092"/>
                  </a:lnTo>
                  <a:lnTo>
                    <a:pt x="719" y="3092"/>
                  </a:lnTo>
                  <a:lnTo>
                    <a:pt x="938" y="2561"/>
                  </a:lnTo>
                  <a:lnTo>
                    <a:pt x="1250" y="2062"/>
                  </a:lnTo>
                  <a:lnTo>
                    <a:pt x="1250" y="2062"/>
                  </a:lnTo>
                  <a:lnTo>
                    <a:pt x="1562" y="1531"/>
                  </a:lnTo>
                  <a:lnTo>
                    <a:pt x="1968" y="1062"/>
                  </a:lnTo>
                  <a:lnTo>
                    <a:pt x="1968" y="1062"/>
                  </a:lnTo>
                  <a:lnTo>
                    <a:pt x="1437" y="625"/>
                  </a:lnTo>
                  <a:lnTo>
                    <a:pt x="1156" y="344"/>
                  </a:lnTo>
                  <a:lnTo>
                    <a:pt x="813" y="32"/>
                  </a:lnTo>
                  <a:lnTo>
                    <a:pt x="813" y="32"/>
                  </a:lnTo>
                  <a:lnTo>
                    <a:pt x="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9" name="Google Shape;3810;p61">
              <a:extLst>
                <a:ext uri="{FF2B5EF4-FFF2-40B4-BE49-F238E27FC236}">
                  <a16:creationId xmlns:a16="http://schemas.microsoft.com/office/drawing/2014/main" id="{FF21DE10-8CBB-E764-9425-AF0A309E383B}"/>
                </a:ext>
              </a:extLst>
            </p:cNvPr>
            <p:cNvSpPr/>
            <p:nvPr/>
          </p:nvSpPr>
          <p:spPr>
            <a:xfrm>
              <a:off x="3432900" y="3834175"/>
              <a:ext cx="37500" cy="52325"/>
            </a:xfrm>
            <a:custGeom>
              <a:avLst/>
              <a:gdLst/>
              <a:ahLst/>
              <a:cxnLst/>
              <a:rect l="l" t="t" r="r" b="b"/>
              <a:pathLst>
                <a:path w="1500" h="2093" extrusionOk="0">
                  <a:moveTo>
                    <a:pt x="1249" y="0"/>
                  </a:moveTo>
                  <a:lnTo>
                    <a:pt x="843" y="469"/>
                  </a:lnTo>
                  <a:lnTo>
                    <a:pt x="531" y="1000"/>
                  </a:lnTo>
                  <a:lnTo>
                    <a:pt x="219" y="1499"/>
                  </a:lnTo>
                  <a:lnTo>
                    <a:pt x="0" y="2030"/>
                  </a:lnTo>
                  <a:lnTo>
                    <a:pt x="94" y="2093"/>
                  </a:lnTo>
                  <a:lnTo>
                    <a:pt x="156" y="1999"/>
                  </a:lnTo>
                  <a:lnTo>
                    <a:pt x="656" y="1468"/>
                  </a:lnTo>
                  <a:lnTo>
                    <a:pt x="1093" y="1062"/>
                  </a:lnTo>
                  <a:lnTo>
                    <a:pt x="1312" y="625"/>
                  </a:lnTo>
                  <a:lnTo>
                    <a:pt x="1499" y="157"/>
                  </a:lnTo>
                  <a:lnTo>
                    <a:pt x="1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0" name="Google Shape;3811;p61">
              <a:extLst>
                <a:ext uri="{FF2B5EF4-FFF2-40B4-BE49-F238E27FC236}">
                  <a16:creationId xmlns:a16="http://schemas.microsoft.com/office/drawing/2014/main" id="{EDA337BC-2FAB-41E7-1CA6-3F49AA66B79B}"/>
                </a:ext>
              </a:extLst>
            </p:cNvPr>
            <p:cNvSpPr/>
            <p:nvPr/>
          </p:nvSpPr>
          <p:spPr>
            <a:xfrm>
              <a:off x="3432900" y="3834175"/>
              <a:ext cx="37500" cy="52325"/>
            </a:xfrm>
            <a:custGeom>
              <a:avLst/>
              <a:gdLst/>
              <a:ahLst/>
              <a:cxnLst/>
              <a:rect l="l" t="t" r="r" b="b"/>
              <a:pathLst>
                <a:path w="1500" h="2093" fill="none" extrusionOk="0">
                  <a:moveTo>
                    <a:pt x="1249" y="0"/>
                  </a:moveTo>
                  <a:lnTo>
                    <a:pt x="1249" y="0"/>
                  </a:lnTo>
                  <a:lnTo>
                    <a:pt x="843" y="469"/>
                  </a:lnTo>
                  <a:lnTo>
                    <a:pt x="531" y="1000"/>
                  </a:lnTo>
                  <a:lnTo>
                    <a:pt x="531" y="1000"/>
                  </a:lnTo>
                  <a:lnTo>
                    <a:pt x="219" y="1499"/>
                  </a:lnTo>
                  <a:lnTo>
                    <a:pt x="0" y="2030"/>
                  </a:lnTo>
                  <a:lnTo>
                    <a:pt x="0" y="2030"/>
                  </a:lnTo>
                  <a:lnTo>
                    <a:pt x="94" y="2093"/>
                  </a:lnTo>
                  <a:lnTo>
                    <a:pt x="94" y="2093"/>
                  </a:lnTo>
                  <a:lnTo>
                    <a:pt x="156" y="1999"/>
                  </a:lnTo>
                  <a:lnTo>
                    <a:pt x="156" y="1999"/>
                  </a:lnTo>
                  <a:lnTo>
                    <a:pt x="656" y="1468"/>
                  </a:lnTo>
                  <a:lnTo>
                    <a:pt x="1093" y="1062"/>
                  </a:lnTo>
                  <a:lnTo>
                    <a:pt x="1093" y="1062"/>
                  </a:lnTo>
                  <a:lnTo>
                    <a:pt x="1312" y="625"/>
                  </a:lnTo>
                  <a:lnTo>
                    <a:pt x="1499" y="157"/>
                  </a:lnTo>
                  <a:lnTo>
                    <a:pt x="1499" y="157"/>
                  </a:lnTo>
                  <a:lnTo>
                    <a:pt x="12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1" name="Google Shape;3812;p61">
              <a:extLst>
                <a:ext uri="{FF2B5EF4-FFF2-40B4-BE49-F238E27FC236}">
                  <a16:creationId xmlns:a16="http://schemas.microsoft.com/office/drawing/2014/main" id="{C62AAF73-9874-657E-A755-E948D437E6CC}"/>
                </a:ext>
              </a:extLst>
            </p:cNvPr>
            <p:cNvSpPr/>
            <p:nvPr/>
          </p:nvSpPr>
          <p:spPr>
            <a:xfrm>
              <a:off x="2062700" y="2997225"/>
              <a:ext cx="1370225" cy="1425650"/>
            </a:xfrm>
            <a:custGeom>
              <a:avLst/>
              <a:gdLst/>
              <a:ahLst/>
              <a:cxnLst/>
              <a:rect l="l" t="t" r="r" b="b"/>
              <a:pathLst>
                <a:path w="54809" h="57026" extrusionOk="0">
                  <a:moveTo>
                    <a:pt x="32760" y="1"/>
                  </a:moveTo>
                  <a:lnTo>
                    <a:pt x="32136" y="63"/>
                  </a:lnTo>
                  <a:lnTo>
                    <a:pt x="31511" y="125"/>
                  </a:lnTo>
                  <a:lnTo>
                    <a:pt x="30886" y="250"/>
                  </a:lnTo>
                  <a:lnTo>
                    <a:pt x="30262" y="407"/>
                  </a:lnTo>
                  <a:lnTo>
                    <a:pt x="29606" y="625"/>
                  </a:lnTo>
                  <a:lnTo>
                    <a:pt x="28950" y="844"/>
                  </a:lnTo>
                  <a:lnTo>
                    <a:pt x="28263" y="1156"/>
                  </a:lnTo>
                  <a:lnTo>
                    <a:pt x="27607" y="1500"/>
                  </a:lnTo>
                  <a:lnTo>
                    <a:pt x="26889" y="1874"/>
                  </a:lnTo>
                  <a:lnTo>
                    <a:pt x="26202" y="2312"/>
                  </a:lnTo>
                  <a:lnTo>
                    <a:pt x="25484" y="2780"/>
                  </a:lnTo>
                  <a:lnTo>
                    <a:pt x="24765" y="3342"/>
                  </a:lnTo>
                  <a:lnTo>
                    <a:pt x="24016" y="3904"/>
                  </a:lnTo>
                  <a:lnTo>
                    <a:pt x="23360" y="4498"/>
                  </a:lnTo>
                  <a:lnTo>
                    <a:pt x="22704" y="5122"/>
                  </a:lnTo>
                  <a:lnTo>
                    <a:pt x="22048" y="5809"/>
                  </a:lnTo>
                  <a:lnTo>
                    <a:pt x="21393" y="6496"/>
                  </a:lnTo>
                  <a:lnTo>
                    <a:pt x="20737" y="7246"/>
                  </a:lnTo>
                  <a:lnTo>
                    <a:pt x="20112" y="8027"/>
                  </a:lnTo>
                  <a:lnTo>
                    <a:pt x="19488" y="8838"/>
                  </a:lnTo>
                  <a:lnTo>
                    <a:pt x="18863" y="9682"/>
                  </a:lnTo>
                  <a:lnTo>
                    <a:pt x="18238" y="10525"/>
                  </a:lnTo>
                  <a:lnTo>
                    <a:pt x="17645" y="11431"/>
                  </a:lnTo>
                  <a:lnTo>
                    <a:pt x="17052" y="12367"/>
                  </a:lnTo>
                  <a:lnTo>
                    <a:pt x="16458" y="13304"/>
                  </a:lnTo>
                  <a:lnTo>
                    <a:pt x="15303" y="15272"/>
                  </a:lnTo>
                  <a:lnTo>
                    <a:pt x="14179" y="17302"/>
                  </a:lnTo>
                  <a:lnTo>
                    <a:pt x="13117" y="19425"/>
                  </a:lnTo>
                  <a:lnTo>
                    <a:pt x="12055" y="21580"/>
                  </a:lnTo>
                  <a:lnTo>
                    <a:pt x="11056" y="23797"/>
                  </a:lnTo>
                  <a:lnTo>
                    <a:pt x="10087" y="26015"/>
                  </a:lnTo>
                  <a:lnTo>
                    <a:pt x="9151" y="28294"/>
                  </a:lnTo>
                  <a:lnTo>
                    <a:pt x="8276" y="30543"/>
                  </a:lnTo>
                  <a:lnTo>
                    <a:pt x="7433" y="32791"/>
                  </a:lnTo>
                  <a:lnTo>
                    <a:pt x="6621" y="35009"/>
                  </a:lnTo>
                  <a:lnTo>
                    <a:pt x="5840" y="37195"/>
                  </a:lnTo>
                  <a:lnTo>
                    <a:pt x="5122" y="39318"/>
                  </a:lnTo>
                  <a:lnTo>
                    <a:pt x="4435" y="41411"/>
                  </a:lnTo>
                  <a:lnTo>
                    <a:pt x="3810" y="43409"/>
                  </a:lnTo>
                  <a:lnTo>
                    <a:pt x="2686" y="47157"/>
                  </a:lnTo>
                  <a:lnTo>
                    <a:pt x="1718" y="50436"/>
                  </a:lnTo>
                  <a:lnTo>
                    <a:pt x="1000" y="53153"/>
                  </a:lnTo>
                  <a:lnTo>
                    <a:pt x="438" y="55245"/>
                  </a:lnTo>
                  <a:lnTo>
                    <a:pt x="0" y="57025"/>
                  </a:lnTo>
                  <a:lnTo>
                    <a:pt x="51248" y="57025"/>
                  </a:lnTo>
                  <a:lnTo>
                    <a:pt x="50811" y="41317"/>
                  </a:lnTo>
                  <a:lnTo>
                    <a:pt x="50998" y="41067"/>
                  </a:lnTo>
                  <a:lnTo>
                    <a:pt x="51467" y="40349"/>
                  </a:lnTo>
                  <a:lnTo>
                    <a:pt x="51810" y="39849"/>
                  </a:lnTo>
                  <a:lnTo>
                    <a:pt x="52154" y="39225"/>
                  </a:lnTo>
                  <a:lnTo>
                    <a:pt x="52560" y="38538"/>
                  </a:lnTo>
                  <a:lnTo>
                    <a:pt x="52934" y="37788"/>
                  </a:lnTo>
                  <a:lnTo>
                    <a:pt x="53340" y="36976"/>
                  </a:lnTo>
                  <a:lnTo>
                    <a:pt x="53715" y="36070"/>
                  </a:lnTo>
                  <a:lnTo>
                    <a:pt x="54059" y="35134"/>
                  </a:lnTo>
                  <a:lnTo>
                    <a:pt x="54340" y="34165"/>
                  </a:lnTo>
                  <a:lnTo>
                    <a:pt x="54558" y="33135"/>
                  </a:lnTo>
                  <a:lnTo>
                    <a:pt x="54652" y="32635"/>
                  </a:lnTo>
                  <a:lnTo>
                    <a:pt x="54746" y="32104"/>
                  </a:lnTo>
                  <a:lnTo>
                    <a:pt x="54777" y="31573"/>
                  </a:lnTo>
                  <a:lnTo>
                    <a:pt x="54808" y="31043"/>
                  </a:lnTo>
                  <a:lnTo>
                    <a:pt x="54808" y="30512"/>
                  </a:lnTo>
                  <a:lnTo>
                    <a:pt x="54777" y="29981"/>
                  </a:lnTo>
                  <a:lnTo>
                    <a:pt x="54714" y="29356"/>
                  </a:lnTo>
                  <a:lnTo>
                    <a:pt x="54590" y="28638"/>
                  </a:lnTo>
                  <a:lnTo>
                    <a:pt x="54402" y="27888"/>
                  </a:lnTo>
                  <a:lnTo>
                    <a:pt x="54152" y="27076"/>
                  </a:lnTo>
                  <a:lnTo>
                    <a:pt x="53871" y="26233"/>
                  </a:lnTo>
                  <a:lnTo>
                    <a:pt x="53528" y="25328"/>
                  </a:lnTo>
                  <a:lnTo>
                    <a:pt x="53153" y="24391"/>
                  </a:lnTo>
                  <a:lnTo>
                    <a:pt x="52778" y="23423"/>
                  </a:lnTo>
                  <a:lnTo>
                    <a:pt x="51873" y="21424"/>
                  </a:lnTo>
                  <a:lnTo>
                    <a:pt x="50873" y="19363"/>
                  </a:lnTo>
                  <a:lnTo>
                    <a:pt x="49811" y="17302"/>
                  </a:lnTo>
                  <a:lnTo>
                    <a:pt x="48687" y="15240"/>
                  </a:lnTo>
                  <a:lnTo>
                    <a:pt x="47594" y="13242"/>
                  </a:lnTo>
                  <a:lnTo>
                    <a:pt x="46501" y="11337"/>
                  </a:lnTo>
                  <a:lnTo>
                    <a:pt x="45471" y="9588"/>
                  </a:lnTo>
                  <a:lnTo>
                    <a:pt x="44534" y="8058"/>
                  </a:lnTo>
                  <a:lnTo>
                    <a:pt x="43690" y="6715"/>
                  </a:lnTo>
                  <a:lnTo>
                    <a:pt x="43003" y="5653"/>
                  </a:lnTo>
                  <a:lnTo>
                    <a:pt x="42504" y="4904"/>
                  </a:lnTo>
                  <a:lnTo>
                    <a:pt x="42191" y="4498"/>
                  </a:lnTo>
                  <a:lnTo>
                    <a:pt x="41379" y="3717"/>
                  </a:lnTo>
                  <a:lnTo>
                    <a:pt x="40536" y="2967"/>
                  </a:lnTo>
                  <a:lnTo>
                    <a:pt x="40099" y="2593"/>
                  </a:lnTo>
                  <a:lnTo>
                    <a:pt x="39662" y="2280"/>
                  </a:lnTo>
                  <a:lnTo>
                    <a:pt x="39193" y="1937"/>
                  </a:lnTo>
                  <a:lnTo>
                    <a:pt x="38694" y="1656"/>
                  </a:lnTo>
                  <a:lnTo>
                    <a:pt x="38225" y="1375"/>
                  </a:lnTo>
                  <a:lnTo>
                    <a:pt x="37726" y="1125"/>
                  </a:lnTo>
                  <a:lnTo>
                    <a:pt x="37226" y="875"/>
                  </a:lnTo>
                  <a:lnTo>
                    <a:pt x="36695" y="656"/>
                  </a:lnTo>
                  <a:lnTo>
                    <a:pt x="36164" y="469"/>
                  </a:lnTo>
                  <a:lnTo>
                    <a:pt x="35633" y="313"/>
                  </a:lnTo>
                  <a:lnTo>
                    <a:pt x="35071" y="188"/>
                  </a:lnTo>
                  <a:lnTo>
                    <a:pt x="34509" y="94"/>
                  </a:lnTo>
                  <a:lnTo>
                    <a:pt x="33916" y="32"/>
                  </a:lnTo>
                  <a:lnTo>
                    <a:pt x="33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2" name="Google Shape;3813;p61">
              <a:extLst>
                <a:ext uri="{FF2B5EF4-FFF2-40B4-BE49-F238E27FC236}">
                  <a16:creationId xmlns:a16="http://schemas.microsoft.com/office/drawing/2014/main" id="{3A366558-19A7-F444-9011-3D9B13C47421}"/>
                </a:ext>
              </a:extLst>
            </p:cNvPr>
            <p:cNvSpPr/>
            <p:nvPr/>
          </p:nvSpPr>
          <p:spPr>
            <a:xfrm>
              <a:off x="2062700" y="2997225"/>
              <a:ext cx="1370225" cy="1425650"/>
            </a:xfrm>
            <a:custGeom>
              <a:avLst/>
              <a:gdLst/>
              <a:ahLst/>
              <a:cxnLst/>
              <a:rect l="l" t="t" r="r" b="b"/>
              <a:pathLst>
                <a:path w="54809" h="57026" fill="none" extrusionOk="0">
                  <a:moveTo>
                    <a:pt x="50811" y="41317"/>
                  </a:moveTo>
                  <a:lnTo>
                    <a:pt x="51248" y="57025"/>
                  </a:lnTo>
                  <a:lnTo>
                    <a:pt x="0" y="57025"/>
                  </a:lnTo>
                  <a:lnTo>
                    <a:pt x="0" y="57025"/>
                  </a:lnTo>
                  <a:lnTo>
                    <a:pt x="438" y="55245"/>
                  </a:lnTo>
                  <a:lnTo>
                    <a:pt x="1000" y="53153"/>
                  </a:lnTo>
                  <a:lnTo>
                    <a:pt x="1718" y="50436"/>
                  </a:lnTo>
                  <a:lnTo>
                    <a:pt x="2686" y="47157"/>
                  </a:lnTo>
                  <a:lnTo>
                    <a:pt x="3810" y="43409"/>
                  </a:lnTo>
                  <a:lnTo>
                    <a:pt x="4435" y="41411"/>
                  </a:lnTo>
                  <a:lnTo>
                    <a:pt x="5122" y="39318"/>
                  </a:lnTo>
                  <a:lnTo>
                    <a:pt x="5840" y="37195"/>
                  </a:lnTo>
                  <a:lnTo>
                    <a:pt x="6621" y="35009"/>
                  </a:lnTo>
                  <a:lnTo>
                    <a:pt x="7433" y="32791"/>
                  </a:lnTo>
                  <a:lnTo>
                    <a:pt x="8276" y="30543"/>
                  </a:lnTo>
                  <a:lnTo>
                    <a:pt x="9151" y="28294"/>
                  </a:lnTo>
                  <a:lnTo>
                    <a:pt x="10087" y="26015"/>
                  </a:lnTo>
                  <a:lnTo>
                    <a:pt x="11056" y="23797"/>
                  </a:lnTo>
                  <a:lnTo>
                    <a:pt x="12055" y="21580"/>
                  </a:lnTo>
                  <a:lnTo>
                    <a:pt x="13117" y="19425"/>
                  </a:lnTo>
                  <a:lnTo>
                    <a:pt x="14179" y="17302"/>
                  </a:lnTo>
                  <a:lnTo>
                    <a:pt x="15303" y="15272"/>
                  </a:lnTo>
                  <a:lnTo>
                    <a:pt x="16458" y="13304"/>
                  </a:lnTo>
                  <a:lnTo>
                    <a:pt x="17052" y="12367"/>
                  </a:lnTo>
                  <a:lnTo>
                    <a:pt x="17645" y="11431"/>
                  </a:lnTo>
                  <a:lnTo>
                    <a:pt x="18238" y="10525"/>
                  </a:lnTo>
                  <a:lnTo>
                    <a:pt x="18863" y="9682"/>
                  </a:lnTo>
                  <a:lnTo>
                    <a:pt x="19488" y="8838"/>
                  </a:lnTo>
                  <a:lnTo>
                    <a:pt x="20112" y="8027"/>
                  </a:lnTo>
                  <a:lnTo>
                    <a:pt x="20737" y="7246"/>
                  </a:lnTo>
                  <a:lnTo>
                    <a:pt x="21393" y="6496"/>
                  </a:lnTo>
                  <a:lnTo>
                    <a:pt x="22048" y="5809"/>
                  </a:lnTo>
                  <a:lnTo>
                    <a:pt x="22704" y="5122"/>
                  </a:lnTo>
                  <a:lnTo>
                    <a:pt x="23360" y="4498"/>
                  </a:lnTo>
                  <a:lnTo>
                    <a:pt x="24016" y="3904"/>
                  </a:lnTo>
                  <a:lnTo>
                    <a:pt x="24016" y="3904"/>
                  </a:lnTo>
                  <a:lnTo>
                    <a:pt x="24765" y="3342"/>
                  </a:lnTo>
                  <a:lnTo>
                    <a:pt x="25484" y="2780"/>
                  </a:lnTo>
                  <a:lnTo>
                    <a:pt x="26202" y="2312"/>
                  </a:lnTo>
                  <a:lnTo>
                    <a:pt x="26889" y="1874"/>
                  </a:lnTo>
                  <a:lnTo>
                    <a:pt x="27607" y="1500"/>
                  </a:lnTo>
                  <a:lnTo>
                    <a:pt x="28263" y="1156"/>
                  </a:lnTo>
                  <a:lnTo>
                    <a:pt x="28950" y="844"/>
                  </a:lnTo>
                  <a:lnTo>
                    <a:pt x="29606" y="625"/>
                  </a:lnTo>
                  <a:lnTo>
                    <a:pt x="30262" y="407"/>
                  </a:lnTo>
                  <a:lnTo>
                    <a:pt x="30886" y="250"/>
                  </a:lnTo>
                  <a:lnTo>
                    <a:pt x="31511" y="125"/>
                  </a:lnTo>
                  <a:lnTo>
                    <a:pt x="32136" y="63"/>
                  </a:lnTo>
                  <a:lnTo>
                    <a:pt x="32760" y="1"/>
                  </a:lnTo>
                  <a:lnTo>
                    <a:pt x="33353" y="1"/>
                  </a:lnTo>
                  <a:lnTo>
                    <a:pt x="33916" y="32"/>
                  </a:lnTo>
                  <a:lnTo>
                    <a:pt x="34509" y="94"/>
                  </a:lnTo>
                  <a:lnTo>
                    <a:pt x="35071" y="188"/>
                  </a:lnTo>
                  <a:lnTo>
                    <a:pt x="35633" y="313"/>
                  </a:lnTo>
                  <a:lnTo>
                    <a:pt x="36164" y="469"/>
                  </a:lnTo>
                  <a:lnTo>
                    <a:pt x="36695" y="656"/>
                  </a:lnTo>
                  <a:lnTo>
                    <a:pt x="37226" y="875"/>
                  </a:lnTo>
                  <a:lnTo>
                    <a:pt x="37726" y="1125"/>
                  </a:lnTo>
                  <a:lnTo>
                    <a:pt x="38225" y="1375"/>
                  </a:lnTo>
                  <a:lnTo>
                    <a:pt x="38694" y="1656"/>
                  </a:lnTo>
                  <a:lnTo>
                    <a:pt x="39193" y="1937"/>
                  </a:lnTo>
                  <a:lnTo>
                    <a:pt x="39662" y="2280"/>
                  </a:lnTo>
                  <a:lnTo>
                    <a:pt x="40099" y="2593"/>
                  </a:lnTo>
                  <a:lnTo>
                    <a:pt x="40536" y="2967"/>
                  </a:lnTo>
                  <a:lnTo>
                    <a:pt x="41379" y="3717"/>
                  </a:lnTo>
                  <a:lnTo>
                    <a:pt x="42191" y="4498"/>
                  </a:lnTo>
                  <a:lnTo>
                    <a:pt x="42191" y="4498"/>
                  </a:lnTo>
                  <a:lnTo>
                    <a:pt x="42504" y="4904"/>
                  </a:lnTo>
                  <a:lnTo>
                    <a:pt x="43003" y="5653"/>
                  </a:lnTo>
                  <a:lnTo>
                    <a:pt x="43690" y="6715"/>
                  </a:lnTo>
                  <a:lnTo>
                    <a:pt x="44534" y="8058"/>
                  </a:lnTo>
                  <a:lnTo>
                    <a:pt x="45471" y="9588"/>
                  </a:lnTo>
                  <a:lnTo>
                    <a:pt x="46501" y="11337"/>
                  </a:lnTo>
                  <a:lnTo>
                    <a:pt x="47594" y="13242"/>
                  </a:lnTo>
                  <a:lnTo>
                    <a:pt x="48687" y="15240"/>
                  </a:lnTo>
                  <a:lnTo>
                    <a:pt x="49811" y="17302"/>
                  </a:lnTo>
                  <a:lnTo>
                    <a:pt x="50873" y="19363"/>
                  </a:lnTo>
                  <a:lnTo>
                    <a:pt x="51873" y="21424"/>
                  </a:lnTo>
                  <a:lnTo>
                    <a:pt x="52778" y="23423"/>
                  </a:lnTo>
                  <a:lnTo>
                    <a:pt x="53153" y="24391"/>
                  </a:lnTo>
                  <a:lnTo>
                    <a:pt x="53528" y="25328"/>
                  </a:lnTo>
                  <a:lnTo>
                    <a:pt x="53871" y="26233"/>
                  </a:lnTo>
                  <a:lnTo>
                    <a:pt x="54152" y="27076"/>
                  </a:lnTo>
                  <a:lnTo>
                    <a:pt x="54402" y="27888"/>
                  </a:lnTo>
                  <a:lnTo>
                    <a:pt x="54590" y="28638"/>
                  </a:lnTo>
                  <a:lnTo>
                    <a:pt x="54714" y="29356"/>
                  </a:lnTo>
                  <a:lnTo>
                    <a:pt x="54777" y="29981"/>
                  </a:lnTo>
                  <a:lnTo>
                    <a:pt x="54777" y="29981"/>
                  </a:lnTo>
                  <a:lnTo>
                    <a:pt x="54808" y="30512"/>
                  </a:lnTo>
                  <a:lnTo>
                    <a:pt x="54808" y="31043"/>
                  </a:lnTo>
                  <a:lnTo>
                    <a:pt x="54777" y="31573"/>
                  </a:lnTo>
                  <a:lnTo>
                    <a:pt x="54746" y="32104"/>
                  </a:lnTo>
                  <a:lnTo>
                    <a:pt x="54652" y="32635"/>
                  </a:lnTo>
                  <a:lnTo>
                    <a:pt x="54558" y="33135"/>
                  </a:lnTo>
                  <a:lnTo>
                    <a:pt x="54340" y="34165"/>
                  </a:lnTo>
                  <a:lnTo>
                    <a:pt x="54059" y="35134"/>
                  </a:lnTo>
                  <a:lnTo>
                    <a:pt x="53715" y="36070"/>
                  </a:lnTo>
                  <a:lnTo>
                    <a:pt x="53340" y="36976"/>
                  </a:lnTo>
                  <a:lnTo>
                    <a:pt x="52934" y="37788"/>
                  </a:lnTo>
                  <a:lnTo>
                    <a:pt x="52560" y="38538"/>
                  </a:lnTo>
                  <a:lnTo>
                    <a:pt x="52154" y="39225"/>
                  </a:lnTo>
                  <a:lnTo>
                    <a:pt x="51810" y="39849"/>
                  </a:lnTo>
                  <a:lnTo>
                    <a:pt x="51467" y="40349"/>
                  </a:lnTo>
                  <a:lnTo>
                    <a:pt x="50998" y="41067"/>
                  </a:lnTo>
                  <a:lnTo>
                    <a:pt x="50811" y="413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3" name="Google Shape;3814;p61">
              <a:extLst>
                <a:ext uri="{FF2B5EF4-FFF2-40B4-BE49-F238E27FC236}">
                  <a16:creationId xmlns:a16="http://schemas.microsoft.com/office/drawing/2014/main" id="{127A0584-EA3B-87C4-D8D1-EE4FD704071E}"/>
                </a:ext>
              </a:extLst>
            </p:cNvPr>
            <p:cNvSpPr/>
            <p:nvPr/>
          </p:nvSpPr>
          <p:spPr>
            <a:xfrm>
              <a:off x="3264250" y="3339200"/>
              <a:ext cx="173350" cy="1079000"/>
            </a:xfrm>
            <a:custGeom>
              <a:avLst/>
              <a:gdLst/>
              <a:ahLst/>
              <a:cxnLst/>
              <a:rect l="l" t="t" r="r" b="b"/>
              <a:pathLst>
                <a:path w="6934" h="43160" extrusionOk="0">
                  <a:moveTo>
                    <a:pt x="1" y="0"/>
                  </a:moveTo>
                  <a:lnTo>
                    <a:pt x="1" y="31"/>
                  </a:lnTo>
                  <a:lnTo>
                    <a:pt x="1" y="62"/>
                  </a:lnTo>
                  <a:lnTo>
                    <a:pt x="1281" y="2717"/>
                  </a:lnTo>
                  <a:lnTo>
                    <a:pt x="2530" y="5434"/>
                  </a:lnTo>
                  <a:lnTo>
                    <a:pt x="3124" y="6777"/>
                  </a:lnTo>
                  <a:lnTo>
                    <a:pt x="3717" y="8151"/>
                  </a:lnTo>
                  <a:lnTo>
                    <a:pt x="4279" y="9525"/>
                  </a:lnTo>
                  <a:lnTo>
                    <a:pt x="4810" y="10899"/>
                  </a:lnTo>
                  <a:lnTo>
                    <a:pt x="5341" y="12304"/>
                  </a:lnTo>
                  <a:lnTo>
                    <a:pt x="5559" y="12991"/>
                  </a:lnTo>
                  <a:lnTo>
                    <a:pt x="5778" y="13710"/>
                  </a:lnTo>
                  <a:lnTo>
                    <a:pt x="5934" y="14428"/>
                  </a:lnTo>
                  <a:lnTo>
                    <a:pt x="6090" y="15146"/>
                  </a:lnTo>
                  <a:lnTo>
                    <a:pt x="6184" y="15865"/>
                  </a:lnTo>
                  <a:lnTo>
                    <a:pt x="6215" y="16614"/>
                  </a:lnTo>
                  <a:lnTo>
                    <a:pt x="6184" y="17332"/>
                  </a:lnTo>
                  <a:lnTo>
                    <a:pt x="6122" y="18051"/>
                  </a:lnTo>
                  <a:lnTo>
                    <a:pt x="6028" y="18769"/>
                  </a:lnTo>
                  <a:lnTo>
                    <a:pt x="5903" y="19487"/>
                  </a:lnTo>
                  <a:lnTo>
                    <a:pt x="5778" y="20174"/>
                  </a:lnTo>
                  <a:lnTo>
                    <a:pt x="5591" y="20892"/>
                  </a:lnTo>
                  <a:lnTo>
                    <a:pt x="5372" y="21580"/>
                  </a:lnTo>
                  <a:lnTo>
                    <a:pt x="5153" y="22267"/>
                  </a:lnTo>
                  <a:lnTo>
                    <a:pt x="4904" y="22985"/>
                  </a:lnTo>
                  <a:lnTo>
                    <a:pt x="4623" y="23672"/>
                  </a:lnTo>
                  <a:lnTo>
                    <a:pt x="4310" y="24390"/>
                  </a:lnTo>
                  <a:lnTo>
                    <a:pt x="3998" y="25077"/>
                  </a:lnTo>
                  <a:lnTo>
                    <a:pt x="3623" y="25764"/>
                  </a:lnTo>
                  <a:lnTo>
                    <a:pt x="3248" y="26451"/>
                  </a:lnTo>
                  <a:lnTo>
                    <a:pt x="2842" y="27170"/>
                  </a:lnTo>
                  <a:lnTo>
                    <a:pt x="2468" y="27919"/>
                  </a:lnTo>
                  <a:lnTo>
                    <a:pt x="2655" y="30886"/>
                  </a:lnTo>
                  <a:lnTo>
                    <a:pt x="2811" y="33853"/>
                  </a:lnTo>
                  <a:lnTo>
                    <a:pt x="2936" y="36851"/>
                  </a:lnTo>
                  <a:lnTo>
                    <a:pt x="3030" y="39817"/>
                  </a:lnTo>
                  <a:lnTo>
                    <a:pt x="3061" y="40629"/>
                  </a:lnTo>
                  <a:lnTo>
                    <a:pt x="3092" y="41473"/>
                  </a:lnTo>
                  <a:lnTo>
                    <a:pt x="3092" y="41879"/>
                  </a:lnTo>
                  <a:lnTo>
                    <a:pt x="3092" y="42285"/>
                  </a:lnTo>
                  <a:lnTo>
                    <a:pt x="3124" y="42691"/>
                  </a:lnTo>
                  <a:lnTo>
                    <a:pt x="3186" y="43097"/>
                  </a:lnTo>
                  <a:lnTo>
                    <a:pt x="3217" y="43128"/>
                  </a:lnTo>
                  <a:lnTo>
                    <a:pt x="3248" y="43159"/>
                  </a:lnTo>
                  <a:lnTo>
                    <a:pt x="3311" y="43128"/>
                  </a:lnTo>
                  <a:lnTo>
                    <a:pt x="3342" y="43097"/>
                  </a:lnTo>
                  <a:lnTo>
                    <a:pt x="3405" y="42753"/>
                  </a:lnTo>
                  <a:lnTo>
                    <a:pt x="3436" y="42410"/>
                  </a:lnTo>
                  <a:lnTo>
                    <a:pt x="3436" y="42035"/>
                  </a:lnTo>
                  <a:lnTo>
                    <a:pt x="3436" y="41691"/>
                  </a:lnTo>
                  <a:lnTo>
                    <a:pt x="3498" y="40192"/>
                  </a:lnTo>
                  <a:lnTo>
                    <a:pt x="3530" y="38693"/>
                  </a:lnTo>
                  <a:lnTo>
                    <a:pt x="3530" y="37194"/>
                  </a:lnTo>
                  <a:lnTo>
                    <a:pt x="3530" y="35726"/>
                  </a:lnTo>
                  <a:lnTo>
                    <a:pt x="3498" y="34227"/>
                  </a:lnTo>
                  <a:lnTo>
                    <a:pt x="3342" y="31292"/>
                  </a:lnTo>
                  <a:lnTo>
                    <a:pt x="3248" y="29605"/>
                  </a:lnTo>
                  <a:lnTo>
                    <a:pt x="3124" y="27919"/>
                  </a:lnTo>
                  <a:lnTo>
                    <a:pt x="3779" y="26732"/>
                  </a:lnTo>
                  <a:lnTo>
                    <a:pt x="4404" y="25577"/>
                  </a:lnTo>
                  <a:lnTo>
                    <a:pt x="4997" y="24359"/>
                  </a:lnTo>
                  <a:lnTo>
                    <a:pt x="5559" y="23172"/>
                  </a:lnTo>
                  <a:lnTo>
                    <a:pt x="5809" y="22485"/>
                  </a:lnTo>
                  <a:lnTo>
                    <a:pt x="6059" y="21798"/>
                  </a:lnTo>
                  <a:lnTo>
                    <a:pt x="6278" y="21080"/>
                  </a:lnTo>
                  <a:lnTo>
                    <a:pt x="6465" y="20393"/>
                  </a:lnTo>
                  <a:lnTo>
                    <a:pt x="6621" y="19675"/>
                  </a:lnTo>
                  <a:lnTo>
                    <a:pt x="6746" y="18956"/>
                  </a:lnTo>
                  <a:lnTo>
                    <a:pt x="6840" y="18238"/>
                  </a:lnTo>
                  <a:lnTo>
                    <a:pt x="6902" y="17520"/>
                  </a:lnTo>
                  <a:lnTo>
                    <a:pt x="6934" y="16739"/>
                  </a:lnTo>
                  <a:lnTo>
                    <a:pt x="6902" y="15989"/>
                  </a:lnTo>
                  <a:lnTo>
                    <a:pt x="6809" y="15240"/>
                  </a:lnTo>
                  <a:lnTo>
                    <a:pt x="6684" y="14522"/>
                  </a:lnTo>
                  <a:lnTo>
                    <a:pt x="6496" y="13772"/>
                  </a:lnTo>
                  <a:lnTo>
                    <a:pt x="6309" y="13054"/>
                  </a:lnTo>
                  <a:lnTo>
                    <a:pt x="6059" y="12336"/>
                  </a:lnTo>
                  <a:lnTo>
                    <a:pt x="5778" y="11617"/>
                  </a:lnTo>
                  <a:lnTo>
                    <a:pt x="5216" y="10212"/>
                  </a:lnTo>
                  <a:lnTo>
                    <a:pt x="4591" y="8807"/>
                  </a:lnTo>
                  <a:lnTo>
                    <a:pt x="3967" y="7433"/>
                  </a:lnTo>
                  <a:lnTo>
                    <a:pt x="3311" y="6059"/>
                  </a:lnTo>
                  <a:lnTo>
                    <a:pt x="2999" y="5434"/>
                  </a:lnTo>
                  <a:lnTo>
                    <a:pt x="2999" y="5309"/>
                  </a:lnTo>
                  <a:lnTo>
                    <a:pt x="2967" y="5215"/>
                  </a:lnTo>
                  <a:lnTo>
                    <a:pt x="2967" y="4997"/>
                  </a:lnTo>
                  <a:lnTo>
                    <a:pt x="2905" y="4747"/>
                  </a:lnTo>
                  <a:lnTo>
                    <a:pt x="2811" y="4278"/>
                  </a:lnTo>
                  <a:lnTo>
                    <a:pt x="2686" y="3779"/>
                  </a:lnTo>
                  <a:lnTo>
                    <a:pt x="2374" y="2842"/>
                  </a:lnTo>
                  <a:lnTo>
                    <a:pt x="1999" y="1936"/>
                  </a:lnTo>
                  <a:lnTo>
                    <a:pt x="1968" y="1874"/>
                  </a:lnTo>
                  <a:lnTo>
                    <a:pt x="1906" y="1874"/>
                  </a:lnTo>
                  <a:lnTo>
                    <a:pt x="1874" y="1905"/>
                  </a:lnTo>
                  <a:lnTo>
                    <a:pt x="1874" y="1967"/>
                  </a:lnTo>
                  <a:lnTo>
                    <a:pt x="2187" y="2904"/>
                  </a:lnTo>
                  <a:lnTo>
                    <a:pt x="2436" y="3841"/>
                  </a:lnTo>
                  <a:lnTo>
                    <a:pt x="2655" y="4684"/>
                  </a:lnTo>
                  <a:lnTo>
                    <a:pt x="2655" y="4684"/>
                  </a:lnTo>
                  <a:lnTo>
                    <a:pt x="2030" y="3498"/>
                  </a:lnTo>
                  <a:lnTo>
                    <a:pt x="1406" y="2342"/>
                  </a:lnTo>
                  <a:lnTo>
                    <a:pt x="750" y="1156"/>
                  </a:lnTo>
                  <a:lnTo>
                    <a:pt x="32" y="31"/>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4" name="Google Shape;3815;p61">
              <a:extLst>
                <a:ext uri="{FF2B5EF4-FFF2-40B4-BE49-F238E27FC236}">
                  <a16:creationId xmlns:a16="http://schemas.microsoft.com/office/drawing/2014/main" id="{FC02F074-3493-8078-941E-FB858909BEA9}"/>
                </a:ext>
              </a:extLst>
            </p:cNvPr>
            <p:cNvSpPr/>
            <p:nvPr/>
          </p:nvSpPr>
          <p:spPr>
            <a:xfrm>
              <a:off x="2456975" y="3084675"/>
              <a:ext cx="1111800" cy="1670000"/>
            </a:xfrm>
            <a:custGeom>
              <a:avLst/>
              <a:gdLst/>
              <a:ahLst/>
              <a:cxnLst/>
              <a:rect l="l" t="t" r="r" b="b"/>
              <a:pathLst>
                <a:path w="44472" h="66800" extrusionOk="0">
                  <a:moveTo>
                    <a:pt x="9463" y="0"/>
                  </a:move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671" y="25983"/>
                  </a:lnTo>
                  <a:lnTo>
                    <a:pt x="25484" y="26014"/>
                  </a:lnTo>
                  <a:lnTo>
                    <a:pt x="25327" y="26077"/>
                  </a:lnTo>
                  <a:lnTo>
                    <a:pt x="25171" y="26139"/>
                  </a:lnTo>
                  <a:lnTo>
                    <a:pt x="25046" y="26233"/>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5" name="Google Shape;3816;p61">
              <a:extLst>
                <a:ext uri="{FF2B5EF4-FFF2-40B4-BE49-F238E27FC236}">
                  <a16:creationId xmlns:a16="http://schemas.microsoft.com/office/drawing/2014/main" id="{C4EBFC1A-3BC8-26EE-093C-36C97C59F067}"/>
                </a:ext>
              </a:extLst>
            </p:cNvPr>
            <p:cNvSpPr/>
            <p:nvPr/>
          </p:nvSpPr>
          <p:spPr>
            <a:xfrm>
              <a:off x="2456975" y="3084675"/>
              <a:ext cx="1111800" cy="1670000"/>
            </a:xfrm>
            <a:custGeom>
              <a:avLst/>
              <a:gdLst/>
              <a:ahLst/>
              <a:cxnLst/>
              <a:rect l="l" t="t" r="r" b="b"/>
              <a:pathLst>
                <a:path w="44472" h="66800" fill="none" extrusionOk="0">
                  <a:moveTo>
                    <a:pt x="2249" y="12430"/>
                  </a:move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890" y="25983"/>
                  </a:lnTo>
                  <a:lnTo>
                    <a:pt x="25671" y="25983"/>
                  </a:lnTo>
                  <a:lnTo>
                    <a:pt x="25484" y="26014"/>
                  </a:lnTo>
                  <a:lnTo>
                    <a:pt x="25327" y="26077"/>
                  </a:lnTo>
                  <a:lnTo>
                    <a:pt x="25171" y="26139"/>
                  </a:lnTo>
                  <a:lnTo>
                    <a:pt x="25046" y="26233"/>
                  </a:lnTo>
                  <a:lnTo>
                    <a:pt x="24953" y="26327"/>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lnTo>
                    <a:pt x="9681" y="0"/>
                  </a:lnTo>
                  <a:lnTo>
                    <a:pt x="9463" y="0"/>
                  </a:ln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6" name="Google Shape;3817;p61">
              <a:extLst>
                <a:ext uri="{FF2B5EF4-FFF2-40B4-BE49-F238E27FC236}">
                  <a16:creationId xmlns:a16="http://schemas.microsoft.com/office/drawing/2014/main" id="{E91D1AFB-4243-0CEC-C9A6-13E5A477F9F3}"/>
                </a:ext>
              </a:extLst>
            </p:cNvPr>
            <p:cNvSpPr/>
            <p:nvPr/>
          </p:nvSpPr>
          <p:spPr>
            <a:xfrm>
              <a:off x="2743500" y="3967675"/>
              <a:ext cx="210825" cy="480950"/>
            </a:xfrm>
            <a:custGeom>
              <a:avLst/>
              <a:gdLst/>
              <a:ahLst/>
              <a:cxnLst/>
              <a:rect l="l" t="t" r="r" b="b"/>
              <a:pathLst>
                <a:path w="8433" h="19238" extrusionOk="0">
                  <a:moveTo>
                    <a:pt x="8370" y="1"/>
                  </a:moveTo>
                  <a:lnTo>
                    <a:pt x="7402" y="1312"/>
                  </a:lnTo>
                  <a:lnTo>
                    <a:pt x="6434" y="2624"/>
                  </a:lnTo>
                  <a:lnTo>
                    <a:pt x="5559" y="3967"/>
                  </a:lnTo>
                  <a:lnTo>
                    <a:pt x="4716" y="5372"/>
                  </a:lnTo>
                  <a:lnTo>
                    <a:pt x="3904" y="6777"/>
                  </a:lnTo>
                  <a:lnTo>
                    <a:pt x="3186" y="8214"/>
                  </a:lnTo>
                  <a:lnTo>
                    <a:pt x="2499" y="9713"/>
                  </a:lnTo>
                  <a:lnTo>
                    <a:pt x="1843" y="11181"/>
                  </a:lnTo>
                  <a:lnTo>
                    <a:pt x="1500" y="12149"/>
                  </a:lnTo>
                  <a:lnTo>
                    <a:pt x="1187" y="13148"/>
                  </a:lnTo>
                  <a:lnTo>
                    <a:pt x="906" y="14116"/>
                  </a:lnTo>
                  <a:lnTo>
                    <a:pt x="688" y="15116"/>
                  </a:lnTo>
                  <a:lnTo>
                    <a:pt x="438" y="16115"/>
                  </a:lnTo>
                  <a:lnTo>
                    <a:pt x="250" y="17146"/>
                  </a:lnTo>
                  <a:lnTo>
                    <a:pt x="94" y="18145"/>
                  </a:lnTo>
                  <a:lnTo>
                    <a:pt x="0" y="19176"/>
                  </a:lnTo>
                  <a:lnTo>
                    <a:pt x="0" y="19238"/>
                  </a:lnTo>
                  <a:lnTo>
                    <a:pt x="94" y="19238"/>
                  </a:lnTo>
                  <a:lnTo>
                    <a:pt x="125" y="19207"/>
                  </a:lnTo>
                  <a:lnTo>
                    <a:pt x="282" y="18645"/>
                  </a:lnTo>
                  <a:lnTo>
                    <a:pt x="406" y="18082"/>
                  </a:lnTo>
                  <a:lnTo>
                    <a:pt x="656" y="16958"/>
                  </a:lnTo>
                  <a:lnTo>
                    <a:pt x="969" y="15834"/>
                  </a:lnTo>
                  <a:lnTo>
                    <a:pt x="1281" y="14741"/>
                  </a:lnTo>
                  <a:lnTo>
                    <a:pt x="1905" y="12805"/>
                  </a:lnTo>
                  <a:lnTo>
                    <a:pt x="2218" y="11837"/>
                  </a:lnTo>
                  <a:lnTo>
                    <a:pt x="2593" y="10900"/>
                  </a:lnTo>
                  <a:lnTo>
                    <a:pt x="2874" y="10244"/>
                  </a:lnTo>
                  <a:lnTo>
                    <a:pt x="3217" y="9526"/>
                  </a:lnTo>
                  <a:lnTo>
                    <a:pt x="4029" y="7933"/>
                  </a:lnTo>
                  <a:lnTo>
                    <a:pt x="4935" y="6215"/>
                  </a:lnTo>
                  <a:lnTo>
                    <a:pt x="5872" y="4498"/>
                  </a:lnTo>
                  <a:lnTo>
                    <a:pt x="7527" y="1562"/>
                  </a:lnTo>
                  <a:lnTo>
                    <a:pt x="8432" y="63"/>
                  </a:lnTo>
                  <a:lnTo>
                    <a:pt x="8432" y="32"/>
                  </a:lnTo>
                  <a:lnTo>
                    <a:pt x="84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7" name="Google Shape;3818;p61">
              <a:extLst>
                <a:ext uri="{FF2B5EF4-FFF2-40B4-BE49-F238E27FC236}">
                  <a16:creationId xmlns:a16="http://schemas.microsoft.com/office/drawing/2014/main" id="{B2284FF8-51D7-E284-2270-B141CF6E36E4}"/>
                </a:ext>
              </a:extLst>
            </p:cNvPr>
            <p:cNvSpPr/>
            <p:nvPr/>
          </p:nvSpPr>
          <p:spPr>
            <a:xfrm>
              <a:off x="3056575" y="3010500"/>
              <a:ext cx="886950" cy="1140675"/>
            </a:xfrm>
            <a:custGeom>
              <a:avLst/>
              <a:gdLst/>
              <a:ahLst/>
              <a:cxnLst/>
              <a:rect l="l" t="t" r="r" b="b"/>
              <a:pathLst>
                <a:path w="35478" h="45627" extrusionOk="0">
                  <a:moveTo>
                    <a:pt x="29950" y="0"/>
                  </a:moveTo>
                  <a:lnTo>
                    <a:pt x="29356" y="63"/>
                  </a:lnTo>
                  <a:lnTo>
                    <a:pt x="28763" y="157"/>
                  </a:lnTo>
                  <a:lnTo>
                    <a:pt x="28107" y="313"/>
                  </a:lnTo>
                  <a:lnTo>
                    <a:pt x="27420" y="500"/>
                  </a:lnTo>
                  <a:lnTo>
                    <a:pt x="26702" y="719"/>
                  </a:lnTo>
                  <a:lnTo>
                    <a:pt x="25952" y="969"/>
                  </a:lnTo>
                  <a:lnTo>
                    <a:pt x="25203" y="1250"/>
                  </a:lnTo>
                  <a:lnTo>
                    <a:pt x="24422" y="1562"/>
                  </a:lnTo>
                  <a:lnTo>
                    <a:pt x="22861" y="2249"/>
                  </a:lnTo>
                  <a:lnTo>
                    <a:pt x="21268" y="2998"/>
                  </a:lnTo>
                  <a:lnTo>
                    <a:pt x="19706" y="3810"/>
                  </a:lnTo>
                  <a:lnTo>
                    <a:pt x="18176" y="4654"/>
                  </a:lnTo>
                  <a:lnTo>
                    <a:pt x="16771" y="5466"/>
                  </a:lnTo>
                  <a:lnTo>
                    <a:pt x="15490" y="6215"/>
                  </a:lnTo>
                  <a:lnTo>
                    <a:pt x="14366" y="6965"/>
                  </a:lnTo>
                  <a:lnTo>
                    <a:pt x="13429" y="7589"/>
                  </a:lnTo>
                  <a:lnTo>
                    <a:pt x="12711" y="8120"/>
                  </a:lnTo>
                  <a:lnTo>
                    <a:pt x="12336" y="8464"/>
                  </a:lnTo>
                  <a:lnTo>
                    <a:pt x="11899" y="8870"/>
                  </a:lnTo>
                  <a:lnTo>
                    <a:pt x="11493" y="9338"/>
                  </a:lnTo>
                  <a:lnTo>
                    <a:pt x="11056" y="9838"/>
                  </a:lnTo>
                  <a:lnTo>
                    <a:pt x="10619" y="10400"/>
                  </a:lnTo>
                  <a:lnTo>
                    <a:pt x="10150" y="10993"/>
                  </a:lnTo>
                  <a:lnTo>
                    <a:pt x="9276" y="12274"/>
                  </a:lnTo>
                  <a:lnTo>
                    <a:pt x="8401" y="13616"/>
                  </a:lnTo>
                  <a:lnTo>
                    <a:pt x="7589" y="14959"/>
                  </a:lnTo>
                  <a:lnTo>
                    <a:pt x="6871" y="16240"/>
                  </a:lnTo>
                  <a:lnTo>
                    <a:pt x="6246" y="17395"/>
                  </a:lnTo>
                  <a:lnTo>
                    <a:pt x="5216" y="19456"/>
                  </a:lnTo>
                  <a:lnTo>
                    <a:pt x="4154" y="21674"/>
                  </a:lnTo>
                  <a:lnTo>
                    <a:pt x="2155" y="25983"/>
                  </a:lnTo>
                  <a:lnTo>
                    <a:pt x="625" y="29356"/>
                  </a:lnTo>
                  <a:lnTo>
                    <a:pt x="1" y="30699"/>
                  </a:lnTo>
                  <a:lnTo>
                    <a:pt x="2655" y="33135"/>
                  </a:lnTo>
                  <a:lnTo>
                    <a:pt x="5372" y="35633"/>
                  </a:lnTo>
                  <a:lnTo>
                    <a:pt x="8495" y="38444"/>
                  </a:lnTo>
                  <a:lnTo>
                    <a:pt x="11680" y="41223"/>
                  </a:lnTo>
                  <a:lnTo>
                    <a:pt x="13148" y="42504"/>
                  </a:lnTo>
                  <a:lnTo>
                    <a:pt x="14491" y="43597"/>
                  </a:lnTo>
                  <a:lnTo>
                    <a:pt x="15615" y="44502"/>
                  </a:lnTo>
                  <a:lnTo>
                    <a:pt x="16552" y="45189"/>
                  </a:lnTo>
                  <a:lnTo>
                    <a:pt x="16896" y="45408"/>
                  </a:lnTo>
                  <a:lnTo>
                    <a:pt x="17177" y="45564"/>
                  </a:lnTo>
                  <a:lnTo>
                    <a:pt x="17364" y="45627"/>
                  </a:lnTo>
                  <a:lnTo>
                    <a:pt x="17427" y="45627"/>
                  </a:lnTo>
                  <a:lnTo>
                    <a:pt x="17458" y="45595"/>
                  </a:lnTo>
                  <a:lnTo>
                    <a:pt x="17926" y="44908"/>
                  </a:lnTo>
                  <a:lnTo>
                    <a:pt x="18426" y="44221"/>
                  </a:lnTo>
                  <a:lnTo>
                    <a:pt x="18894" y="43441"/>
                  </a:lnTo>
                  <a:lnTo>
                    <a:pt x="19363" y="42660"/>
                  </a:lnTo>
                  <a:lnTo>
                    <a:pt x="19831" y="41785"/>
                  </a:lnTo>
                  <a:lnTo>
                    <a:pt x="20268" y="40880"/>
                  </a:lnTo>
                  <a:lnTo>
                    <a:pt x="20706" y="39943"/>
                  </a:lnTo>
                  <a:lnTo>
                    <a:pt x="21143" y="38943"/>
                  </a:lnTo>
                  <a:lnTo>
                    <a:pt x="21580" y="37913"/>
                  </a:lnTo>
                  <a:lnTo>
                    <a:pt x="21986" y="36820"/>
                  </a:lnTo>
                  <a:lnTo>
                    <a:pt x="22392" y="35664"/>
                  </a:lnTo>
                  <a:lnTo>
                    <a:pt x="22767" y="34478"/>
                  </a:lnTo>
                  <a:lnTo>
                    <a:pt x="23142" y="33260"/>
                  </a:lnTo>
                  <a:lnTo>
                    <a:pt x="23485" y="31979"/>
                  </a:lnTo>
                  <a:lnTo>
                    <a:pt x="23797" y="30668"/>
                  </a:lnTo>
                  <a:lnTo>
                    <a:pt x="24110" y="29294"/>
                  </a:lnTo>
                  <a:lnTo>
                    <a:pt x="24609" y="29013"/>
                  </a:lnTo>
                  <a:lnTo>
                    <a:pt x="25859" y="28263"/>
                  </a:lnTo>
                  <a:lnTo>
                    <a:pt x="26733" y="27732"/>
                  </a:lnTo>
                  <a:lnTo>
                    <a:pt x="27670" y="27108"/>
                  </a:lnTo>
                  <a:lnTo>
                    <a:pt x="28669" y="26452"/>
                  </a:lnTo>
                  <a:lnTo>
                    <a:pt x="29669" y="25702"/>
                  </a:lnTo>
                  <a:lnTo>
                    <a:pt x="30699" y="24922"/>
                  </a:lnTo>
                  <a:lnTo>
                    <a:pt x="31667" y="24110"/>
                  </a:lnTo>
                  <a:lnTo>
                    <a:pt x="32104" y="23672"/>
                  </a:lnTo>
                  <a:lnTo>
                    <a:pt x="32542" y="23266"/>
                  </a:lnTo>
                  <a:lnTo>
                    <a:pt x="32948" y="22829"/>
                  </a:lnTo>
                  <a:lnTo>
                    <a:pt x="33291" y="22423"/>
                  </a:lnTo>
                  <a:lnTo>
                    <a:pt x="33635" y="21986"/>
                  </a:lnTo>
                  <a:lnTo>
                    <a:pt x="33916" y="21580"/>
                  </a:lnTo>
                  <a:lnTo>
                    <a:pt x="34166" y="21174"/>
                  </a:lnTo>
                  <a:lnTo>
                    <a:pt x="34353" y="20737"/>
                  </a:lnTo>
                  <a:lnTo>
                    <a:pt x="34478" y="20362"/>
                  </a:lnTo>
                  <a:lnTo>
                    <a:pt x="34572" y="19956"/>
                  </a:lnTo>
                  <a:lnTo>
                    <a:pt x="34572" y="19581"/>
                  </a:lnTo>
                  <a:lnTo>
                    <a:pt x="34509" y="19207"/>
                  </a:lnTo>
                  <a:lnTo>
                    <a:pt x="34415" y="18894"/>
                  </a:lnTo>
                  <a:lnTo>
                    <a:pt x="34291" y="18644"/>
                  </a:lnTo>
                  <a:lnTo>
                    <a:pt x="34134" y="18395"/>
                  </a:lnTo>
                  <a:lnTo>
                    <a:pt x="33978" y="18207"/>
                  </a:lnTo>
                  <a:lnTo>
                    <a:pt x="33791" y="18082"/>
                  </a:lnTo>
                  <a:lnTo>
                    <a:pt x="33572" y="17957"/>
                  </a:lnTo>
                  <a:lnTo>
                    <a:pt x="33354" y="17864"/>
                  </a:lnTo>
                  <a:lnTo>
                    <a:pt x="33104" y="17832"/>
                  </a:lnTo>
                  <a:lnTo>
                    <a:pt x="32854" y="17801"/>
                  </a:lnTo>
                  <a:lnTo>
                    <a:pt x="32323" y="17801"/>
                  </a:lnTo>
                  <a:lnTo>
                    <a:pt x="32073" y="17864"/>
                  </a:lnTo>
                  <a:lnTo>
                    <a:pt x="31756" y="17930"/>
                  </a:lnTo>
                  <a:lnTo>
                    <a:pt x="31756" y="17930"/>
                  </a:lnTo>
                  <a:lnTo>
                    <a:pt x="31917" y="17832"/>
                  </a:lnTo>
                  <a:lnTo>
                    <a:pt x="32635" y="17364"/>
                  </a:lnTo>
                  <a:lnTo>
                    <a:pt x="33322" y="16833"/>
                  </a:lnTo>
                  <a:lnTo>
                    <a:pt x="33947" y="16302"/>
                  </a:lnTo>
                  <a:lnTo>
                    <a:pt x="34259" y="16021"/>
                  </a:lnTo>
                  <a:lnTo>
                    <a:pt x="34509" y="15709"/>
                  </a:lnTo>
                  <a:lnTo>
                    <a:pt x="34759" y="15428"/>
                  </a:lnTo>
                  <a:lnTo>
                    <a:pt x="34978" y="15115"/>
                  </a:lnTo>
                  <a:lnTo>
                    <a:pt x="35134" y="14803"/>
                  </a:lnTo>
                  <a:lnTo>
                    <a:pt x="35290" y="14491"/>
                  </a:lnTo>
                  <a:lnTo>
                    <a:pt x="35384" y="14179"/>
                  </a:lnTo>
                  <a:lnTo>
                    <a:pt x="35446" y="13866"/>
                  </a:lnTo>
                  <a:lnTo>
                    <a:pt x="35477" y="13554"/>
                  </a:lnTo>
                  <a:lnTo>
                    <a:pt x="35446" y="13210"/>
                  </a:lnTo>
                  <a:lnTo>
                    <a:pt x="35384" y="12867"/>
                  </a:lnTo>
                  <a:lnTo>
                    <a:pt x="35290" y="12555"/>
                  </a:lnTo>
                  <a:lnTo>
                    <a:pt x="35165" y="12274"/>
                  </a:lnTo>
                  <a:lnTo>
                    <a:pt x="35009" y="12024"/>
                  </a:lnTo>
                  <a:lnTo>
                    <a:pt x="34853" y="11836"/>
                  </a:lnTo>
                  <a:lnTo>
                    <a:pt x="34634" y="11680"/>
                  </a:lnTo>
                  <a:lnTo>
                    <a:pt x="34447" y="11524"/>
                  </a:lnTo>
                  <a:lnTo>
                    <a:pt x="34197" y="11430"/>
                  </a:lnTo>
                  <a:lnTo>
                    <a:pt x="33978" y="11337"/>
                  </a:lnTo>
                  <a:lnTo>
                    <a:pt x="33728" y="11274"/>
                  </a:lnTo>
                  <a:lnTo>
                    <a:pt x="33447" y="11243"/>
                  </a:lnTo>
                  <a:lnTo>
                    <a:pt x="33197" y="11243"/>
                  </a:lnTo>
                  <a:lnTo>
                    <a:pt x="32635" y="11274"/>
                  </a:lnTo>
                  <a:lnTo>
                    <a:pt x="32073" y="11368"/>
                  </a:lnTo>
                  <a:lnTo>
                    <a:pt x="31933" y="11407"/>
                  </a:lnTo>
                  <a:lnTo>
                    <a:pt x="31948" y="11399"/>
                  </a:lnTo>
                  <a:lnTo>
                    <a:pt x="32573" y="11087"/>
                  </a:lnTo>
                  <a:lnTo>
                    <a:pt x="33197" y="10712"/>
                  </a:lnTo>
                  <a:lnTo>
                    <a:pt x="33791" y="10275"/>
                  </a:lnTo>
                  <a:lnTo>
                    <a:pt x="34041" y="10056"/>
                  </a:lnTo>
                  <a:lnTo>
                    <a:pt x="34322" y="9806"/>
                  </a:lnTo>
                  <a:lnTo>
                    <a:pt x="34540" y="9557"/>
                  </a:lnTo>
                  <a:lnTo>
                    <a:pt x="34759" y="9307"/>
                  </a:lnTo>
                  <a:lnTo>
                    <a:pt x="34946" y="9057"/>
                  </a:lnTo>
                  <a:lnTo>
                    <a:pt x="35102" y="8776"/>
                  </a:lnTo>
                  <a:lnTo>
                    <a:pt x="35259" y="8464"/>
                  </a:lnTo>
                  <a:lnTo>
                    <a:pt x="35352" y="8183"/>
                  </a:lnTo>
                  <a:lnTo>
                    <a:pt x="35415" y="7870"/>
                  </a:lnTo>
                  <a:lnTo>
                    <a:pt x="35415" y="7558"/>
                  </a:lnTo>
                  <a:lnTo>
                    <a:pt x="35415" y="7214"/>
                  </a:lnTo>
                  <a:lnTo>
                    <a:pt x="35352" y="6871"/>
                  </a:lnTo>
                  <a:lnTo>
                    <a:pt x="35259" y="6559"/>
                  </a:lnTo>
                  <a:lnTo>
                    <a:pt x="35134" y="6278"/>
                  </a:lnTo>
                  <a:lnTo>
                    <a:pt x="34978" y="5997"/>
                  </a:lnTo>
                  <a:lnTo>
                    <a:pt x="34790" y="5778"/>
                  </a:lnTo>
                  <a:lnTo>
                    <a:pt x="34603" y="5591"/>
                  </a:lnTo>
                  <a:lnTo>
                    <a:pt x="34415" y="5434"/>
                  </a:lnTo>
                  <a:lnTo>
                    <a:pt x="34197" y="5309"/>
                  </a:lnTo>
                  <a:lnTo>
                    <a:pt x="33947" y="5185"/>
                  </a:lnTo>
                  <a:lnTo>
                    <a:pt x="33697" y="5091"/>
                  </a:lnTo>
                  <a:lnTo>
                    <a:pt x="33447" y="5028"/>
                  </a:lnTo>
                  <a:lnTo>
                    <a:pt x="33166" y="4997"/>
                  </a:lnTo>
                  <a:lnTo>
                    <a:pt x="32885" y="4966"/>
                  </a:lnTo>
                  <a:lnTo>
                    <a:pt x="32323" y="4966"/>
                  </a:lnTo>
                  <a:lnTo>
                    <a:pt x="31761" y="5028"/>
                  </a:lnTo>
                  <a:lnTo>
                    <a:pt x="31199" y="5153"/>
                  </a:lnTo>
                  <a:lnTo>
                    <a:pt x="30668" y="5278"/>
                  </a:lnTo>
                  <a:lnTo>
                    <a:pt x="30168" y="5434"/>
                  </a:lnTo>
                  <a:lnTo>
                    <a:pt x="29731" y="5591"/>
                  </a:lnTo>
                  <a:lnTo>
                    <a:pt x="29263" y="5778"/>
                  </a:lnTo>
                  <a:lnTo>
                    <a:pt x="29263" y="5778"/>
                  </a:lnTo>
                  <a:lnTo>
                    <a:pt x="29637" y="5591"/>
                  </a:lnTo>
                  <a:lnTo>
                    <a:pt x="30012" y="5403"/>
                  </a:lnTo>
                  <a:lnTo>
                    <a:pt x="30418" y="5153"/>
                  </a:lnTo>
                  <a:lnTo>
                    <a:pt x="30855" y="4872"/>
                  </a:lnTo>
                  <a:lnTo>
                    <a:pt x="31261" y="4560"/>
                  </a:lnTo>
                  <a:lnTo>
                    <a:pt x="31667" y="4216"/>
                  </a:lnTo>
                  <a:lnTo>
                    <a:pt x="32011" y="3810"/>
                  </a:lnTo>
                  <a:lnTo>
                    <a:pt x="32167" y="3623"/>
                  </a:lnTo>
                  <a:lnTo>
                    <a:pt x="32292" y="3404"/>
                  </a:lnTo>
                  <a:lnTo>
                    <a:pt x="32417" y="3186"/>
                  </a:lnTo>
                  <a:lnTo>
                    <a:pt x="32510" y="2936"/>
                  </a:lnTo>
                  <a:lnTo>
                    <a:pt x="32604" y="2717"/>
                  </a:lnTo>
                  <a:lnTo>
                    <a:pt x="32635" y="2468"/>
                  </a:lnTo>
                  <a:lnTo>
                    <a:pt x="32667" y="2187"/>
                  </a:lnTo>
                  <a:lnTo>
                    <a:pt x="32635" y="1937"/>
                  </a:lnTo>
                  <a:lnTo>
                    <a:pt x="32604" y="1656"/>
                  </a:lnTo>
                  <a:lnTo>
                    <a:pt x="32542" y="1406"/>
                  </a:lnTo>
                  <a:lnTo>
                    <a:pt x="32417" y="1125"/>
                  </a:lnTo>
                  <a:lnTo>
                    <a:pt x="32261" y="812"/>
                  </a:lnTo>
                  <a:lnTo>
                    <a:pt x="32136" y="656"/>
                  </a:lnTo>
                  <a:lnTo>
                    <a:pt x="32011" y="531"/>
                  </a:lnTo>
                  <a:lnTo>
                    <a:pt x="31886" y="406"/>
                  </a:lnTo>
                  <a:lnTo>
                    <a:pt x="31730" y="313"/>
                  </a:lnTo>
                  <a:lnTo>
                    <a:pt x="31542" y="219"/>
                  </a:lnTo>
                  <a:lnTo>
                    <a:pt x="31355" y="157"/>
                  </a:lnTo>
                  <a:lnTo>
                    <a:pt x="30949" y="32"/>
                  </a:lnTo>
                  <a:lnTo>
                    <a:pt x="3048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8" name="Google Shape;3819;p61">
              <a:extLst>
                <a:ext uri="{FF2B5EF4-FFF2-40B4-BE49-F238E27FC236}">
                  <a16:creationId xmlns:a16="http://schemas.microsoft.com/office/drawing/2014/main" id="{BD317173-D46C-00DD-0220-45A2748957F0}"/>
                </a:ext>
              </a:extLst>
            </p:cNvPr>
            <p:cNvSpPr/>
            <p:nvPr/>
          </p:nvSpPr>
          <p:spPr>
            <a:xfrm>
              <a:off x="3559375" y="3293900"/>
              <a:ext cx="308400" cy="137450"/>
            </a:xfrm>
            <a:custGeom>
              <a:avLst/>
              <a:gdLst/>
              <a:ahLst/>
              <a:cxnLst/>
              <a:rect l="l" t="t" r="r" b="b"/>
              <a:pathLst>
                <a:path w="12336" h="5498" extrusionOk="0">
                  <a:moveTo>
                    <a:pt x="12274" y="1"/>
                  </a:moveTo>
                  <a:lnTo>
                    <a:pt x="11555" y="157"/>
                  </a:lnTo>
                  <a:lnTo>
                    <a:pt x="10868" y="375"/>
                  </a:lnTo>
                  <a:lnTo>
                    <a:pt x="9182" y="938"/>
                  </a:lnTo>
                  <a:lnTo>
                    <a:pt x="8370" y="1187"/>
                  </a:lnTo>
                  <a:lnTo>
                    <a:pt x="7589" y="1469"/>
                  </a:lnTo>
                  <a:lnTo>
                    <a:pt x="6777" y="1781"/>
                  </a:lnTo>
                  <a:lnTo>
                    <a:pt x="5996" y="2124"/>
                  </a:lnTo>
                  <a:lnTo>
                    <a:pt x="5247" y="2468"/>
                  </a:lnTo>
                  <a:lnTo>
                    <a:pt x="4497" y="2811"/>
                  </a:lnTo>
                  <a:lnTo>
                    <a:pt x="3061" y="3592"/>
                  </a:lnTo>
                  <a:lnTo>
                    <a:pt x="2311" y="4029"/>
                  </a:lnTo>
                  <a:lnTo>
                    <a:pt x="1562" y="4498"/>
                  </a:lnTo>
                  <a:lnTo>
                    <a:pt x="781" y="4966"/>
                  </a:lnTo>
                  <a:lnTo>
                    <a:pt x="32" y="5403"/>
                  </a:lnTo>
                  <a:lnTo>
                    <a:pt x="0" y="5435"/>
                  </a:lnTo>
                  <a:lnTo>
                    <a:pt x="0" y="5466"/>
                  </a:lnTo>
                  <a:lnTo>
                    <a:pt x="32" y="5497"/>
                  </a:lnTo>
                  <a:lnTo>
                    <a:pt x="94" y="5497"/>
                  </a:lnTo>
                  <a:lnTo>
                    <a:pt x="844" y="5122"/>
                  </a:lnTo>
                  <a:lnTo>
                    <a:pt x="1624" y="4748"/>
                  </a:lnTo>
                  <a:lnTo>
                    <a:pt x="2405" y="4373"/>
                  </a:lnTo>
                  <a:lnTo>
                    <a:pt x="3217" y="4061"/>
                  </a:lnTo>
                  <a:lnTo>
                    <a:pt x="6340" y="2718"/>
                  </a:lnTo>
                  <a:lnTo>
                    <a:pt x="7839" y="2031"/>
                  </a:lnTo>
                  <a:lnTo>
                    <a:pt x="9338" y="1344"/>
                  </a:lnTo>
                  <a:lnTo>
                    <a:pt x="10087" y="1000"/>
                  </a:lnTo>
                  <a:lnTo>
                    <a:pt x="10868" y="719"/>
                  </a:lnTo>
                  <a:lnTo>
                    <a:pt x="11586" y="438"/>
                  </a:lnTo>
                  <a:lnTo>
                    <a:pt x="12305" y="94"/>
                  </a:lnTo>
                  <a:lnTo>
                    <a:pt x="12336" y="63"/>
                  </a:lnTo>
                  <a:lnTo>
                    <a:pt x="12305" y="32"/>
                  </a:lnTo>
                  <a:lnTo>
                    <a:pt x="12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9" name="Google Shape;3820;p61">
              <a:extLst>
                <a:ext uri="{FF2B5EF4-FFF2-40B4-BE49-F238E27FC236}">
                  <a16:creationId xmlns:a16="http://schemas.microsoft.com/office/drawing/2014/main" id="{45AA2EC4-F80B-35DF-505B-2C0E1B1D2F37}"/>
                </a:ext>
              </a:extLst>
            </p:cNvPr>
            <p:cNvSpPr/>
            <p:nvPr/>
          </p:nvSpPr>
          <p:spPr>
            <a:xfrm>
              <a:off x="3519550" y="3145575"/>
              <a:ext cx="291250" cy="131950"/>
            </a:xfrm>
            <a:custGeom>
              <a:avLst/>
              <a:gdLst/>
              <a:ahLst/>
              <a:cxnLst/>
              <a:rect l="l" t="t" r="r" b="b"/>
              <a:pathLst>
                <a:path w="11650" h="5278" extrusionOk="0">
                  <a:moveTo>
                    <a:pt x="11524" y="0"/>
                  </a:moveTo>
                  <a:lnTo>
                    <a:pt x="11025" y="125"/>
                  </a:lnTo>
                  <a:lnTo>
                    <a:pt x="10306" y="312"/>
                  </a:lnTo>
                  <a:lnTo>
                    <a:pt x="9463" y="594"/>
                  </a:lnTo>
                  <a:lnTo>
                    <a:pt x="8558" y="906"/>
                  </a:lnTo>
                  <a:lnTo>
                    <a:pt x="6777" y="1562"/>
                  </a:lnTo>
                  <a:lnTo>
                    <a:pt x="5559" y="2061"/>
                  </a:lnTo>
                  <a:lnTo>
                    <a:pt x="4841" y="2374"/>
                  </a:lnTo>
                  <a:lnTo>
                    <a:pt x="4123" y="2717"/>
                  </a:lnTo>
                  <a:lnTo>
                    <a:pt x="3405" y="3092"/>
                  </a:lnTo>
                  <a:lnTo>
                    <a:pt x="2718" y="3467"/>
                  </a:lnTo>
                  <a:lnTo>
                    <a:pt x="2031" y="3873"/>
                  </a:lnTo>
                  <a:lnTo>
                    <a:pt x="1375" y="4279"/>
                  </a:lnTo>
                  <a:lnTo>
                    <a:pt x="688" y="4716"/>
                  </a:lnTo>
                  <a:lnTo>
                    <a:pt x="32" y="5153"/>
                  </a:lnTo>
                  <a:lnTo>
                    <a:pt x="1" y="5184"/>
                  </a:lnTo>
                  <a:lnTo>
                    <a:pt x="32" y="5247"/>
                  </a:lnTo>
                  <a:lnTo>
                    <a:pt x="63" y="5278"/>
                  </a:lnTo>
                  <a:lnTo>
                    <a:pt x="94" y="5247"/>
                  </a:lnTo>
                  <a:lnTo>
                    <a:pt x="2999" y="3998"/>
                  </a:lnTo>
                  <a:lnTo>
                    <a:pt x="5903" y="2686"/>
                  </a:lnTo>
                  <a:lnTo>
                    <a:pt x="8963" y="1374"/>
                  </a:lnTo>
                  <a:lnTo>
                    <a:pt x="10681" y="656"/>
                  </a:lnTo>
                  <a:lnTo>
                    <a:pt x="11618" y="219"/>
                  </a:lnTo>
                  <a:lnTo>
                    <a:pt x="11649" y="156"/>
                  </a:lnTo>
                  <a:lnTo>
                    <a:pt x="11618"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0" name="Google Shape;3821;p61">
              <a:extLst>
                <a:ext uri="{FF2B5EF4-FFF2-40B4-BE49-F238E27FC236}">
                  <a16:creationId xmlns:a16="http://schemas.microsoft.com/office/drawing/2014/main" id="{B682AA79-867E-7FD8-71A3-B785518C4F60}"/>
                </a:ext>
              </a:extLst>
            </p:cNvPr>
            <p:cNvSpPr/>
            <p:nvPr/>
          </p:nvSpPr>
          <p:spPr>
            <a:xfrm>
              <a:off x="3589825" y="3451625"/>
              <a:ext cx="269375" cy="136650"/>
            </a:xfrm>
            <a:custGeom>
              <a:avLst/>
              <a:gdLst/>
              <a:ahLst/>
              <a:cxnLst/>
              <a:rect l="l" t="t" r="r" b="b"/>
              <a:pathLst>
                <a:path w="10775" h="5466" extrusionOk="0">
                  <a:moveTo>
                    <a:pt x="10681" y="0"/>
                  </a:moveTo>
                  <a:lnTo>
                    <a:pt x="10212" y="125"/>
                  </a:lnTo>
                  <a:lnTo>
                    <a:pt x="9525" y="312"/>
                  </a:lnTo>
                  <a:lnTo>
                    <a:pt x="7870" y="906"/>
                  </a:lnTo>
                  <a:lnTo>
                    <a:pt x="6215" y="1562"/>
                  </a:lnTo>
                  <a:lnTo>
                    <a:pt x="5091" y="2030"/>
                  </a:lnTo>
                  <a:lnTo>
                    <a:pt x="3779" y="2779"/>
                  </a:lnTo>
                  <a:lnTo>
                    <a:pt x="2499" y="3591"/>
                  </a:lnTo>
                  <a:lnTo>
                    <a:pt x="1249" y="4435"/>
                  </a:lnTo>
                  <a:lnTo>
                    <a:pt x="32" y="5340"/>
                  </a:lnTo>
                  <a:lnTo>
                    <a:pt x="0" y="5403"/>
                  </a:lnTo>
                  <a:lnTo>
                    <a:pt x="0" y="5434"/>
                  </a:lnTo>
                  <a:lnTo>
                    <a:pt x="32" y="5465"/>
                  </a:lnTo>
                  <a:lnTo>
                    <a:pt x="94" y="5465"/>
                  </a:lnTo>
                  <a:lnTo>
                    <a:pt x="2748" y="3997"/>
                  </a:lnTo>
                  <a:lnTo>
                    <a:pt x="4060" y="3279"/>
                  </a:lnTo>
                  <a:lnTo>
                    <a:pt x="5434" y="2592"/>
                  </a:lnTo>
                  <a:lnTo>
                    <a:pt x="6527" y="2092"/>
                  </a:lnTo>
                  <a:lnTo>
                    <a:pt x="8120" y="1405"/>
                  </a:lnTo>
                  <a:lnTo>
                    <a:pt x="9713" y="687"/>
                  </a:lnTo>
                  <a:lnTo>
                    <a:pt x="10337" y="375"/>
                  </a:lnTo>
                  <a:lnTo>
                    <a:pt x="10743" y="156"/>
                  </a:lnTo>
                  <a:lnTo>
                    <a:pt x="10774" y="125"/>
                  </a:lnTo>
                  <a:lnTo>
                    <a:pt x="10743" y="63"/>
                  </a:lnTo>
                  <a:lnTo>
                    <a:pt x="10712" y="31"/>
                  </a:lnTo>
                  <a:lnTo>
                    <a:pt x="10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1" name="Google Shape;3822;p61">
              <a:extLst>
                <a:ext uri="{FF2B5EF4-FFF2-40B4-BE49-F238E27FC236}">
                  <a16:creationId xmlns:a16="http://schemas.microsoft.com/office/drawing/2014/main" id="{38D1EDC4-9CB8-E8D1-EF0F-06B771C59AE1}"/>
                </a:ext>
              </a:extLst>
            </p:cNvPr>
            <p:cNvSpPr/>
            <p:nvPr/>
          </p:nvSpPr>
          <p:spPr>
            <a:xfrm>
              <a:off x="2435900" y="3076850"/>
              <a:ext cx="513750" cy="1058700"/>
            </a:xfrm>
            <a:custGeom>
              <a:avLst/>
              <a:gdLst/>
              <a:ahLst/>
              <a:cxnLst/>
              <a:rect l="l" t="t" r="r" b="b"/>
              <a:pathLst>
                <a:path w="20550" h="42348" extrusionOk="0">
                  <a:moveTo>
                    <a:pt x="10275" y="1"/>
                  </a:moveTo>
                  <a:lnTo>
                    <a:pt x="10056" y="32"/>
                  </a:lnTo>
                  <a:lnTo>
                    <a:pt x="9837" y="95"/>
                  </a:lnTo>
                  <a:lnTo>
                    <a:pt x="9619" y="157"/>
                  </a:lnTo>
                  <a:lnTo>
                    <a:pt x="9182" y="344"/>
                  </a:lnTo>
                  <a:lnTo>
                    <a:pt x="8744" y="626"/>
                  </a:lnTo>
                  <a:lnTo>
                    <a:pt x="8276" y="969"/>
                  </a:lnTo>
                  <a:lnTo>
                    <a:pt x="7839" y="1406"/>
                  </a:lnTo>
                  <a:lnTo>
                    <a:pt x="7401" y="1937"/>
                  </a:lnTo>
                  <a:lnTo>
                    <a:pt x="6964" y="2531"/>
                  </a:lnTo>
                  <a:lnTo>
                    <a:pt x="6527" y="3218"/>
                  </a:lnTo>
                  <a:lnTo>
                    <a:pt x="6121" y="3998"/>
                  </a:lnTo>
                  <a:lnTo>
                    <a:pt x="5684" y="4842"/>
                  </a:lnTo>
                  <a:lnTo>
                    <a:pt x="5247" y="5778"/>
                  </a:lnTo>
                  <a:lnTo>
                    <a:pt x="4841" y="6778"/>
                  </a:lnTo>
                  <a:lnTo>
                    <a:pt x="4403" y="7902"/>
                  </a:lnTo>
                  <a:lnTo>
                    <a:pt x="3997" y="9089"/>
                  </a:lnTo>
                  <a:lnTo>
                    <a:pt x="3591" y="10369"/>
                  </a:lnTo>
                  <a:lnTo>
                    <a:pt x="3248" y="11525"/>
                  </a:lnTo>
                  <a:lnTo>
                    <a:pt x="2936" y="12743"/>
                  </a:lnTo>
                  <a:lnTo>
                    <a:pt x="2655" y="13992"/>
                  </a:lnTo>
                  <a:lnTo>
                    <a:pt x="2374" y="15272"/>
                  </a:lnTo>
                  <a:lnTo>
                    <a:pt x="2124" y="16553"/>
                  </a:lnTo>
                  <a:lnTo>
                    <a:pt x="1874" y="17864"/>
                  </a:lnTo>
                  <a:lnTo>
                    <a:pt x="1655" y="19207"/>
                  </a:lnTo>
                  <a:lnTo>
                    <a:pt x="1468" y="20550"/>
                  </a:lnTo>
                  <a:lnTo>
                    <a:pt x="1124" y="23236"/>
                  </a:lnTo>
                  <a:lnTo>
                    <a:pt x="812" y="25890"/>
                  </a:lnTo>
                  <a:lnTo>
                    <a:pt x="593" y="28482"/>
                  </a:lnTo>
                  <a:lnTo>
                    <a:pt x="406" y="30949"/>
                  </a:lnTo>
                  <a:lnTo>
                    <a:pt x="250" y="33323"/>
                  </a:lnTo>
                  <a:lnTo>
                    <a:pt x="156" y="35478"/>
                  </a:lnTo>
                  <a:lnTo>
                    <a:pt x="94" y="37414"/>
                  </a:lnTo>
                  <a:lnTo>
                    <a:pt x="31" y="39100"/>
                  </a:lnTo>
                  <a:lnTo>
                    <a:pt x="0" y="41505"/>
                  </a:lnTo>
                  <a:lnTo>
                    <a:pt x="0" y="42348"/>
                  </a:lnTo>
                  <a:lnTo>
                    <a:pt x="20549" y="34790"/>
                  </a:lnTo>
                  <a:lnTo>
                    <a:pt x="20299" y="31636"/>
                  </a:lnTo>
                  <a:lnTo>
                    <a:pt x="19987" y="28482"/>
                  </a:lnTo>
                  <a:lnTo>
                    <a:pt x="19612" y="25328"/>
                  </a:lnTo>
                  <a:lnTo>
                    <a:pt x="19175" y="22205"/>
                  </a:lnTo>
                  <a:lnTo>
                    <a:pt x="18644" y="19113"/>
                  </a:lnTo>
                  <a:lnTo>
                    <a:pt x="18051" y="15990"/>
                  </a:lnTo>
                  <a:lnTo>
                    <a:pt x="17395" y="12899"/>
                  </a:lnTo>
                  <a:lnTo>
                    <a:pt x="16645" y="9838"/>
                  </a:lnTo>
                  <a:lnTo>
                    <a:pt x="16333" y="8651"/>
                  </a:lnTo>
                  <a:lnTo>
                    <a:pt x="16021" y="7558"/>
                  </a:lnTo>
                  <a:lnTo>
                    <a:pt x="15677" y="6559"/>
                  </a:lnTo>
                  <a:lnTo>
                    <a:pt x="15303" y="5591"/>
                  </a:lnTo>
                  <a:lnTo>
                    <a:pt x="14959" y="4717"/>
                  </a:lnTo>
                  <a:lnTo>
                    <a:pt x="14584" y="3905"/>
                  </a:lnTo>
                  <a:lnTo>
                    <a:pt x="14209" y="3186"/>
                  </a:lnTo>
                  <a:lnTo>
                    <a:pt x="13804" y="2531"/>
                  </a:lnTo>
                  <a:lnTo>
                    <a:pt x="13429" y="1937"/>
                  </a:lnTo>
                  <a:lnTo>
                    <a:pt x="13023" y="1438"/>
                  </a:lnTo>
                  <a:lnTo>
                    <a:pt x="12617" y="1000"/>
                  </a:lnTo>
                  <a:lnTo>
                    <a:pt x="12180" y="657"/>
                  </a:lnTo>
                  <a:lnTo>
                    <a:pt x="11774" y="376"/>
                  </a:lnTo>
                  <a:lnTo>
                    <a:pt x="11336" y="188"/>
                  </a:lnTo>
                  <a:lnTo>
                    <a:pt x="11118" y="95"/>
                  </a:lnTo>
                  <a:lnTo>
                    <a:pt x="10930" y="63"/>
                  </a:lnTo>
                  <a:lnTo>
                    <a:pt x="10712" y="32"/>
                  </a:lnTo>
                  <a:lnTo>
                    <a:pt x="10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2" name="Google Shape;3823;p61">
              <a:extLst>
                <a:ext uri="{FF2B5EF4-FFF2-40B4-BE49-F238E27FC236}">
                  <a16:creationId xmlns:a16="http://schemas.microsoft.com/office/drawing/2014/main" id="{6535AD5C-9800-8E9F-6E74-53933B73B109}"/>
                </a:ext>
              </a:extLst>
            </p:cNvPr>
            <p:cNvSpPr/>
            <p:nvPr/>
          </p:nvSpPr>
          <p:spPr>
            <a:xfrm>
              <a:off x="2435900" y="3076850"/>
              <a:ext cx="513750" cy="1058700"/>
            </a:xfrm>
            <a:custGeom>
              <a:avLst/>
              <a:gdLst/>
              <a:ahLst/>
              <a:cxnLst/>
              <a:rect l="l" t="t" r="r" b="b"/>
              <a:pathLst>
                <a:path w="20550" h="42348" fill="none" extrusionOk="0">
                  <a:moveTo>
                    <a:pt x="20549" y="34790"/>
                  </a:moveTo>
                  <a:lnTo>
                    <a:pt x="0" y="42348"/>
                  </a:lnTo>
                  <a:lnTo>
                    <a:pt x="0" y="42348"/>
                  </a:lnTo>
                  <a:lnTo>
                    <a:pt x="0" y="41505"/>
                  </a:lnTo>
                  <a:lnTo>
                    <a:pt x="31" y="39100"/>
                  </a:lnTo>
                  <a:lnTo>
                    <a:pt x="94" y="37414"/>
                  </a:lnTo>
                  <a:lnTo>
                    <a:pt x="156" y="35478"/>
                  </a:lnTo>
                  <a:lnTo>
                    <a:pt x="250" y="33323"/>
                  </a:lnTo>
                  <a:lnTo>
                    <a:pt x="406" y="30949"/>
                  </a:lnTo>
                  <a:lnTo>
                    <a:pt x="593" y="28482"/>
                  </a:lnTo>
                  <a:lnTo>
                    <a:pt x="812" y="25890"/>
                  </a:lnTo>
                  <a:lnTo>
                    <a:pt x="1124" y="23236"/>
                  </a:lnTo>
                  <a:lnTo>
                    <a:pt x="1468" y="20550"/>
                  </a:lnTo>
                  <a:lnTo>
                    <a:pt x="1655" y="19207"/>
                  </a:lnTo>
                  <a:lnTo>
                    <a:pt x="1874" y="17864"/>
                  </a:lnTo>
                  <a:lnTo>
                    <a:pt x="2124" y="16553"/>
                  </a:lnTo>
                  <a:lnTo>
                    <a:pt x="2374" y="15272"/>
                  </a:lnTo>
                  <a:lnTo>
                    <a:pt x="2655" y="13992"/>
                  </a:lnTo>
                  <a:lnTo>
                    <a:pt x="2936" y="12743"/>
                  </a:lnTo>
                  <a:lnTo>
                    <a:pt x="3248" y="11525"/>
                  </a:lnTo>
                  <a:lnTo>
                    <a:pt x="3591" y="10369"/>
                  </a:lnTo>
                  <a:lnTo>
                    <a:pt x="3591" y="10369"/>
                  </a:lnTo>
                  <a:lnTo>
                    <a:pt x="3997" y="9089"/>
                  </a:lnTo>
                  <a:lnTo>
                    <a:pt x="4403" y="7902"/>
                  </a:lnTo>
                  <a:lnTo>
                    <a:pt x="4841" y="6778"/>
                  </a:lnTo>
                  <a:lnTo>
                    <a:pt x="5247" y="5778"/>
                  </a:lnTo>
                  <a:lnTo>
                    <a:pt x="5684" y="4842"/>
                  </a:lnTo>
                  <a:lnTo>
                    <a:pt x="6121" y="3998"/>
                  </a:lnTo>
                  <a:lnTo>
                    <a:pt x="6527" y="3218"/>
                  </a:lnTo>
                  <a:lnTo>
                    <a:pt x="6964" y="2531"/>
                  </a:lnTo>
                  <a:lnTo>
                    <a:pt x="7401" y="1937"/>
                  </a:lnTo>
                  <a:lnTo>
                    <a:pt x="7839" y="1406"/>
                  </a:lnTo>
                  <a:lnTo>
                    <a:pt x="8276" y="969"/>
                  </a:lnTo>
                  <a:lnTo>
                    <a:pt x="8744" y="626"/>
                  </a:lnTo>
                  <a:lnTo>
                    <a:pt x="9182" y="344"/>
                  </a:lnTo>
                  <a:lnTo>
                    <a:pt x="9619" y="157"/>
                  </a:lnTo>
                  <a:lnTo>
                    <a:pt x="9837" y="95"/>
                  </a:lnTo>
                  <a:lnTo>
                    <a:pt x="10056" y="32"/>
                  </a:lnTo>
                  <a:lnTo>
                    <a:pt x="10275" y="1"/>
                  </a:lnTo>
                  <a:lnTo>
                    <a:pt x="10493" y="1"/>
                  </a:lnTo>
                  <a:lnTo>
                    <a:pt x="10712" y="32"/>
                  </a:lnTo>
                  <a:lnTo>
                    <a:pt x="10930" y="63"/>
                  </a:lnTo>
                  <a:lnTo>
                    <a:pt x="11118" y="95"/>
                  </a:lnTo>
                  <a:lnTo>
                    <a:pt x="11336" y="188"/>
                  </a:lnTo>
                  <a:lnTo>
                    <a:pt x="11774" y="376"/>
                  </a:lnTo>
                  <a:lnTo>
                    <a:pt x="12180" y="657"/>
                  </a:lnTo>
                  <a:lnTo>
                    <a:pt x="12617" y="1000"/>
                  </a:lnTo>
                  <a:lnTo>
                    <a:pt x="13023" y="1438"/>
                  </a:lnTo>
                  <a:lnTo>
                    <a:pt x="13429" y="1937"/>
                  </a:lnTo>
                  <a:lnTo>
                    <a:pt x="13804" y="2531"/>
                  </a:lnTo>
                  <a:lnTo>
                    <a:pt x="14209" y="3186"/>
                  </a:lnTo>
                  <a:lnTo>
                    <a:pt x="14584" y="3905"/>
                  </a:lnTo>
                  <a:lnTo>
                    <a:pt x="14959" y="4717"/>
                  </a:lnTo>
                  <a:lnTo>
                    <a:pt x="15303" y="5591"/>
                  </a:lnTo>
                  <a:lnTo>
                    <a:pt x="15677" y="6559"/>
                  </a:lnTo>
                  <a:lnTo>
                    <a:pt x="16021" y="7558"/>
                  </a:lnTo>
                  <a:lnTo>
                    <a:pt x="16333" y="8651"/>
                  </a:lnTo>
                  <a:lnTo>
                    <a:pt x="16645" y="9838"/>
                  </a:lnTo>
                  <a:lnTo>
                    <a:pt x="16645" y="9838"/>
                  </a:lnTo>
                  <a:lnTo>
                    <a:pt x="17395" y="12899"/>
                  </a:lnTo>
                  <a:lnTo>
                    <a:pt x="18051" y="15990"/>
                  </a:lnTo>
                  <a:lnTo>
                    <a:pt x="18644" y="19113"/>
                  </a:lnTo>
                  <a:lnTo>
                    <a:pt x="19175" y="22205"/>
                  </a:lnTo>
                  <a:lnTo>
                    <a:pt x="19612" y="25328"/>
                  </a:lnTo>
                  <a:lnTo>
                    <a:pt x="19987" y="28482"/>
                  </a:lnTo>
                  <a:lnTo>
                    <a:pt x="20299" y="31636"/>
                  </a:lnTo>
                  <a:lnTo>
                    <a:pt x="20549" y="34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3" name="Google Shape;3824;p61">
              <a:extLst>
                <a:ext uri="{FF2B5EF4-FFF2-40B4-BE49-F238E27FC236}">
                  <a16:creationId xmlns:a16="http://schemas.microsoft.com/office/drawing/2014/main" id="{C7FF4A9D-18FE-115A-9DBC-AC53ABAA70CA}"/>
                </a:ext>
              </a:extLst>
            </p:cNvPr>
            <p:cNvSpPr/>
            <p:nvPr/>
          </p:nvSpPr>
          <p:spPr>
            <a:xfrm>
              <a:off x="2438225" y="3986425"/>
              <a:ext cx="800" cy="7050"/>
            </a:xfrm>
            <a:custGeom>
              <a:avLst/>
              <a:gdLst/>
              <a:ahLst/>
              <a:cxnLst/>
              <a:rect l="l" t="t" r="r" b="b"/>
              <a:pathLst>
                <a:path w="32" h="282" extrusionOk="0">
                  <a:moveTo>
                    <a:pt x="32" y="0"/>
                  </a:moveTo>
                  <a:lnTo>
                    <a:pt x="32" y="0"/>
                  </a:lnTo>
                  <a:lnTo>
                    <a:pt x="1" y="281"/>
                  </a:lnTo>
                  <a:lnTo>
                    <a:pt x="1" y="281"/>
                  </a:lnTo>
                  <a:lnTo>
                    <a:pt x="1" y="281"/>
                  </a:lnTo>
                  <a:lnTo>
                    <a:pt x="1" y="281"/>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4" name="Google Shape;3825;p61">
              <a:extLst>
                <a:ext uri="{FF2B5EF4-FFF2-40B4-BE49-F238E27FC236}">
                  <a16:creationId xmlns:a16="http://schemas.microsoft.com/office/drawing/2014/main" id="{DAC3E3DC-EB71-4DC4-9E3E-DAAD5EC9954B}"/>
                </a:ext>
              </a:extLst>
            </p:cNvPr>
            <p:cNvSpPr/>
            <p:nvPr/>
          </p:nvSpPr>
          <p:spPr>
            <a:xfrm>
              <a:off x="2438225" y="3986425"/>
              <a:ext cx="800" cy="7050"/>
            </a:xfrm>
            <a:custGeom>
              <a:avLst/>
              <a:gdLst/>
              <a:ahLst/>
              <a:cxnLst/>
              <a:rect l="l" t="t" r="r" b="b"/>
              <a:pathLst>
                <a:path w="32" h="282" fill="none" extrusionOk="0">
                  <a:moveTo>
                    <a:pt x="32" y="0"/>
                  </a:moveTo>
                  <a:lnTo>
                    <a:pt x="32" y="0"/>
                  </a:lnTo>
                  <a:lnTo>
                    <a:pt x="1" y="281"/>
                  </a:lnTo>
                  <a:lnTo>
                    <a:pt x="1" y="281"/>
                  </a:lnTo>
                  <a:lnTo>
                    <a:pt x="1" y="281"/>
                  </a:lnTo>
                  <a:lnTo>
                    <a:pt x="1" y="281"/>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5" name="Google Shape;3826;p61">
              <a:extLst>
                <a:ext uri="{FF2B5EF4-FFF2-40B4-BE49-F238E27FC236}">
                  <a16:creationId xmlns:a16="http://schemas.microsoft.com/office/drawing/2014/main" id="{9C9F80E2-ACDC-65C5-B9B8-49AFF4F5D74A}"/>
                </a:ext>
              </a:extLst>
            </p:cNvPr>
            <p:cNvSpPr/>
            <p:nvPr/>
          </p:nvSpPr>
          <p:spPr>
            <a:xfrm>
              <a:off x="2438225" y="3944250"/>
              <a:ext cx="47650" cy="49225"/>
            </a:xfrm>
            <a:custGeom>
              <a:avLst/>
              <a:gdLst/>
              <a:ahLst/>
              <a:cxnLst/>
              <a:rect l="l" t="t" r="r" b="b"/>
              <a:pathLst>
                <a:path w="1906" h="1969" extrusionOk="0">
                  <a:moveTo>
                    <a:pt x="500" y="1"/>
                  </a:moveTo>
                  <a:lnTo>
                    <a:pt x="94" y="32"/>
                  </a:lnTo>
                  <a:lnTo>
                    <a:pt x="32" y="1687"/>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500" y="157"/>
                  </a:lnTo>
                  <a:lnTo>
                    <a:pt x="1187" y="63"/>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6" name="Google Shape;3827;p61">
              <a:extLst>
                <a:ext uri="{FF2B5EF4-FFF2-40B4-BE49-F238E27FC236}">
                  <a16:creationId xmlns:a16="http://schemas.microsoft.com/office/drawing/2014/main" id="{5039F9AD-871B-BA88-9225-54A83F1EC000}"/>
                </a:ext>
              </a:extLst>
            </p:cNvPr>
            <p:cNvSpPr/>
            <p:nvPr/>
          </p:nvSpPr>
          <p:spPr>
            <a:xfrm>
              <a:off x="2438225" y="3944250"/>
              <a:ext cx="47650" cy="49225"/>
            </a:xfrm>
            <a:custGeom>
              <a:avLst/>
              <a:gdLst/>
              <a:ahLst/>
              <a:cxnLst/>
              <a:rect l="l" t="t" r="r" b="b"/>
              <a:pathLst>
                <a:path w="1906" h="1969" fill="none" extrusionOk="0">
                  <a:moveTo>
                    <a:pt x="500" y="1"/>
                  </a:moveTo>
                  <a:lnTo>
                    <a:pt x="500" y="1"/>
                  </a:lnTo>
                  <a:lnTo>
                    <a:pt x="94" y="32"/>
                  </a:lnTo>
                  <a:lnTo>
                    <a:pt x="94" y="32"/>
                  </a:lnTo>
                  <a:lnTo>
                    <a:pt x="32" y="1687"/>
                  </a:lnTo>
                  <a:lnTo>
                    <a:pt x="32" y="1687"/>
                  </a:lnTo>
                  <a:lnTo>
                    <a:pt x="1" y="1968"/>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843" y="282"/>
                  </a:lnTo>
                  <a:lnTo>
                    <a:pt x="1500" y="157"/>
                  </a:lnTo>
                  <a:lnTo>
                    <a:pt x="1187" y="63"/>
                  </a:lnTo>
                  <a:lnTo>
                    <a:pt x="844" y="1"/>
                  </a:lnTo>
                  <a:lnTo>
                    <a:pt x="5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7" name="Google Shape;3828;p61">
              <a:extLst>
                <a:ext uri="{FF2B5EF4-FFF2-40B4-BE49-F238E27FC236}">
                  <a16:creationId xmlns:a16="http://schemas.microsoft.com/office/drawing/2014/main" id="{0FCAE036-9AAA-B607-BC9B-DC40263E0B2E}"/>
                </a:ext>
              </a:extLst>
            </p:cNvPr>
            <p:cNvSpPr/>
            <p:nvPr/>
          </p:nvSpPr>
          <p:spPr>
            <a:xfrm>
              <a:off x="2485075" y="3835725"/>
              <a:ext cx="245175" cy="156975"/>
            </a:xfrm>
            <a:custGeom>
              <a:avLst/>
              <a:gdLst/>
              <a:ahLst/>
              <a:cxnLst/>
              <a:rect l="l" t="t" r="r" b="b"/>
              <a:pathLst>
                <a:path w="9807" h="6279" extrusionOk="0">
                  <a:moveTo>
                    <a:pt x="8027" y="750"/>
                  </a:moveTo>
                  <a:lnTo>
                    <a:pt x="7683" y="813"/>
                  </a:lnTo>
                  <a:lnTo>
                    <a:pt x="7371" y="907"/>
                  </a:lnTo>
                  <a:lnTo>
                    <a:pt x="7090" y="1031"/>
                  </a:lnTo>
                  <a:lnTo>
                    <a:pt x="6809" y="1188"/>
                  </a:lnTo>
                  <a:lnTo>
                    <a:pt x="6559" y="1344"/>
                  </a:lnTo>
                  <a:lnTo>
                    <a:pt x="6309" y="1531"/>
                  </a:lnTo>
                  <a:lnTo>
                    <a:pt x="6122" y="1719"/>
                  </a:lnTo>
                  <a:lnTo>
                    <a:pt x="5778" y="2062"/>
                  </a:lnTo>
                  <a:lnTo>
                    <a:pt x="5528" y="2374"/>
                  </a:lnTo>
                  <a:lnTo>
                    <a:pt x="5310" y="2687"/>
                  </a:lnTo>
                  <a:lnTo>
                    <a:pt x="5434" y="2718"/>
                  </a:lnTo>
                  <a:lnTo>
                    <a:pt x="5716" y="2780"/>
                  </a:lnTo>
                  <a:lnTo>
                    <a:pt x="6184" y="2874"/>
                  </a:lnTo>
                  <a:lnTo>
                    <a:pt x="6746" y="2905"/>
                  </a:lnTo>
                  <a:lnTo>
                    <a:pt x="7121" y="2874"/>
                  </a:lnTo>
                  <a:lnTo>
                    <a:pt x="7527" y="2812"/>
                  </a:lnTo>
                  <a:lnTo>
                    <a:pt x="7964" y="2718"/>
                  </a:lnTo>
                  <a:lnTo>
                    <a:pt x="8370" y="2530"/>
                  </a:lnTo>
                  <a:lnTo>
                    <a:pt x="8776" y="2312"/>
                  </a:lnTo>
                  <a:lnTo>
                    <a:pt x="8963" y="2156"/>
                  </a:lnTo>
                  <a:lnTo>
                    <a:pt x="9151" y="1968"/>
                  </a:lnTo>
                  <a:lnTo>
                    <a:pt x="9338" y="1781"/>
                  </a:lnTo>
                  <a:lnTo>
                    <a:pt x="9494" y="1562"/>
                  </a:lnTo>
                  <a:lnTo>
                    <a:pt x="9650" y="1313"/>
                  </a:lnTo>
                  <a:lnTo>
                    <a:pt x="9807" y="1063"/>
                  </a:lnTo>
                  <a:lnTo>
                    <a:pt x="9744" y="1031"/>
                  </a:lnTo>
                  <a:lnTo>
                    <a:pt x="9401" y="907"/>
                  </a:lnTo>
                  <a:lnTo>
                    <a:pt x="9057" y="813"/>
                  </a:lnTo>
                  <a:lnTo>
                    <a:pt x="8714" y="750"/>
                  </a:lnTo>
                  <a:close/>
                  <a:moveTo>
                    <a:pt x="3436" y="1"/>
                  </a:move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031" y="3093"/>
                  </a:lnTo>
                  <a:lnTo>
                    <a:pt x="812" y="3530"/>
                  </a:lnTo>
                  <a:lnTo>
                    <a:pt x="594" y="3905"/>
                  </a:lnTo>
                  <a:lnTo>
                    <a:pt x="407" y="4186"/>
                  </a:lnTo>
                  <a:lnTo>
                    <a:pt x="125" y="4529"/>
                  </a:lnTo>
                  <a:lnTo>
                    <a:pt x="1" y="4623"/>
                  </a:lnTo>
                  <a:lnTo>
                    <a:pt x="32" y="4623"/>
                  </a:lnTo>
                  <a:lnTo>
                    <a:pt x="219" y="4654"/>
                  </a:lnTo>
                  <a:lnTo>
                    <a:pt x="688" y="4748"/>
                  </a:lnTo>
                  <a:lnTo>
                    <a:pt x="1000" y="4841"/>
                  </a:lnTo>
                  <a:lnTo>
                    <a:pt x="1375" y="4966"/>
                  </a:lnTo>
                  <a:lnTo>
                    <a:pt x="1812" y="5154"/>
                  </a:lnTo>
                  <a:lnTo>
                    <a:pt x="2312" y="5404"/>
                  </a:lnTo>
                  <a:lnTo>
                    <a:pt x="2936" y="5747"/>
                  </a:lnTo>
                  <a:lnTo>
                    <a:pt x="3529" y="5997"/>
                  </a:lnTo>
                  <a:lnTo>
                    <a:pt x="3842" y="6122"/>
                  </a:lnTo>
                  <a:lnTo>
                    <a:pt x="4123" y="6184"/>
                  </a:lnTo>
                  <a:lnTo>
                    <a:pt x="4404" y="6247"/>
                  </a:lnTo>
                  <a:lnTo>
                    <a:pt x="4685" y="6278"/>
                  </a:lnTo>
                  <a:lnTo>
                    <a:pt x="4904" y="6247"/>
                  </a:lnTo>
                  <a:lnTo>
                    <a:pt x="5091" y="6216"/>
                  </a:lnTo>
                  <a:lnTo>
                    <a:pt x="5278" y="6153"/>
                  </a:lnTo>
                  <a:lnTo>
                    <a:pt x="5466" y="6059"/>
                  </a:lnTo>
                  <a:lnTo>
                    <a:pt x="5622" y="5934"/>
                  </a:lnTo>
                  <a:lnTo>
                    <a:pt x="5778" y="5778"/>
                  </a:lnTo>
                  <a:lnTo>
                    <a:pt x="5934" y="5591"/>
                  </a:lnTo>
                  <a:lnTo>
                    <a:pt x="6059" y="5372"/>
                  </a:lnTo>
                  <a:lnTo>
                    <a:pt x="6184" y="5123"/>
                  </a:lnTo>
                  <a:lnTo>
                    <a:pt x="6278" y="4841"/>
                  </a:lnTo>
                  <a:lnTo>
                    <a:pt x="6309" y="4592"/>
                  </a:lnTo>
                  <a:lnTo>
                    <a:pt x="6278" y="4311"/>
                  </a:lnTo>
                  <a:lnTo>
                    <a:pt x="6184" y="4061"/>
                  </a:lnTo>
                  <a:lnTo>
                    <a:pt x="6059" y="3811"/>
                  </a:lnTo>
                  <a:lnTo>
                    <a:pt x="5903" y="3592"/>
                  </a:lnTo>
                  <a:lnTo>
                    <a:pt x="5684" y="3436"/>
                  </a:lnTo>
                  <a:lnTo>
                    <a:pt x="5403" y="3280"/>
                  </a:lnTo>
                  <a:lnTo>
                    <a:pt x="5185" y="3218"/>
                  </a:lnTo>
                  <a:lnTo>
                    <a:pt x="4935" y="3124"/>
                  </a:lnTo>
                  <a:lnTo>
                    <a:pt x="4716" y="3093"/>
                  </a:lnTo>
                  <a:lnTo>
                    <a:pt x="4466" y="3061"/>
                  </a:lnTo>
                  <a:lnTo>
                    <a:pt x="4310" y="3061"/>
                  </a:lnTo>
                  <a:lnTo>
                    <a:pt x="4435" y="2968"/>
                  </a:lnTo>
                  <a:lnTo>
                    <a:pt x="4591" y="2812"/>
                  </a:lnTo>
                  <a:lnTo>
                    <a:pt x="4747" y="2593"/>
                  </a:lnTo>
                  <a:lnTo>
                    <a:pt x="4872" y="2374"/>
                  </a:lnTo>
                  <a:lnTo>
                    <a:pt x="4997" y="2156"/>
                  </a:lnTo>
                  <a:lnTo>
                    <a:pt x="5122" y="1906"/>
                  </a:lnTo>
                  <a:lnTo>
                    <a:pt x="5153" y="1625"/>
                  </a:lnTo>
                  <a:lnTo>
                    <a:pt x="5153" y="1375"/>
                  </a:lnTo>
                  <a:lnTo>
                    <a:pt x="5122" y="1094"/>
                  </a:lnTo>
                  <a:lnTo>
                    <a:pt x="4997" y="844"/>
                  </a:lnTo>
                  <a:lnTo>
                    <a:pt x="4872" y="625"/>
                  </a:lnTo>
                  <a:lnTo>
                    <a:pt x="4685" y="438"/>
                  </a:lnTo>
                  <a:lnTo>
                    <a:pt x="4435" y="282"/>
                  </a:lnTo>
                  <a:lnTo>
                    <a:pt x="4154" y="157"/>
                  </a:lnTo>
                  <a:lnTo>
                    <a:pt x="3779" y="32"/>
                  </a:lnTo>
                  <a:lnTo>
                    <a:pt x="36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8" name="Google Shape;3829;p61">
              <a:extLst>
                <a:ext uri="{FF2B5EF4-FFF2-40B4-BE49-F238E27FC236}">
                  <a16:creationId xmlns:a16="http://schemas.microsoft.com/office/drawing/2014/main" id="{C568F556-1FCB-BDC9-8032-4FDC71E7166C}"/>
                </a:ext>
              </a:extLst>
            </p:cNvPr>
            <p:cNvSpPr/>
            <p:nvPr/>
          </p:nvSpPr>
          <p:spPr>
            <a:xfrm>
              <a:off x="2617800" y="3854475"/>
              <a:ext cx="112450" cy="53900"/>
            </a:xfrm>
            <a:custGeom>
              <a:avLst/>
              <a:gdLst/>
              <a:ahLst/>
              <a:cxnLst/>
              <a:rect l="l" t="t" r="r" b="b"/>
              <a:pathLst>
                <a:path w="4498" h="2156" fill="none" extrusionOk="0">
                  <a:moveTo>
                    <a:pt x="3092" y="0"/>
                  </a:moveTo>
                  <a:lnTo>
                    <a:pt x="3092" y="0"/>
                  </a:lnTo>
                  <a:lnTo>
                    <a:pt x="2718" y="0"/>
                  </a:lnTo>
                  <a:lnTo>
                    <a:pt x="2374" y="63"/>
                  </a:lnTo>
                  <a:lnTo>
                    <a:pt x="2062" y="157"/>
                  </a:lnTo>
                  <a:lnTo>
                    <a:pt x="1781" y="281"/>
                  </a:lnTo>
                  <a:lnTo>
                    <a:pt x="1500" y="438"/>
                  </a:lnTo>
                  <a:lnTo>
                    <a:pt x="1250" y="594"/>
                  </a:lnTo>
                  <a:lnTo>
                    <a:pt x="1000" y="781"/>
                  </a:lnTo>
                  <a:lnTo>
                    <a:pt x="813" y="969"/>
                  </a:lnTo>
                  <a:lnTo>
                    <a:pt x="469" y="1312"/>
                  </a:lnTo>
                  <a:lnTo>
                    <a:pt x="219" y="1624"/>
                  </a:lnTo>
                  <a:lnTo>
                    <a:pt x="1" y="1937"/>
                  </a:lnTo>
                  <a:lnTo>
                    <a:pt x="1" y="1937"/>
                  </a:lnTo>
                  <a:lnTo>
                    <a:pt x="125" y="1968"/>
                  </a:lnTo>
                  <a:lnTo>
                    <a:pt x="407" y="2030"/>
                  </a:lnTo>
                  <a:lnTo>
                    <a:pt x="875" y="2124"/>
                  </a:lnTo>
                  <a:lnTo>
                    <a:pt x="1437" y="2155"/>
                  </a:lnTo>
                  <a:lnTo>
                    <a:pt x="1437" y="2155"/>
                  </a:lnTo>
                  <a:lnTo>
                    <a:pt x="1812" y="2124"/>
                  </a:lnTo>
                  <a:lnTo>
                    <a:pt x="2218" y="2062"/>
                  </a:lnTo>
                  <a:lnTo>
                    <a:pt x="2655" y="1968"/>
                  </a:lnTo>
                  <a:lnTo>
                    <a:pt x="3061" y="1780"/>
                  </a:lnTo>
                  <a:lnTo>
                    <a:pt x="3467" y="1562"/>
                  </a:lnTo>
                  <a:lnTo>
                    <a:pt x="3654" y="1406"/>
                  </a:lnTo>
                  <a:lnTo>
                    <a:pt x="3842" y="1218"/>
                  </a:lnTo>
                  <a:lnTo>
                    <a:pt x="4029" y="1031"/>
                  </a:lnTo>
                  <a:lnTo>
                    <a:pt x="4185" y="812"/>
                  </a:lnTo>
                  <a:lnTo>
                    <a:pt x="4341" y="563"/>
                  </a:lnTo>
                  <a:lnTo>
                    <a:pt x="4498" y="313"/>
                  </a:lnTo>
                  <a:lnTo>
                    <a:pt x="4435" y="281"/>
                  </a:lnTo>
                  <a:lnTo>
                    <a:pt x="4435" y="281"/>
                  </a:lnTo>
                  <a:lnTo>
                    <a:pt x="4092" y="157"/>
                  </a:lnTo>
                  <a:lnTo>
                    <a:pt x="3748" y="63"/>
                  </a:lnTo>
                  <a:lnTo>
                    <a:pt x="3405" y="0"/>
                  </a:lnTo>
                  <a:lnTo>
                    <a:pt x="30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9" name="Google Shape;3830;p61">
              <a:extLst>
                <a:ext uri="{FF2B5EF4-FFF2-40B4-BE49-F238E27FC236}">
                  <a16:creationId xmlns:a16="http://schemas.microsoft.com/office/drawing/2014/main" id="{CE4C1CC5-9C64-7BC5-DA05-7AE596A8166F}"/>
                </a:ext>
              </a:extLst>
            </p:cNvPr>
            <p:cNvSpPr/>
            <p:nvPr/>
          </p:nvSpPr>
          <p:spPr>
            <a:xfrm>
              <a:off x="2485075" y="3835725"/>
              <a:ext cx="157725" cy="156975"/>
            </a:xfrm>
            <a:custGeom>
              <a:avLst/>
              <a:gdLst/>
              <a:ahLst/>
              <a:cxnLst/>
              <a:rect l="l" t="t" r="r" b="b"/>
              <a:pathLst>
                <a:path w="6309" h="6279" fill="none" extrusionOk="0">
                  <a:moveTo>
                    <a:pt x="3436" y="1"/>
                  </a:moveTo>
                  <a:lnTo>
                    <a:pt x="3436" y="1"/>
                  </a:ln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250" y="2562"/>
                  </a:lnTo>
                  <a:lnTo>
                    <a:pt x="1031" y="3093"/>
                  </a:lnTo>
                  <a:lnTo>
                    <a:pt x="812" y="3530"/>
                  </a:lnTo>
                  <a:lnTo>
                    <a:pt x="594" y="3905"/>
                  </a:lnTo>
                  <a:lnTo>
                    <a:pt x="407" y="4186"/>
                  </a:lnTo>
                  <a:lnTo>
                    <a:pt x="125" y="4529"/>
                  </a:lnTo>
                  <a:lnTo>
                    <a:pt x="1" y="4623"/>
                  </a:lnTo>
                  <a:lnTo>
                    <a:pt x="1" y="4623"/>
                  </a:lnTo>
                  <a:lnTo>
                    <a:pt x="32" y="4623"/>
                  </a:lnTo>
                  <a:lnTo>
                    <a:pt x="32" y="4623"/>
                  </a:lnTo>
                  <a:lnTo>
                    <a:pt x="219" y="4654"/>
                  </a:lnTo>
                  <a:lnTo>
                    <a:pt x="688" y="4748"/>
                  </a:lnTo>
                  <a:lnTo>
                    <a:pt x="1000" y="4841"/>
                  </a:lnTo>
                  <a:lnTo>
                    <a:pt x="1375" y="4966"/>
                  </a:lnTo>
                  <a:lnTo>
                    <a:pt x="1812" y="5154"/>
                  </a:lnTo>
                  <a:lnTo>
                    <a:pt x="2312" y="5404"/>
                  </a:lnTo>
                  <a:lnTo>
                    <a:pt x="2312" y="5404"/>
                  </a:lnTo>
                  <a:lnTo>
                    <a:pt x="2936" y="5747"/>
                  </a:lnTo>
                  <a:lnTo>
                    <a:pt x="3529" y="5997"/>
                  </a:lnTo>
                  <a:lnTo>
                    <a:pt x="3842" y="6122"/>
                  </a:lnTo>
                  <a:lnTo>
                    <a:pt x="4123" y="6184"/>
                  </a:lnTo>
                  <a:lnTo>
                    <a:pt x="4404" y="6247"/>
                  </a:lnTo>
                  <a:lnTo>
                    <a:pt x="4685" y="6278"/>
                  </a:lnTo>
                  <a:lnTo>
                    <a:pt x="4685" y="6278"/>
                  </a:lnTo>
                  <a:lnTo>
                    <a:pt x="4904" y="6247"/>
                  </a:lnTo>
                  <a:lnTo>
                    <a:pt x="5091" y="6216"/>
                  </a:lnTo>
                  <a:lnTo>
                    <a:pt x="5278" y="6153"/>
                  </a:lnTo>
                  <a:lnTo>
                    <a:pt x="5466" y="6059"/>
                  </a:lnTo>
                  <a:lnTo>
                    <a:pt x="5622" y="5934"/>
                  </a:lnTo>
                  <a:lnTo>
                    <a:pt x="5778" y="5778"/>
                  </a:lnTo>
                  <a:lnTo>
                    <a:pt x="5934" y="5591"/>
                  </a:lnTo>
                  <a:lnTo>
                    <a:pt x="6059" y="5372"/>
                  </a:lnTo>
                  <a:lnTo>
                    <a:pt x="6059" y="5372"/>
                  </a:lnTo>
                  <a:lnTo>
                    <a:pt x="6184" y="5123"/>
                  </a:lnTo>
                  <a:lnTo>
                    <a:pt x="6278" y="4841"/>
                  </a:lnTo>
                  <a:lnTo>
                    <a:pt x="6309" y="4592"/>
                  </a:lnTo>
                  <a:lnTo>
                    <a:pt x="6278" y="4311"/>
                  </a:lnTo>
                  <a:lnTo>
                    <a:pt x="6184" y="4061"/>
                  </a:lnTo>
                  <a:lnTo>
                    <a:pt x="6059" y="3811"/>
                  </a:lnTo>
                  <a:lnTo>
                    <a:pt x="5903" y="3592"/>
                  </a:lnTo>
                  <a:lnTo>
                    <a:pt x="5684" y="3436"/>
                  </a:lnTo>
                  <a:lnTo>
                    <a:pt x="5684" y="3436"/>
                  </a:lnTo>
                  <a:lnTo>
                    <a:pt x="5403" y="3280"/>
                  </a:lnTo>
                  <a:lnTo>
                    <a:pt x="5403" y="3280"/>
                  </a:lnTo>
                  <a:lnTo>
                    <a:pt x="5185" y="3218"/>
                  </a:lnTo>
                  <a:lnTo>
                    <a:pt x="4935" y="3124"/>
                  </a:lnTo>
                  <a:lnTo>
                    <a:pt x="4716" y="3093"/>
                  </a:lnTo>
                  <a:lnTo>
                    <a:pt x="4466" y="3061"/>
                  </a:lnTo>
                  <a:lnTo>
                    <a:pt x="4466" y="3061"/>
                  </a:lnTo>
                  <a:lnTo>
                    <a:pt x="4404" y="3061"/>
                  </a:lnTo>
                  <a:lnTo>
                    <a:pt x="4404" y="3061"/>
                  </a:lnTo>
                  <a:lnTo>
                    <a:pt x="4310" y="3061"/>
                  </a:lnTo>
                  <a:lnTo>
                    <a:pt x="4310" y="3061"/>
                  </a:lnTo>
                  <a:lnTo>
                    <a:pt x="4435" y="2968"/>
                  </a:lnTo>
                  <a:lnTo>
                    <a:pt x="4435" y="2968"/>
                  </a:lnTo>
                  <a:lnTo>
                    <a:pt x="4591" y="2812"/>
                  </a:lnTo>
                  <a:lnTo>
                    <a:pt x="4747" y="2593"/>
                  </a:lnTo>
                  <a:lnTo>
                    <a:pt x="4872" y="2374"/>
                  </a:lnTo>
                  <a:lnTo>
                    <a:pt x="4997" y="2156"/>
                  </a:lnTo>
                  <a:lnTo>
                    <a:pt x="4997" y="2156"/>
                  </a:lnTo>
                  <a:lnTo>
                    <a:pt x="5122" y="1906"/>
                  </a:lnTo>
                  <a:lnTo>
                    <a:pt x="5153" y="1625"/>
                  </a:lnTo>
                  <a:lnTo>
                    <a:pt x="5153" y="1375"/>
                  </a:lnTo>
                  <a:lnTo>
                    <a:pt x="5122" y="1094"/>
                  </a:lnTo>
                  <a:lnTo>
                    <a:pt x="4997" y="844"/>
                  </a:lnTo>
                  <a:lnTo>
                    <a:pt x="4872" y="625"/>
                  </a:lnTo>
                  <a:lnTo>
                    <a:pt x="4685" y="438"/>
                  </a:lnTo>
                  <a:lnTo>
                    <a:pt x="4435" y="282"/>
                  </a:lnTo>
                  <a:lnTo>
                    <a:pt x="4435" y="282"/>
                  </a:lnTo>
                  <a:lnTo>
                    <a:pt x="4154" y="157"/>
                  </a:lnTo>
                  <a:lnTo>
                    <a:pt x="4154" y="157"/>
                  </a:lnTo>
                  <a:lnTo>
                    <a:pt x="3779" y="32"/>
                  </a:lnTo>
                  <a:lnTo>
                    <a:pt x="3623"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0" name="Google Shape;3831;p61">
              <a:extLst>
                <a:ext uri="{FF2B5EF4-FFF2-40B4-BE49-F238E27FC236}">
                  <a16:creationId xmlns:a16="http://schemas.microsoft.com/office/drawing/2014/main" id="{088D7E0D-FB19-8981-CD20-CF9D122BDEE2}"/>
                </a:ext>
              </a:extLst>
            </p:cNvPr>
            <p:cNvSpPr/>
            <p:nvPr/>
          </p:nvSpPr>
          <p:spPr>
            <a:xfrm>
              <a:off x="2730225" y="3745950"/>
              <a:ext cx="156950" cy="156175"/>
            </a:xfrm>
            <a:custGeom>
              <a:avLst/>
              <a:gdLst/>
              <a:ahLst/>
              <a:cxnLst/>
              <a:rect l="l" t="t" r="r" b="b"/>
              <a:pathLst>
                <a:path w="6278" h="6247" extrusionOk="0">
                  <a:moveTo>
                    <a:pt x="3217" y="1"/>
                  </a:move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000" y="3092"/>
                  </a:lnTo>
                  <a:lnTo>
                    <a:pt x="781" y="3529"/>
                  </a:lnTo>
                  <a:lnTo>
                    <a:pt x="594" y="3904"/>
                  </a:lnTo>
                  <a:lnTo>
                    <a:pt x="407" y="4185"/>
                  </a:lnTo>
                  <a:lnTo>
                    <a:pt x="94" y="4529"/>
                  </a:lnTo>
                  <a:lnTo>
                    <a:pt x="1" y="4622"/>
                  </a:lnTo>
                  <a:lnTo>
                    <a:pt x="219" y="4654"/>
                  </a:lnTo>
                  <a:lnTo>
                    <a:pt x="656" y="4747"/>
                  </a:lnTo>
                  <a:lnTo>
                    <a:pt x="1000" y="4841"/>
                  </a:lnTo>
                  <a:lnTo>
                    <a:pt x="1375" y="4966"/>
                  </a:lnTo>
                  <a:lnTo>
                    <a:pt x="1812" y="5153"/>
                  </a:lnTo>
                  <a:lnTo>
                    <a:pt x="2312" y="5403"/>
                  </a:lnTo>
                  <a:lnTo>
                    <a:pt x="2905" y="5716"/>
                  </a:lnTo>
                  <a:lnTo>
                    <a:pt x="3530" y="5997"/>
                  </a:lnTo>
                  <a:lnTo>
                    <a:pt x="3842" y="6121"/>
                  </a:lnTo>
                  <a:lnTo>
                    <a:pt x="4123" y="6184"/>
                  </a:lnTo>
                  <a:lnTo>
                    <a:pt x="4404" y="6246"/>
                  </a:lnTo>
                  <a:lnTo>
                    <a:pt x="4872" y="6246"/>
                  </a:lnTo>
                  <a:lnTo>
                    <a:pt x="5091" y="6215"/>
                  </a:lnTo>
                  <a:lnTo>
                    <a:pt x="5278" y="6153"/>
                  </a:lnTo>
                  <a:lnTo>
                    <a:pt x="5435" y="6059"/>
                  </a:lnTo>
                  <a:lnTo>
                    <a:pt x="5622" y="5934"/>
                  </a:lnTo>
                  <a:lnTo>
                    <a:pt x="5778" y="5778"/>
                  </a:lnTo>
                  <a:lnTo>
                    <a:pt x="5903" y="5591"/>
                  </a:lnTo>
                  <a:lnTo>
                    <a:pt x="6059" y="5341"/>
                  </a:lnTo>
                  <a:lnTo>
                    <a:pt x="6184" y="5091"/>
                  </a:lnTo>
                  <a:lnTo>
                    <a:pt x="6246" y="4841"/>
                  </a:lnTo>
                  <a:lnTo>
                    <a:pt x="6278" y="4560"/>
                  </a:lnTo>
                  <a:lnTo>
                    <a:pt x="6246" y="4310"/>
                  </a:lnTo>
                  <a:lnTo>
                    <a:pt x="6184" y="4029"/>
                  </a:lnTo>
                  <a:lnTo>
                    <a:pt x="6028" y="3811"/>
                  </a:lnTo>
                  <a:lnTo>
                    <a:pt x="5872" y="3592"/>
                  </a:lnTo>
                  <a:lnTo>
                    <a:pt x="5653" y="3405"/>
                  </a:lnTo>
                  <a:lnTo>
                    <a:pt x="5372" y="3280"/>
                  </a:lnTo>
                  <a:lnTo>
                    <a:pt x="5153" y="3186"/>
                  </a:lnTo>
                  <a:lnTo>
                    <a:pt x="4935" y="3123"/>
                  </a:lnTo>
                  <a:lnTo>
                    <a:pt x="4685" y="3092"/>
                  </a:lnTo>
                  <a:lnTo>
                    <a:pt x="4466" y="3061"/>
                  </a:lnTo>
                  <a:lnTo>
                    <a:pt x="4310" y="3061"/>
                  </a:lnTo>
                  <a:lnTo>
                    <a:pt x="4404" y="2967"/>
                  </a:lnTo>
                  <a:lnTo>
                    <a:pt x="4591" y="2780"/>
                  </a:lnTo>
                  <a:lnTo>
                    <a:pt x="4747" y="2593"/>
                  </a:lnTo>
                  <a:lnTo>
                    <a:pt x="4872" y="2374"/>
                  </a:lnTo>
                  <a:lnTo>
                    <a:pt x="4997" y="2155"/>
                  </a:lnTo>
                  <a:lnTo>
                    <a:pt x="5091" y="1906"/>
                  </a:lnTo>
                  <a:lnTo>
                    <a:pt x="5153" y="1624"/>
                  </a:lnTo>
                  <a:lnTo>
                    <a:pt x="5153" y="1343"/>
                  </a:lnTo>
                  <a:lnTo>
                    <a:pt x="5091" y="1094"/>
                  </a:lnTo>
                  <a:lnTo>
                    <a:pt x="4997" y="844"/>
                  </a:lnTo>
                  <a:lnTo>
                    <a:pt x="4841" y="625"/>
                  </a:lnTo>
                  <a:lnTo>
                    <a:pt x="4654" y="438"/>
                  </a:lnTo>
                  <a:lnTo>
                    <a:pt x="4404" y="250"/>
                  </a:lnTo>
                  <a:lnTo>
                    <a:pt x="4154" y="157"/>
                  </a:lnTo>
                  <a:lnTo>
                    <a:pt x="3779" y="32"/>
                  </a:lnTo>
                  <a:lnTo>
                    <a:pt x="3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1" name="Google Shape;3832;p61">
              <a:extLst>
                <a:ext uri="{FF2B5EF4-FFF2-40B4-BE49-F238E27FC236}">
                  <a16:creationId xmlns:a16="http://schemas.microsoft.com/office/drawing/2014/main" id="{091A38F9-D004-04FD-EA16-1918E074DE4A}"/>
                </a:ext>
              </a:extLst>
            </p:cNvPr>
            <p:cNvSpPr/>
            <p:nvPr/>
          </p:nvSpPr>
          <p:spPr>
            <a:xfrm>
              <a:off x="2730225" y="3745950"/>
              <a:ext cx="156950" cy="156175"/>
            </a:xfrm>
            <a:custGeom>
              <a:avLst/>
              <a:gdLst/>
              <a:ahLst/>
              <a:cxnLst/>
              <a:rect l="l" t="t" r="r" b="b"/>
              <a:pathLst>
                <a:path w="6278" h="6247" fill="none" extrusionOk="0">
                  <a:moveTo>
                    <a:pt x="3436" y="1"/>
                  </a:moveTo>
                  <a:lnTo>
                    <a:pt x="3436" y="1"/>
                  </a:lnTo>
                  <a:lnTo>
                    <a:pt x="3217" y="1"/>
                  </a:ln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250" y="2561"/>
                  </a:lnTo>
                  <a:lnTo>
                    <a:pt x="1000" y="3092"/>
                  </a:lnTo>
                  <a:lnTo>
                    <a:pt x="781" y="3529"/>
                  </a:lnTo>
                  <a:lnTo>
                    <a:pt x="594" y="3904"/>
                  </a:lnTo>
                  <a:lnTo>
                    <a:pt x="407" y="4185"/>
                  </a:lnTo>
                  <a:lnTo>
                    <a:pt x="94" y="4529"/>
                  </a:lnTo>
                  <a:lnTo>
                    <a:pt x="1" y="4622"/>
                  </a:lnTo>
                  <a:lnTo>
                    <a:pt x="1" y="4622"/>
                  </a:lnTo>
                  <a:lnTo>
                    <a:pt x="1" y="4622"/>
                  </a:lnTo>
                  <a:lnTo>
                    <a:pt x="1" y="4622"/>
                  </a:lnTo>
                  <a:lnTo>
                    <a:pt x="219" y="4654"/>
                  </a:lnTo>
                  <a:lnTo>
                    <a:pt x="656" y="4747"/>
                  </a:lnTo>
                  <a:lnTo>
                    <a:pt x="1000" y="4841"/>
                  </a:lnTo>
                  <a:lnTo>
                    <a:pt x="1375" y="4966"/>
                  </a:lnTo>
                  <a:lnTo>
                    <a:pt x="1812" y="5153"/>
                  </a:lnTo>
                  <a:lnTo>
                    <a:pt x="2312" y="5403"/>
                  </a:lnTo>
                  <a:lnTo>
                    <a:pt x="2312" y="5403"/>
                  </a:lnTo>
                  <a:lnTo>
                    <a:pt x="2905" y="5716"/>
                  </a:lnTo>
                  <a:lnTo>
                    <a:pt x="3530" y="5997"/>
                  </a:lnTo>
                  <a:lnTo>
                    <a:pt x="3842" y="6121"/>
                  </a:lnTo>
                  <a:lnTo>
                    <a:pt x="4123" y="6184"/>
                  </a:lnTo>
                  <a:lnTo>
                    <a:pt x="4404" y="6246"/>
                  </a:lnTo>
                  <a:lnTo>
                    <a:pt x="4685" y="6246"/>
                  </a:lnTo>
                  <a:lnTo>
                    <a:pt x="4685" y="6246"/>
                  </a:lnTo>
                  <a:lnTo>
                    <a:pt x="4872" y="6246"/>
                  </a:lnTo>
                  <a:lnTo>
                    <a:pt x="5091" y="6215"/>
                  </a:lnTo>
                  <a:lnTo>
                    <a:pt x="5278" y="6153"/>
                  </a:lnTo>
                  <a:lnTo>
                    <a:pt x="5435" y="6059"/>
                  </a:lnTo>
                  <a:lnTo>
                    <a:pt x="5622" y="5934"/>
                  </a:lnTo>
                  <a:lnTo>
                    <a:pt x="5778" y="5778"/>
                  </a:lnTo>
                  <a:lnTo>
                    <a:pt x="5903" y="5591"/>
                  </a:lnTo>
                  <a:lnTo>
                    <a:pt x="6059" y="5341"/>
                  </a:lnTo>
                  <a:lnTo>
                    <a:pt x="6059" y="5341"/>
                  </a:lnTo>
                  <a:lnTo>
                    <a:pt x="6184" y="5091"/>
                  </a:lnTo>
                  <a:lnTo>
                    <a:pt x="6246" y="4841"/>
                  </a:lnTo>
                  <a:lnTo>
                    <a:pt x="6278" y="4560"/>
                  </a:lnTo>
                  <a:lnTo>
                    <a:pt x="6246" y="4310"/>
                  </a:lnTo>
                  <a:lnTo>
                    <a:pt x="6184" y="4029"/>
                  </a:lnTo>
                  <a:lnTo>
                    <a:pt x="6028" y="3811"/>
                  </a:lnTo>
                  <a:lnTo>
                    <a:pt x="5872" y="3592"/>
                  </a:lnTo>
                  <a:lnTo>
                    <a:pt x="5653" y="3405"/>
                  </a:lnTo>
                  <a:lnTo>
                    <a:pt x="5653" y="3405"/>
                  </a:lnTo>
                  <a:lnTo>
                    <a:pt x="5372" y="3280"/>
                  </a:lnTo>
                  <a:lnTo>
                    <a:pt x="5372" y="3280"/>
                  </a:lnTo>
                  <a:lnTo>
                    <a:pt x="5153" y="3186"/>
                  </a:lnTo>
                  <a:lnTo>
                    <a:pt x="4935" y="3123"/>
                  </a:lnTo>
                  <a:lnTo>
                    <a:pt x="4685" y="3092"/>
                  </a:lnTo>
                  <a:lnTo>
                    <a:pt x="4466" y="3061"/>
                  </a:lnTo>
                  <a:lnTo>
                    <a:pt x="4466" y="3061"/>
                  </a:lnTo>
                  <a:lnTo>
                    <a:pt x="4373" y="3061"/>
                  </a:lnTo>
                  <a:lnTo>
                    <a:pt x="4373" y="3061"/>
                  </a:lnTo>
                  <a:lnTo>
                    <a:pt x="4310" y="3061"/>
                  </a:lnTo>
                  <a:lnTo>
                    <a:pt x="4404" y="2967"/>
                  </a:lnTo>
                  <a:lnTo>
                    <a:pt x="4404" y="2967"/>
                  </a:lnTo>
                  <a:lnTo>
                    <a:pt x="4591" y="2780"/>
                  </a:lnTo>
                  <a:lnTo>
                    <a:pt x="4747" y="2593"/>
                  </a:lnTo>
                  <a:lnTo>
                    <a:pt x="4872" y="2374"/>
                  </a:lnTo>
                  <a:lnTo>
                    <a:pt x="4997" y="2155"/>
                  </a:lnTo>
                  <a:lnTo>
                    <a:pt x="4997" y="2155"/>
                  </a:lnTo>
                  <a:lnTo>
                    <a:pt x="5091" y="1906"/>
                  </a:lnTo>
                  <a:lnTo>
                    <a:pt x="5153" y="1624"/>
                  </a:lnTo>
                  <a:lnTo>
                    <a:pt x="5153" y="1343"/>
                  </a:lnTo>
                  <a:lnTo>
                    <a:pt x="5091" y="1094"/>
                  </a:lnTo>
                  <a:lnTo>
                    <a:pt x="4997" y="844"/>
                  </a:lnTo>
                  <a:lnTo>
                    <a:pt x="4841" y="625"/>
                  </a:lnTo>
                  <a:lnTo>
                    <a:pt x="4654" y="438"/>
                  </a:lnTo>
                  <a:lnTo>
                    <a:pt x="4404" y="250"/>
                  </a:lnTo>
                  <a:lnTo>
                    <a:pt x="4404" y="250"/>
                  </a:lnTo>
                  <a:lnTo>
                    <a:pt x="4154" y="157"/>
                  </a:lnTo>
                  <a:lnTo>
                    <a:pt x="4154" y="157"/>
                  </a:lnTo>
                  <a:lnTo>
                    <a:pt x="3779" y="32"/>
                  </a:lnTo>
                  <a:lnTo>
                    <a:pt x="3592"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2" name="Google Shape;3833;p61">
              <a:extLst>
                <a:ext uri="{FF2B5EF4-FFF2-40B4-BE49-F238E27FC236}">
                  <a16:creationId xmlns:a16="http://schemas.microsoft.com/office/drawing/2014/main" id="{80DAD282-5060-3780-BDDF-981543406548}"/>
                </a:ext>
              </a:extLst>
            </p:cNvPr>
            <p:cNvSpPr/>
            <p:nvPr/>
          </p:nvSpPr>
          <p:spPr>
            <a:xfrm>
              <a:off x="2936350" y="3794350"/>
              <a:ext cx="1575" cy="15650"/>
            </a:xfrm>
            <a:custGeom>
              <a:avLst/>
              <a:gdLst/>
              <a:ahLst/>
              <a:cxnLst/>
              <a:rect l="l" t="t" r="r" b="b"/>
              <a:pathLst>
                <a:path w="63" h="626" extrusionOk="0">
                  <a:moveTo>
                    <a:pt x="0" y="1"/>
                  </a:moveTo>
                  <a:lnTo>
                    <a:pt x="0" y="1"/>
                  </a:lnTo>
                  <a:lnTo>
                    <a:pt x="63" y="625"/>
                  </a:lnTo>
                  <a:lnTo>
                    <a:pt x="63" y="625"/>
                  </a:lnTo>
                  <a:lnTo>
                    <a:pt x="63" y="625"/>
                  </a:lnTo>
                  <a:lnTo>
                    <a:pt x="63" y="6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3" name="Google Shape;3834;p61">
              <a:extLst>
                <a:ext uri="{FF2B5EF4-FFF2-40B4-BE49-F238E27FC236}">
                  <a16:creationId xmlns:a16="http://schemas.microsoft.com/office/drawing/2014/main" id="{F8BE142D-595C-2CB5-FB77-D8DC75DBC23D}"/>
                </a:ext>
              </a:extLst>
            </p:cNvPr>
            <p:cNvSpPr/>
            <p:nvPr/>
          </p:nvSpPr>
          <p:spPr>
            <a:xfrm>
              <a:off x="2936350" y="3794350"/>
              <a:ext cx="1575" cy="15650"/>
            </a:xfrm>
            <a:custGeom>
              <a:avLst/>
              <a:gdLst/>
              <a:ahLst/>
              <a:cxnLst/>
              <a:rect l="l" t="t" r="r" b="b"/>
              <a:pathLst>
                <a:path w="63" h="626" fill="none" extrusionOk="0">
                  <a:moveTo>
                    <a:pt x="0" y="1"/>
                  </a:moveTo>
                  <a:lnTo>
                    <a:pt x="0" y="1"/>
                  </a:lnTo>
                  <a:lnTo>
                    <a:pt x="63" y="625"/>
                  </a:lnTo>
                  <a:lnTo>
                    <a:pt x="63" y="625"/>
                  </a:lnTo>
                  <a:lnTo>
                    <a:pt x="63" y="625"/>
                  </a:lnTo>
                  <a:lnTo>
                    <a:pt x="63" y="6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4" name="Google Shape;3835;p61">
              <a:extLst>
                <a:ext uri="{FF2B5EF4-FFF2-40B4-BE49-F238E27FC236}">
                  <a16:creationId xmlns:a16="http://schemas.microsoft.com/office/drawing/2014/main" id="{7EDB6749-622E-1E86-1818-676BFD17F60C}"/>
                </a:ext>
              </a:extLst>
            </p:cNvPr>
            <p:cNvSpPr/>
            <p:nvPr/>
          </p:nvSpPr>
          <p:spPr>
            <a:xfrm>
              <a:off x="2862950" y="3764700"/>
              <a:ext cx="74975" cy="53100"/>
            </a:xfrm>
            <a:custGeom>
              <a:avLst/>
              <a:gdLst/>
              <a:ahLst/>
              <a:cxnLst/>
              <a:rect l="l" t="t" r="r" b="b"/>
              <a:pathLst>
                <a:path w="2999" h="2124" extrusionOk="0">
                  <a:moveTo>
                    <a:pt x="2811" y="0"/>
                  </a:move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313" y="2030"/>
                  </a:lnTo>
                  <a:lnTo>
                    <a:pt x="656" y="2092"/>
                  </a:lnTo>
                  <a:lnTo>
                    <a:pt x="1000" y="2124"/>
                  </a:lnTo>
                  <a:lnTo>
                    <a:pt x="1749" y="2124"/>
                  </a:lnTo>
                  <a:lnTo>
                    <a:pt x="2187" y="2061"/>
                  </a:lnTo>
                  <a:lnTo>
                    <a:pt x="2593" y="1936"/>
                  </a:lnTo>
                  <a:lnTo>
                    <a:pt x="2999" y="1811"/>
                  </a:lnTo>
                  <a:lnTo>
                    <a:pt x="2936" y="1187"/>
                  </a:lnTo>
                  <a:lnTo>
                    <a:pt x="2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5" name="Google Shape;3836;p61">
              <a:extLst>
                <a:ext uri="{FF2B5EF4-FFF2-40B4-BE49-F238E27FC236}">
                  <a16:creationId xmlns:a16="http://schemas.microsoft.com/office/drawing/2014/main" id="{3DC16422-491D-4842-9808-DD5BBA3AC84A}"/>
                </a:ext>
              </a:extLst>
            </p:cNvPr>
            <p:cNvSpPr/>
            <p:nvPr/>
          </p:nvSpPr>
          <p:spPr>
            <a:xfrm>
              <a:off x="2862950" y="3764700"/>
              <a:ext cx="74975" cy="53100"/>
            </a:xfrm>
            <a:custGeom>
              <a:avLst/>
              <a:gdLst/>
              <a:ahLst/>
              <a:cxnLst/>
              <a:rect l="l" t="t" r="r" b="b"/>
              <a:pathLst>
                <a:path w="2999" h="2124" fill="none" extrusionOk="0">
                  <a:moveTo>
                    <a:pt x="2811" y="0"/>
                  </a:moveTo>
                  <a:lnTo>
                    <a:pt x="2811" y="0"/>
                  </a:ln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1" y="1936"/>
                  </a:lnTo>
                  <a:lnTo>
                    <a:pt x="313" y="2030"/>
                  </a:lnTo>
                  <a:lnTo>
                    <a:pt x="656" y="2092"/>
                  </a:lnTo>
                  <a:lnTo>
                    <a:pt x="1000" y="2124"/>
                  </a:lnTo>
                  <a:lnTo>
                    <a:pt x="1343" y="2124"/>
                  </a:lnTo>
                  <a:lnTo>
                    <a:pt x="1343" y="2124"/>
                  </a:lnTo>
                  <a:lnTo>
                    <a:pt x="1749" y="2124"/>
                  </a:lnTo>
                  <a:lnTo>
                    <a:pt x="2187" y="2061"/>
                  </a:lnTo>
                  <a:lnTo>
                    <a:pt x="2593" y="1936"/>
                  </a:lnTo>
                  <a:lnTo>
                    <a:pt x="2999" y="1811"/>
                  </a:lnTo>
                  <a:lnTo>
                    <a:pt x="2999" y="1811"/>
                  </a:lnTo>
                  <a:lnTo>
                    <a:pt x="2936" y="1187"/>
                  </a:lnTo>
                  <a:lnTo>
                    <a:pt x="2936" y="1187"/>
                  </a:lnTo>
                  <a:lnTo>
                    <a:pt x="28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6" name="Google Shape;3837;p61">
              <a:extLst>
                <a:ext uri="{FF2B5EF4-FFF2-40B4-BE49-F238E27FC236}">
                  <a16:creationId xmlns:a16="http://schemas.microsoft.com/office/drawing/2014/main" id="{7945EE36-4A09-4CDF-69A5-C3EDC4AF6138}"/>
                </a:ext>
              </a:extLst>
            </p:cNvPr>
            <p:cNvSpPr/>
            <p:nvPr/>
          </p:nvSpPr>
          <p:spPr>
            <a:xfrm>
              <a:off x="2426525" y="3559350"/>
              <a:ext cx="53900" cy="580900"/>
            </a:xfrm>
            <a:custGeom>
              <a:avLst/>
              <a:gdLst/>
              <a:ahLst/>
              <a:cxnLst/>
              <a:rect l="l" t="t" r="r" b="b"/>
              <a:pathLst>
                <a:path w="2156" h="23236" extrusionOk="0">
                  <a:moveTo>
                    <a:pt x="2124" y="1"/>
                  </a:moveTo>
                  <a:lnTo>
                    <a:pt x="2061" y="32"/>
                  </a:lnTo>
                  <a:lnTo>
                    <a:pt x="2061" y="63"/>
                  </a:lnTo>
                  <a:lnTo>
                    <a:pt x="1812" y="1156"/>
                  </a:lnTo>
                  <a:lnTo>
                    <a:pt x="1593" y="2249"/>
                  </a:lnTo>
                  <a:lnTo>
                    <a:pt x="1218" y="4467"/>
                  </a:lnTo>
                  <a:lnTo>
                    <a:pt x="1031" y="5560"/>
                  </a:lnTo>
                  <a:lnTo>
                    <a:pt x="875" y="6684"/>
                  </a:lnTo>
                  <a:lnTo>
                    <a:pt x="844" y="5841"/>
                  </a:lnTo>
                  <a:lnTo>
                    <a:pt x="875" y="4966"/>
                  </a:lnTo>
                  <a:lnTo>
                    <a:pt x="937" y="4123"/>
                  </a:lnTo>
                  <a:lnTo>
                    <a:pt x="1062" y="3280"/>
                  </a:lnTo>
                  <a:lnTo>
                    <a:pt x="1031" y="3249"/>
                  </a:lnTo>
                  <a:lnTo>
                    <a:pt x="1000" y="3217"/>
                  </a:lnTo>
                  <a:lnTo>
                    <a:pt x="968" y="3217"/>
                  </a:lnTo>
                  <a:lnTo>
                    <a:pt x="937" y="3249"/>
                  </a:lnTo>
                  <a:lnTo>
                    <a:pt x="844" y="3842"/>
                  </a:lnTo>
                  <a:lnTo>
                    <a:pt x="750" y="4404"/>
                  </a:lnTo>
                  <a:lnTo>
                    <a:pt x="719" y="4997"/>
                  </a:lnTo>
                  <a:lnTo>
                    <a:pt x="687" y="5591"/>
                  </a:lnTo>
                  <a:lnTo>
                    <a:pt x="719" y="6403"/>
                  </a:lnTo>
                  <a:lnTo>
                    <a:pt x="812" y="7246"/>
                  </a:lnTo>
                  <a:lnTo>
                    <a:pt x="594" y="8995"/>
                  </a:lnTo>
                  <a:lnTo>
                    <a:pt x="375" y="11212"/>
                  </a:lnTo>
                  <a:lnTo>
                    <a:pt x="188" y="13461"/>
                  </a:lnTo>
                  <a:lnTo>
                    <a:pt x="94" y="15709"/>
                  </a:lnTo>
                  <a:lnTo>
                    <a:pt x="32" y="17926"/>
                  </a:lnTo>
                  <a:lnTo>
                    <a:pt x="32" y="20456"/>
                  </a:lnTo>
                  <a:lnTo>
                    <a:pt x="0" y="21112"/>
                  </a:lnTo>
                  <a:lnTo>
                    <a:pt x="32" y="21768"/>
                  </a:lnTo>
                  <a:lnTo>
                    <a:pt x="63" y="22392"/>
                  </a:lnTo>
                  <a:lnTo>
                    <a:pt x="125" y="23048"/>
                  </a:lnTo>
                  <a:lnTo>
                    <a:pt x="125" y="23110"/>
                  </a:lnTo>
                  <a:lnTo>
                    <a:pt x="156" y="23173"/>
                  </a:lnTo>
                  <a:lnTo>
                    <a:pt x="219" y="23204"/>
                  </a:lnTo>
                  <a:lnTo>
                    <a:pt x="313" y="23235"/>
                  </a:lnTo>
                  <a:lnTo>
                    <a:pt x="687" y="23204"/>
                  </a:lnTo>
                  <a:lnTo>
                    <a:pt x="1031" y="23142"/>
                  </a:lnTo>
                  <a:lnTo>
                    <a:pt x="1406" y="23048"/>
                  </a:lnTo>
                  <a:lnTo>
                    <a:pt x="1718" y="22861"/>
                  </a:lnTo>
                  <a:lnTo>
                    <a:pt x="1749" y="22861"/>
                  </a:lnTo>
                  <a:lnTo>
                    <a:pt x="1749" y="22829"/>
                  </a:lnTo>
                  <a:lnTo>
                    <a:pt x="1687" y="22798"/>
                  </a:lnTo>
                  <a:lnTo>
                    <a:pt x="1406" y="22861"/>
                  </a:lnTo>
                  <a:lnTo>
                    <a:pt x="1093" y="22892"/>
                  </a:lnTo>
                  <a:lnTo>
                    <a:pt x="500" y="22892"/>
                  </a:lnTo>
                  <a:lnTo>
                    <a:pt x="531" y="22361"/>
                  </a:lnTo>
                  <a:lnTo>
                    <a:pt x="562" y="21861"/>
                  </a:lnTo>
                  <a:lnTo>
                    <a:pt x="562" y="20831"/>
                  </a:lnTo>
                  <a:lnTo>
                    <a:pt x="625" y="18613"/>
                  </a:lnTo>
                  <a:lnTo>
                    <a:pt x="719" y="16334"/>
                  </a:lnTo>
                  <a:lnTo>
                    <a:pt x="844" y="14054"/>
                  </a:lnTo>
                  <a:lnTo>
                    <a:pt x="968" y="11805"/>
                  </a:lnTo>
                  <a:lnTo>
                    <a:pt x="1156" y="9557"/>
                  </a:lnTo>
                  <a:lnTo>
                    <a:pt x="1374" y="7308"/>
                  </a:lnTo>
                  <a:lnTo>
                    <a:pt x="1593" y="5091"/>
                  </a:lnTo>
                  <a:lnTo>
                    <a:pt x="1874" y="2530"/>
                  </a:lnTo>
                  <a:lnTo>
                    <a:pt x="2030" y="1281"/>
                  </a:lnTo>
                  <a:lnTo>
                    <a:pt x="2155" y="63"/>
                  </a:lnTo>
                  <a:lnTo>
                    <a:pt x="2155" y="32"/>
                  </a:lnTo>
                  <a:lnTo>
                    <a:pt x="21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7" name="Google Shape;3838;p61">
              <a:extLst>
                <a:ext uri="{FF2B5EF4-FFF2-40B4-BE49-F238E27FC236}">
                  <a16:creationId xmlns:a16="http://schemas.microsoft.com/office/drawing/2014/main" id="{2438383E-48F1-B86C-136D-47B4D04ADB9E}"/>
                </a:ext>
              </a:extLst>
            </p:cNvPr>
            <p:cNvSpPr/>
            <p:nvPr/>
          </p:nvSpPr>
          <p:spPr>
            <a:xfrm>
              <a:off x="2898075" y="3527350"/>
              <a:ext cx="58600" cy="423950"/>
            </a:xfrm>
            <a:custGeom>
              <a:avLst/>
              <a:gdLst/>
              <a:ahLst/>
              <a:cxnLst/>
              <a:rect l="l" t="t" r="r" b="b"/>
              <a:pathLst>
                <a:path w="2344" h="16958" extrusionOk="0">
                  <a:moveTo>
                    <a:pt x="1" y="0"/>
                  </a:moveTo>
                  <a:lnTo>
                    <a:pt x="1" y="32"/>
                  </a:lnTo>
                  <a:lnTo>
                    <a:pt x="376" y="3311"/>
                  </a:lnTo>
                  <a:lnTo>
                    <a:pt x="563" y="4966"/>
                  </a:lnTo>
                  <a:lnTo>
                    <a:pt x="750" y="6590"/>
                  </a:lnTo>
                  <a:lnTo>
                    <a:pt x="1032" y="9088"/>
                  </a:lnTo>
                  <a:lnTo>
                    <a:pt x="1469" y="12461"/>
                  </a:lnTo>
                  <a:lnTo>
                    <a:pt x="2031" y="16708"/>
                  </a:lnTo>
                  <a:lnTo>
                    <a:pt x="1875" y="16802"/>
                  </a:lnTo>
                  <a:lnTo>
                    <a:pt x="1719" y="16864"/>
                  </a:lnTo>
                  <a:lnTo>
                    <a:pt x="1687" y="16895"/>
                  </a:lnTo>
                  <a:lnTo>
                    <a:pt x="1687" y="16927"/>
                  </a:lnTo>
                  <a:lnTo>
                    <a:pt x="1719" y="16958"/>
                  </a:lnTo>
                  <a:lnTo>
                    <a:pt x="1750" y="16958"/>
                  </a:lnTo>
                  <a:lnTo>
                    <a:pt x="2031" y="16864"/>
                  </a:lnTo>
                  <a:lnTo>
                    <a:pt x="2343" y="16739"/>
                  </a:lnTo>
                  <a:lnTo>
                    <a:pt x="2312" y="16240"/>
                  </a:lnTo>
                  <a:lnTo>
                    <a:pt x="2187" y="15084"/>
                  </a:lnTo>
                  <a:lnTo>
                    <a:pt x="1781" y="11493"/>
                  </a:lnTo>
                  <a:lnTo>
                    <a:pt x="1313" y="7527"/>
                  </a:lnTo>
                  <a:lnTo>
                    <a:pt x="1094" y="5903"/>
                  </a:lnTo>
                  <a:lnTo>
                    <a:pt x="938" y="4778"/>
                  </a:lnTo>
                  <a:lnTo>
                    <a:pt x="938" y="4248"/>
                  </a:lnTo>
                  <a:lnTo>
                    <a:pt x="969" y="3685"/>
                  </a:lnTo>
                  <a:lnTo>
                    <a:pt x="969" y="2905"/>
                  </a:lnTo>
                  <a:lnTo>
                    <a:pt x="938" y="2124"/>
                  </a:lnTo>
                  <a:lnTo>
                    <a:pt x="907" y="2093"/>
                  </a:lnTo>
                  <a:lnTo>
                    <a:pt x="907" y="2124"/>
                  </a:lnTo>
                  <a:lnTo>
                    <a:pt x="844" y="2905"/>
                  </a:lnTo>
                  <a:lnTo>
                    <a:pt x="844" y="3685"/>
                  </a:lnTo>
                  <a:lnTo>
                    <a:pt x="844" y="4216"/>
                  </a:lnTo>
                  <a:lnTo>
                    <a:pt x="813" y="4060"/>
                  </a:lnTo>
                  <a:lnTo>
                    <a:pt x="469" y="2030"/>
                  </a:lnTo>
                  <a:lnTo>
                    <a:pt x="95"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8" name="Google Shape;3839;p61">
              <a:extLst>
                <a:ext uri="{FF2B5EF4-FFF2-40B4-BE49-F238E27FC236}">
                  <a16:creationId xmlns:a16="http://schemas.microsoft.com/office/drawing/2014/main" id="{9813A215-2039-C7A8-ADFE-4BCC7EBF1071}"/>
                </a:ext>
              </a:extLst>
            </p:cNvPr>
            <p:cNvSpPr/>
            <p:nvPr/>
          </p:nvSpPr>
          <p:spPr>
            <a:xfrm>
              <a:off x="2551450" y="2608425"/>
              <a:ext cx="371650" cy="418500"/>
            </a:xfrm>
            <a:custGeom>
              <a:avLst/>
              <a:gdLst/>
              <a:ahLst/>
              <a:cxnLst/>
              <a:rect l="l" t="t" r="r" b="b"/>
              <a:pathLst>
                <a:path w="14866" h="16740" extrusionOk="0">
                  <a:moveTo>
                    <a:pt x="12835" y="0"/>
                  </a:moveTo>
                  <a:lnTo>
                    <a:pt x="12086" y="63"/>
                  </a:lnTo>
                  <a:lnTo>
                    <a:pt x="11243" y="219"/>
                  </a:lnTo>
                  <a:lnTo>
                    <a:pt x="10399" y="406"/>
                  </a:lnTo>
                  <a:lnTo>
                    <a:pt x="9494" y="625"/>
                  </a:lnTo>
                  <a:lnTo>
                    <a:pt x="8557" y="937"/>
                  </a:lnTo>
                  <a:lnTo>
                    <a:pt x="7651" y="1312"/>
                  </a:lnTo>
                  <a:lnTo>
                    <a:pt x="6714" y="1718"/>
                  </a:lnTo>
                  <a:lnTo>
                    <a:pt x="5809" y="2155"/>
                  </a:lnTo>
                  <a:lnTo>
                    <a:pt x="4966" y="2686"/>
                  </a:lnTo>
                  <a:lnTo>
                    <a:pt x="4122" y="3217"/>
                  </a:lnTo>
                  <a:lnTo>
                    <a:pt x="3748" y="3529"/>
                  </a:lnTo>
                  <a:lnTo>
                    <a:pt x="3373" y="3810"/>
                  </a:lnTo>
                  <a:lnTo>
                    <a:pt x="3029" y="4154"/>
                  </a:lnTo>
                  <a:lnTo>
                    <a:pt x="2686" y="4466"/>
                  </a:lnTo>
                  <a:lnTo>
                    <a:pt x="2405" y="4810"/>
                  </a:lnTo>
                  <a:lnTo>
                    <a:pt x="2092" y="5153"/>
                  </a:lnTo>
                  <a:lnTo>
                    <a:pt x="1843" y="5497"/>
                  </a:lnTo>
                  <a:lnTo>
                    <a:pt x="1624" y="5871"/>
                  </a:lnTo>
                  <a:lnTo>
                    <a:pt x="1405" y="6246"/>
                  </a:lnTo>
                  <a:lnTo>
                    <a:pt x="1218" y="6621"/>
                  </a:lnTo>
                  <a:lnTo>
                    <a:pt x="874" y="7433"/>
                  </a:lnTo>
                  <a:lnTo>
                    <a:pt x="593" y="8245"/>
                  </a:lnTo>
                  <a:lnTo>
                    <a:pt x="375" y="9119"/>
                  </a:lnTo>
                  <a:lnTo>
                    <a:pt x="219" y="9963"/>
                  </a:lnTo>
                  <a:lnTo>
                    <a:pt x="94" y="10837"/>
                  </a:lnTo>
                  <a:lnTo>
                    <a:pt x="31" y="11649"/>
                  </a:lnTo>
                  <a:lnTo>
                    <a:pt x="0" y="12461"/>
                  </a:lnTo>
                  <a:lnTo>
                    <a:pt x="31" y="13242"/>
                  </a:lnTo>
                  <a:lnTo>
                    <a:pt x="94" y="13960"/>
                  </a:lnTo>
                  <a:lnTo>
                    <a:pt x="187" y="14616"/>
                  </a:lnTo>
                  <a:lnTo>
                    <a:pt x="312" y="15209"/>
                  </a:lnTo>
                  <a:lnTo>
                    <a:pt x="468" y="15709"/>
                  </a:lnTo>
                  <a:lnTo>
                    <a:pt x="656" y="16115"/>
                  </a:lnTo>
                  <a:lnTo>
                    <a:pt x="750" y="16271"/>
                  </a:lnTo>
                  <a:lnTo>
                    <a:pt x="874" y="16396"/>
                  </a:lnTo>
                  <a:lnTo>
                    <a:pt x="968" y="16489"/>
                  </a:lnTo>
                  <a:lnTo>
                    <a:pt x="1093" y="16552"/>
                  </a:lnTo>
                  <a:lnTo>
                    <a:pt x="1405" y="16646"/>
                  </a:lnTo>
                  <a:lnTo>
                    <a:pt x="1780" y="16708"/>
                  </a:lnTo>
                  <a:lnTo>
                    <a:pt x="2217" y="16739"/>
                  </a:lnTo>
                  <a:lnTo>
                    <a:pt x="2748" y="16739"/>
                  </a:lnTo>
                  <a:lnTo>
                    <a:pt x="3342" y="16708"/>
                  </a:lnTo>
                  <a:lnTo>
                    <a:pt x="3997" y="16646"/>
                  </a:lnTo>
                  <a:lnTo>
                    <a:pt x="4684" y="16552"/>
                  </a:lnTo>
                  <a:lnTo>
                    <a:pt x="5434" y="16427"/>
                  </a:lnTo>
                  <a:lnTo>
                    <a:pt x="6183" y="16271"/>
                  </a:lnTo>
                  <a:lnTo>
                    <a:pt x="6964" y="16052"/>
                  </a:lnTo>
                  <a:lnTo>
                    <a:pt x="7745" y="15834"/>
                  </a:lnTo>
                  <a:lnTo>
                    <a:pt x="8526" y="15553"/>
                  </a:lnTo>
                  <a:lnTo>
                    <a:pt x="9306" y="15271"/>
                  </a:lnTo>
                  <a:lnTo>
                    <a:pt x="10056" y="14928"/>
                  </a:lnTo>
                  <a:lnTo>
                    <a:pt x="10805" y="14584"/>
                  </a:lnTo>
                  <a:lnTo>
                    <a:pt x="11524" y="14178"/>
                  </a:lnTo>
                  <a:lnTo>
                    <a:pt x="11836" y="13929"/>
                  </a:lnTo>
                  <a:lnTo>
                    <a:pt x="12148" y="13648"/>
                  </a:lnTo>
                  <a:lnTo>
                    <a:pt x="12461" y="13304"/>
                  </a:lnTo>
                  <a:lnTo>
                    <a:pt x="12742" y="12929"/>
                  </a:lnTo>
                  <a:lnTo>
                    <a:pt x="12992" y="12523"/>
                  </a:lnTo>
                  <a:lnTo>
                    <a:pt x="13241" y="12055"/>
                  </a:lnTo>
                  <a:lnTo>
                    <a:pt x="13460" y="11555"/>
                  </a:lnTo>
                  <a:lnTo>
                    <a:pt x="13647" y="11056"/>
                  </a:lnTo>
                  <a:lnTo>
                    <a:pt x="13835" y="10525"/>
                  </a:lnTo>
                  <a:lnTo>
                    <a:pt x="14022" y="9963"/>
                  </a:lnTo>
                  <a:lnTo>
                    <a:pt x="14178" y="9369"/>
                  </a:lnTo>
                  <a:lnTo>
                    <a:pt x="14303" y="8776"/>
                  </a:lnTo>
                  <a:lnTo>
                    <a:pt x="14553" y="7589"/>
                  </a:lnTo>
                  <a:lnTo>
                    <a:pt x="14709" y="6371"/>
                  </a:lnTo>
                  <a:lnTo>
                    <a:pt x="14834" y="5184"/>
                  </a:lnTo>
                  <a:lnTo>
                    <a:pt x="14865" y="4029"/>
                  </a:lnTo>
                  <a:lnTo>
                    <a:pt x="14865" y="2998"/>
                  </a:lnTo>
                  <a:lnTo>
                    <a:pt x="14834" y="2061"/>
                  </a:lnTo>
                  <a:lnTo>
                    <a:pt x="14709" y="1250"/>
                  </a:lnTo>
                  <a:lnTo>
                    <a:pt x="14647" y="937"/>
                  </a:lnTo>
                  <a:lnTo>
                    <a:pt x="14553" y="656"/>
                  </a:lnTo>
                  <a:lnTo>
                    <a:pt x="14459" y="406"/>
                  </a:lnTo>
                  <a:lnTo>
                    <a:pt x="14366" y="250"/>
                  </a:lnTo>
                  <a:lnTo>
                    <a:pt x="14241" y="125"/>
                  </a:lnTo>
                  <a:lnTo>
                    <a:pt x="14116" y="63"/>
                  </a:lnTo>
                  <a:lnTo>
                    <a:pt x="13835" y="32"/>
                  </a:lnTo>
                  <a:lnTo>
                    <a:pt x="135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9" name="Google Shape;3840;p61">
              <a:extLst>
                <a:ext uri="{FF2B5EF4-FFF2-40B4-BE49-F238E27FC236}">
                  <a16:creationId xmlns:a16="http://schemas.microsoft.com/office/drawing/2014/main" id="{37B33102-A7C5-2C38-C508-37BD67DD9FA4}"/>
                </a:ext>
              </a:extLst>
            </p:cNvPr>
            <p:cNvSpPr/>
            <p:nvPr/>
          </p:nvSpPr>
          <p:spPr>
            <a:xfrm>
              <a:off x="2526450" y="2606075"/>
              <a:ext cx="379475" cy="415375"/>
            </a:xfrm>
            <a:custGeom>
              <a:avLst/>
              <a:gdLst/>
              <a:ahLst/>
              <a:cxnLst/>
              <a:rect l="l" t="t" r="r" b="b"/>
              <a:pathLst>
                <a:path w="15179" h="16615" extrusionOk="0">
                  <a:moveTo>
                    <a:pt x="15116" y="1"/>
                  </a:moveTo>
                  <a:lnTo>
                    <a:pt x="14647" y="32"/>
                  </a:lnTo>
                  <a:lnTo>
                    <a:pt x="14179" y="63"/>
                  </a:lnTo>
                  <a:lnTo>
                    <a:pt x="13211" y="188"/>
                  </a:lnTo>
                  <a:lnTo>
                    <a:pt x="12243" y="375"/>
                  </a:lnTo>
                  <a:lnTo>
                    <a:pt x="11306" y="625"/>
                  </a:lnTo>
                  <a:lnTo>
                    <a:pt x="10338" y="906"/>
                  </a:lnTo>
                  <a:lnTo>
                    <a:pt x="9401" y="1187"/>
                  </a:lnTo>
                  <a:lnTo>
                    <a:pt x="7589" y="1812"/>
                  </a:lnTo>
                  <a:lnTo>
                    <a:pt x="6153" y="2312"/>
                  </a:lnTo>
                  <a:lnTo>
                    <a:pt x="5435" y="2593"/>
                  </a:lnTo>
                  <a:lnTo>
                    <a:pt x="4748" y="2936"/>
                  </a:lnTo>
                  <a:lnTo>
                    <a:pt x="4092" y="3280"/>
                  </a:lnTo>
                  <a:lnTo>
                    <a:pt x="3436" y="3654"/>
                  </a:lnTo>
                  <a:lnTo>
                    <a:pt x="2811" y="4092"/>
                  </a:lnTo>
                  <a:lnTo>
                    <a:pt x="2218" y="4591"/>
                  </a:lnTo>
                  <a:lnTo>
                    <a:pt x="1968" y="4841"/>
                  </a:lnTo>
                  <a:lnTo>
                    <a:pt x="1718" y="5122"/>
                  </a:lnTo>
                  <a:lnTo>
                    <a:pt x="1468" y="5403"/>
                  </a:lnTo>
                  <a:lnTo>
                    <a:pt x="1250" y="5684"/>
                  </a:lnTo>
                  <a:lnTo>
                    <a:pt x="1062" y="5997"/>
                  </a:lnTo>
                  <a:lnTo>
                    <a:pt x="875" y="6309"/>
                  </a:lnTo>
                  <a:lnTo>
                    <a:pt x="688" y="6621"/>
                  </a:lnTo>
                  <a:lnTo>
                    <a:pt x="532" y="6934"/>
                  </a:lnTo>
                  <a:lnTo>
                    <a:pt x="407" y="7277"/>
                  </a:lnTo>
                  <a:lnTo>
                    <a:pt x="282" y="7621"/>
                  </a:lnTo>
                  <a:lnTo>
                    <a:pt x="188" y="7964"/>
                  </a:lnTo>
                  <a:lnTo>
                    <a:pt x="126" y="8339"/>
                  </a:lnTo>
                  <a:lnTo>
                    <a:pt x="63" y="8682"/>
                  </a:lnTo>
                  <a:lnTo>
                    <a:pt x="32" y="9057"/>
                  </a:lnTo>
                  <a:lnTo>
                    <a:pt x="1" y="9432"/>
                  </a:lnTo>
                  <a:lnTo>
                    <a:pt x="1" y="9775"/>
                  </a:lnTo>
                  <a:lnTo>
                    <a:pt x="32" y="10650"/>
                  </a:lnTo>
                  <a:lnTo>
                    <a:pt x="94" y="11524"/>
                  </a:lnTo>
                  <a:lnTo>
                    <a:pt x="219" y="12399"/>
                  </a:lnTo>
                  <a:lnTo>
                    <a:pt x="375" y="13304"/>
                  </a:lnTo>
                  <a:lnTo>
                    <a:pt x="594" y="14179"/>
                  </a:lnTo>
                  <a:lnTo>
                    <a:pt x="875" y="15022"/>
                  </a:lnTo>
                  <a:lnTo>
                    <a:pt x="1031" y="15428"/>
                  </a:lnTo>
                  <a:lnTo>
                    <a:pt x="1219" y="15834"/>
                  </a:lnTo>
                  <a:lnTo>
                    <a:pt x="1406" y="16209"/>
                  </a:lnTo>
                  <a:lnTo>
                    <a:pt x="1625" y="16583"/>
                  </a:lnTo>
                  <a:lnTo>
                    <a:pt x="1656" y="16615"/>
                  </a:lnTo>
                  <a:lnTo>
                    <a:pt x="1718" y="16615"/>
                  </a:lnTo>
                  <a:lnTo>
                    <a:pt x="1750" y="16583"/>
                  </a:lnTo>
                  <a:lnTo>
                    <a:pt x="1750" y="16552"/>
                  </a:lnTo>
                  <a:lnTo>
                    <a:pt x="1281" y="14960"/>
                  </a:lnTo>
                  <a:lnTo>
                    <a:pt x="1031" y="14148"/>
                  </a:lnTo>
                  <a:lnTo>
                    <a:pt x="844" y="13304"/>
                  </a:lnTo>
                  <a:lnTo>
                    <a:pt x="688" y="12492"/>
                  </a:lnTo>
                  <a:lnTo>
                    <a:pt x="563" y="11649"/>
                  </a:lnTo>
                  <a:lnTo>
                    <a:pt x="469" y="10837"/>
                  </a:lnTo>
                  <a:lnTo>
                    <a:pt x="469" y="10025"/>
                  </a:lnTo>
                  <a:lnTo>
                    <a:pt x="500" y="9213"/>
                  </a:lnTo>
                  <a:lnTo>
                    <a:pt x="563" y="8807"/>
                  </a:lnTo>
                  <a:lnTo>
                    <a:pt x="625" y="8433"/>
                  </a:lnTo>
                  <a:lnTo>
                    <a:pt x="688" y="8027"/>
                  </a:lnTo>
                  <a:lnTo>
                    <a:pt x="813" y="7652"/>
                  </a:lnTo>
                  <a:lnTo>
                    <a:pt x="938" y="7277"/>
                  </a:lnTo>
                  <a:lnTo>
                    <a:pt x="1094" y="6902"/>
                  </a:lnTo>
                  <a:lnTo>
                    <a:pt x="1250" y="6559"/>
                  </a:lnTo>
                  <a:lnTo>
                    <a:pt x="1468" y="6215"/>
                  </a:lnTo>
                  <a:lnTo>
                    <a:pt x="1687" y="5872"/>
                  </a:lnTo>
                  <a:lnTo>
                    <a:pt x="1937" y="5528"/>
                  </a:lnTo>
                  <a:lnTo>
                    <a:pt x="2187" y="5216"/>
                  </a:lnTo>
                  <a:lnTo>
                    <a:pt x="2499" y="4904"/>
                  </a:lnTo>
                  <a:lnTo>
                    <a:pt x="2843" y="4591"/>
                  </a:lnTo>
                  <a:lnTo>
                    <a:pt x="3186" y="4310"/>
                  </a:lnTo>
                  <a:lnTo>
                    <a:pt x="3842" y="3842"/>
                  </a:lnTo>
                  <a:lnTo>
                    <a:pt x="4529" y="3436"/>
                  </a:lnTo>
                  <a:lnTo>
                    <a:pt x="5216" y="3061"/>
                  </a:lnTo>
                  <a:lnTo>
                    <a:pt x="5934" y="2718"/>
                  </a:lnTo>
                  <a:lnTo>
                    <a:pt x="6653" y="2405"/>
                  </a:lnTo>
                  <a:lnTo>
                    <a:pt x="7402" y="2124"/>
                  </a:lnTo>
                  <a:lnTo>
                    <a:pt x="8152" y="1906"/>
                  </a:lnTo>
                  <a:lnTo>
                    <a:pt x="8932" y="1656"/>
                  </a:lnTo>
                  <a:lnTo>
                    <a:pt x="10494" y="1250"/>
                  </a:lnTo>
                  <a:lnTo>
                    <a:pt x="12055" y="906"/>
                  </a:lnTo>
                  <a:lnTo>
                    <a:pt x="13586" y="563"/>
                  </a:lnTo>
                  <a:lnTo>
                    <a:pt x="15116" y="188"/>
                  </a:lnTo>
                  <a:lnTo>
                    <a:pt x="15178" y="157"/>
                  </a:lnTo>
                  <a:lnTo>
                    <a:pt x="15178" y="94"/>
                  </a:lnTo>
                  <a:lnTo>
                    <a:pt x="15178" y="32"/>
                  </a:lnTo>
                  <a:lnTo>
                    <a:pt x="15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0" name="Google Shape;3841;p61">
              <a:extLst>
                <a:ext uri="{FF2B5EF4-FFF2-40B4-BE49-F238E27FC236}">
                  <a16:creationId xmlns:a16="http://schemas.microsoft.com/office/drawing/2014/main" id="{85A89DE9-D46F-8E6A-9E59-A3C371620B67}"/>
                </a:ext>
              </a:extLst>
            </p:cNvPr>
            <p:cNvSpPr/>
            <p:nvPr/>
          </p:nvSpPr>
          <p:spPr>
            <a:xfrm>
              <a:off x="2342975" y="2994875"/>
              <a:ext cx="334975" cy="562950"/>
            </a:xfrm>
            <a:custGeom>
              <a:avLst/>
              <a:gdLst/>
              <a:ahLst/>
              <a:cxnLst/>
              <a:rect l="l" t="t" r="r" b="b"/>
              <a:pathLst>
                <a:path w="13399" h="22518" extrusionOk="0">
                  <a:moveTo>
                    <a:pt x="9807" y="1"/>
                  </a:moveTo>
                  <a:lnTo>
                    <a:pt x="9557" y="32"/>
                  </a:lnTo>
                  <a:lnTo>
                    <a:pt x="9276" y="126"/>
                  </a:lnTo>
                  <a:lnTo>
                    <a:pt x="8714" y="376"/>
                  </a:lnTo>
                  <a:lnTo>
                    <a:pt x="8058" y="688"/>
                  </a:lnTo>
                  <a:lnTo>
                    <a:pt x="7371" y="1125"/>
                  </a:lnTo>
                  <a:lnTo>
                    <a:pt x="6621" y="1625"/>
                  </a:lnTo>
                  <a:lnTo>
                    <a:pt x="5872" y="2187"/>
                  </a:lnTo>
                  <a:lnTo>
                    <a:pt x="5122" y="2812"/>
                  </a:lnTo>
                  <a:lnTo>
                    <a:pt x="4342" y="3499"/>
                  </a:lnTo>
                  <a:lnTo>
                    <a:pt x="3623" y="4248"/>
                  </a:lnTo>
                  <a:lnTo>
                    <a:pt x="2905" y="5060"/>
                  </a:lnTo>
                  <a:lnTo>
                    <a:pt x="2249" y="5872"/>
                  </a:lnTo>
                  <a:lnTo>
                    <a:pt x="1656" y="6746"/>
                  </a:lnTo>
                  <a:lnTo>
                    <a:pt x="1375" y="7184"/>
                  </a:lnTo>
                  <a:lnTo>
                    <a:pt x="1125" y="7621"/>
                  </a:lnTo>
                  <a:lnTo>
                    <a:pt x="875" y="8058"/>
                  </a:lnTo>
                  <a:lnTo>
                    <a:pt x="688" y="8495"/>
                  </a:lnTo>
                  <a:lnTo>
                    <a:pt x="500" y="8964"/>
                  </a:lnTo>
                  <a:lnTo>
                    <a:pt x="344" y="9401"/>
                  </a:lnTo>
                  <a:lnTo>
                    <a:pt x="219" y="9869"/>
                  </a:lnTo>
                  <a:lnTo>
                    <a:pt x="126" y="10307"/>
                  </a:lnTo>
                  <a:lnTo>
                    <a:pt x="32" y="10775"/>
                  </a:lnTo>
                  <a:lnTo>
                    <a:pt x="1" y="11243"/>
                  </a:lnTo>
                  <a:lnTo>
                    <a:pt x="1" y="11712"/>
                  </a:lnTo>
                  <a:lnTo>
                    <a:pt x="1" y="12212"/>
                  </a:lnTo>
                  <a:lnTo>
                    <a:pt x="32" y="12711"/>
                  </a:lnTo>
                  <a:lnTo>
                    <a:pt x="94" y="13211"/>
                  </a:lnTo>
                  <a:lnTo>
                    <a:pt x="188" y="13679"/>
                  </a:lnTo>
                  <a:lnTo>
                    <a:pt x="282" y="14179"/>
                  </a:lnTo>
                  <a:lnTo>
                    <a:pt x="532" y="15178"/>
                  </a:lnTo>
                  <a:lnTo>
                    <a:pt x="844" y="16178"/>
                  </a:lnTo>
                  <a:lnTo>
                    <a:pt x="1187" y="17115"/>
                  </a:lnTo>
                  <a:lnTo>
                    <a:pt x="1593" y="18051"/>
                  </a:lnTo>
                  <a:lnTo>
                    <a:pt x="1999" y="18895"/>
                  </a:lnTo>
                  <a:lnTo>
                    <a:pt x="2437" y="19707"/>
                  </a:lnTo>
                  <a:lnTo>
                    <a:pt x="2874" y="20425"/>
                  </a:lnTo>
                  <a:lnTo>
                    <a:pt x="3311" y="21081"/>
                  </a:lnTo>
                  <a:lnTo>
                    <a:pt x="3717" y="21612"/>
                  </a:lnTo>
                  <a:lnTo>
                    <a:pt x="4092" y="22018"/>
                  </a:lnTo>
                  <a:lnTo>
                    <a:pt x="4404" y="22330"/>
                  </a:lnTo>
                  <a:lnTo>
                    <a:pt x="4560" y="22424"/>
                  </a:lnTo>
                  <a:lnTo>
                    <a:pt x="4685" y="22486"/>
                  </a:lnTo>
                  <a:lnTo>
                    <a:pt x="4810" y="22517"/>
                  </a:lnTo>
                  <a:lnTo>
                    <a:pt x="4966" y="22517"/>
                  </a:lnTo>
                  <a:lnTo>
                    <a:pt x="5122" y="22486"/>
                  </a:lnTo>
                  <a:lnTo>
                    <a:pt x="5310" y="22424"/>
                  </a:lnTo>
                  <a:lnTo>
                    <a:pt x="5747" y="22236"/>
                  </a:lnTo>
                  <a:lnTo>
                    <a:pt x="6247" y="21955"/>
                  </a:lnTo>
                  <a:lnTo>
                    <a:pt x="6809" y="21580"/>
                  </a:lnTo>
                  <a:lnTo>
                    <a:pt x="7402" y="21112"/>
                  </a:lnTo>
                  <a:lnTo>
                    <a:pt x="8027" y="20612"/>
                  </a:lnTo>
                  <a:lnTo>
                    <a:pt x="8651" y="20050"/>
                  </a:lnTo>
                  <a:lnTo>
                    <a:pt x="9276" y="19426"/>
                  </a:lnTo>
                  <a:lnTo>
                    <a:pt x="9932" y="18770"/>
                  </a:lnTo>
                  <a:lnTo>
                    <a:pt x="10525" y="18114"/>
                  </a:lnTo>
                  <a:lnTo>
                    <a:pt x="11118" y="17396"/>
                  </a:lnTo>
                  <a:lnTo>
                    <a:pt x="11649" y="16709"/>
                  </a:lnTo>
                  <a:lnTo>
                    <a:pt x="12149" y="16022"/>
                  </a:lnTo>
                  <a:lnTo>
                    <a:pt x="12586" y="15334"/>
                  </a:lnTo>
                  <a:lnTo>
                    <a:pt x="12930" y="14679"/>
                  </a:lnTo>
                  <a:lnTo>
                    <a:pt x="13117" y="14241"/>
                  </a:lnTo>
                  <a:lnTo>
                    <a:pt x="13242" y="13804"/>
                  </a:lnTo>
                  <a:lnTo>
                    <a:pt x="13336" y="13367"/>
                  </a:lnTo>
                  <a:lnTo>
                    <a:pt x="13398" y="12899"/>
                  </a:lnTo>
                  <a:lnTo>
                    <a:pt x="13398" y="12430"/>
                  </a:lnTo>
                  <a:lnTo>
                    <a:pt x="13398" y="11993"/>
                  </a:lnTo>
                  <a:lnTo>
                    <a:pt x="13336" y="11525"/>
                  </a:lnTo>
                  <a:lnTo>
                    <a:pt x="13273" y="11056"/>
                  </a:lnTo>
                  <a:lnTo>
                    <a:pt x="13086" y="10119"/>
                  </a:lnTo>
                  <a:lnTo>
                    <a:pt x="12836" y="9151"/>
                  </a:lnTo>
                  <a:lnTo>
                    <a:pt x="12305" y="7215"/>
                  </a:lnTo>
                  <a:lnTo>
                    <a:pt x="11930" y="5810"/>
                  </a:lnTo>
                  <a:lnTo>
                    <a:pt x="11556" y="4467"/>
                  </a:lnTo>
                  <a:lnTo>
                    <a:pt x="11181" y="3249"/>
                  </a:lnTo>
                  <a:lnTo>
                    <a:pt x="10837" y="2156"/>
                  </a:lnTo>
                  <a:lnTo>
                    <a:pt x="10494" y="1250"/>
                  </a:lnTo>
                  <a:lnTo>
                    <a:pt x="10213" y="563"/>
                  </a:lnTo>
                  <a:lnTo>
                    <a:pt x="10088" y="313"/>
                  </a:lnTo>
                  <a:lnTo>
                    <a:pt x="9994" y="126"/>
                  </a:lnTo>
                  <a:lnTo>
                    <a:pt x="9869" y="32"/>
                  </a:lnTo>
                  <a:lnTo>
                    <a:pt x="9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1" name="Google Shape;3842;p61">
              <a:extLst>
                <a:ext uri="{FF2B5EF4-FFF2-40B4-BE49-F238E27FC236}">
                  <a16:creationId xmlns:a16="http://schemas.microsoft.com/office/drawing/2014/main" id="{94A76059-11F5-ED05-03F7-805C86EDCB53}"/>
                </a:ext>
              </a:extLst>
            </p:cNvPr>
            <p:cNvSpPr/>
            <p:nvPr/>
          </p:nvSpPr>
          <p:spPr>
            <a:xfrm>
              <a:off x="2470250" y="2996450"/>
              <a:ext cx="234250" cy="563700"/>
            </a:xfrm>
            <a:custGeom>
              <a:avLst/>
              <a:gdLst/>
              <a:ahLst/>
              <a:cxnLst/>
              <a:rect l="l" t="t" r="r" b="b"/>
              <a:pathLst>
                <a:path w="9370" h="22548" extrusionOk="0">
                  <a:moveTo>
                    <a:pt x="4966" y="0"/>
                  </a:moveTo>
                  <a:lnTo>
                    <a:pt x="4934" y="32"/>
                  </a:lnTo>
                  <a:lnTo>
                    <a:pt x="4934" y="63"/>
                  </a:lnTo>
                  <a:lnTo>
                    <a:pt x="5153" y="844"/>
                  </a:lnTo>
                  <a:lnTo>
                    <a:pt x="5434" y="1593"/>
                  </a:lnTo>
                  <a:lnTo>
                    <a:pt x="5715" y="2374"/>
                  </a:lnTo>
                  <a:lnTo>
                    <a:pt x="5996" y="3123"/>
                  </a:lnTo>
                  <a:lnTo>
                    <a:pt x="6652" y="4622"/>
                  </a:lnTo>
                  <a:lnTo>
                    <a:pt x="7308" y="6090"/>
                  </a:lnTo>
                  <a:lnTo>
                    <a:pt x="7901" y="7589"/>
                  </a:lnTo>
                  <a:lnTo>
                    <a:pt x="8182" y="8370"/>
                  </a:lnTo>
                  <a:lnTo>
                    <a:pt x="8432" y="9119"/>
                  </a:lnTo>
                  <a:lnTo>
                    <a:pt x="8651" y="9900"/>
                  </a:lnTo>
                  <a:lnTo>
                    <a:pt x="8807" y="10681"/>
                  </a:lnTo>
                  <a:lnTo>
                    <a:pt x="8932" y="11493"/>
                  </a:lnTo>
                  <a:lnTo>
                    <a:pt x="9025" y="12305"/>
                  </a:lnTo>
                  <a:lnTo>
                    <a:pt x="9025" y="12804"/>
                  </a:lnTo>
                  <a:lnTo>
                    <a:pt x="9025" y="13304"/>
                  </a:lnTo>
                  <a:lnTo>
                    <a:pt x="8994" y="13772"/>
                  </a:lnTo>
                  <a:lnTo>
                    <a:pt x="8963" y="14272"/>
                  </a:lnTo>
                  <a:lnTo>
                    <a:pt x="8869" y="14741"/>
                  </a:lnTo>
                  <a:lnTo>
                    <a:pt x="8776" y="15209"/>
                  </a:lnTo>
                  <a:lnTo>
                    <a:pt x="8651" y="15677"/>
                  </a:lnTo>
                  <a:lnTo>
                    <a:pt x="8495" y="16115"/>
                  </a:lnTo>
                  <a:lnTo>
                    <a:pt x="8307" y="16552"/>
                  </a:lnTo>
                  <a:lnTo>
                    <a:pt x="8120" y="16989"/>
                  </a:lnTo>
                  <a:lnTo>
                    <a:pt x="7870" y="17395"/>
                  </a:lnTo>
                  <a:lnTo>
                    <a:pt x="7620" y="17801"/>
                  </a:lnTo>
                  <a:lnTo>
                    <a:pt x="7339" y="18176"/>
                  </a:lnTo>
                  <a:lnTo>
                    <a:pt x="7027" y="18551"/>
                  </a:lnTo>
                  <a:lnTo>
                    <a:pt x="6683" y="18894"/>
                  </a:lnTo>
                  <a:lnTo>
                    <a:pt x="6309" y="19238"/>
                  </a:lnTo>
                  <a:lnTo>
                    <a:pt x="5965" y="19519"/>
                  </a:lnTo>
                  <a:lnTo>
                    <a:pt x="5590" y="19769"/>
                  </a:lnTo>
                  <a:lnTo>
                    <a:pt x="4841" y="20237"/>
                  </a:lnTo>
                  <a:lnTo>
                    <a:pt x="4091" y="20643"/>
                  </a:lnTo>
                  <a:lnTo>
                    <a:pt x="3279" y="21018"/>
                  </a:lnTo>
                  <a:lnTo>
                    <a:pt x="2467" y="21361"/>
                  </a:lnTo>
                  <a:lnTo>
                    <a:pt x="1655" y="21674"/>
                  </a:lnTo>
                  <a:lnTo>
                    <a:pt x="63" y="22329"/>
                  </a:lnTo>
                  <a:lnTo>
                    <a:pt x="0" y="22329"/>
                  </a:lnTo>
                  <a:lnTo>
                    <a:pt x="0" y="22392"/>
                  </a:lnTo>
                  <a:lnTo>
                    <a:pt x="0" y="22454"/>
                  </a:lnTo>
                  <a:lnTo>
                    <a:pt x="63" y="22517"/>
                  </a:lnTo>
                  <a:lnTo>
                    <a:pt x="94" y="22548"/>
                  </a:lnTo>
                  <a:lnTo>
                    <a:pt x="156" y="22517"/>
                  </a:lnTo>
                  <a:lnTo>
                    <a:pt x="1749" y="21892"/>
                  </a:lnTo>
                  <a:lnTo>
                    <a:pt x="2530" y="21580"/>
                  </a:lnTo>
                  <a:lnTo>
                    <a:pt x="3310" y="21236"/>
                  </a:lnTo>
                  <a:lnTo>
                    <a:pt x="4060" y="20830"/>
                  </a:lnTo>
                  <a:lnTo>
                    <a:pt x="4778" y="20456"/>
                  </a:lnTo>
                  <a:lnTo>
                    <a:pt x="5465" y="20018"/>
                  </a:lnTo>
                  <a:lnTo>
                    <a:pt x="6121" y="19519"/>
                  </a:lnTo>
                  <a:lnTo>
                    <a:pt x="6746" y="19019"/>
                  </a:lnTo>
                  <a:lnTo>
                    <a:pt x="7308" y="18457"/>
                  </a:lnTo>
                  <a:lnTo>
                    <a:pt x="7558" y="18176"/>
                  </a:lnTo>
                  <a:lnTo>
                    <a:pt x="7808" y="17864"/>
                  </a:lnTo>
                  <a:lnTo>
                    <a:pt x="8026" y="17520"/>
                  </a:lnTo>
                  <a:lnTo>
                    <a:pt x="8245" y="17208"/>
                  </a:lnTo>
                  <a:lnTo>
                    <a:pt x="8463" y="16833"/>
                  </a:lnTo>
                  <a:lnTo>
                    <a:pt x="8620" y="16489"/>
                  </a:lnTo>
                  <a:lnTo>
                    <a:pt x="8807" y="16083"/>
                  </a:lnTo>
                  <a:lnTo>
                    <a:pt x="8932" y="15709"/>
                  </a:lnTo>
                  <a:lnTo>
                    <a:pt x="9057" y="15271"/>
                  </a:lnTo>
                  <a:lnTo>
                    <a:pt x="9182" y="14866"/>
                  </a:lnTo>
                  <a:lnTo>
                    <a:pt x="9244" y="14397"/>
                  </a:lnTo>
                  <a:lnTo>
                    <a:pt x="9307" y="13929"/>
                  </a:lnTo>
                  <a:lnTo>
                    <a:pt x="9369" y="13491"/>
                  </a:lnTo>
                  <a:lnTo>
                    <a:pt x="9369" y="13023"/>
                  </a:lnTo>
                  <a:lnTo>
                    <a:pt x="9369" y="12117"/>
                  </a:lnTo>
                  <a:lnTo>
                    <a:pt x="9275" y="11212"/>
                  </a:lnTo>
                  <a:lnTo>
                    <a:pt x="9119" y="10306"/>
                  </a:lnTo>
                  <a:lnTo>
                    <a:pt x="8932" y="9400"/>
                  </a:lnTo>
                  <a:lnTo>
                    <a:pt x="8682" y="8526"/>
                  </a:lnTo>
                  <a:lnTo>
                    <a:pt x="8401" y="7652"/>
                  </a:lnTo>
                  <a:lnTo>
                    <a:pt x="8057" y="6777"/>
                  </a:lnTo>
                  <a:lnTo>
                    <a:pt x="7714" y="5903"/>
                  </a:lnTo>
                  <a:lnTo>
                    <a:pt x="7339" y="5028"/>
                  </a:lnTo>
                  <a:lnTo>
                    <a:pt x="6558" y="3342"/>
                  </a:lnTo>
                  <a:lnTo>
                    <a:pt x="5778" y="1655"/>
                  </a:lnTo>
                  <a:lnTo>
                    <a:pt x="5028" y="32"/>
                  </a:lnTo>
                  <a:lnTo>
                    <a:pt x="4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2" name="Google Shape;3843;p61">
              <a:extLst>
                <a:ext uri="{FF2B5EF4-FFF2-40B4-BE49-F238E27FC236}">
                  <a16:creationId xmlns:a16="http://schemas.microsoft.com/office/drawing/2014/main" id="{08933290-34E4-4473-9D45-1B97B0641792}"/>
                </a:ext>
              </a:extLst>
            </p:cNvPr>
            <p:cNvSpPr/>
            <p:nvPr/>
          </p:nvSpPr>
          <p:spPr>
            <a:xfrm>
              <a:off x="2318775" y="3001125"/>
              <a:ext cx="257675" cy="492675"/>
            </a:xfrm>
            <a:custGeom>
              <a:avLst/>
              <a:gdLst/>
              <a:ahLst/>
              <a:cxnLst/>
              <a:rect l="l" t="t" r="r" b="b"/>
              <a:pathLst>
                <a:path w="10307" h="19707" extrusionOk="0">
                  <a:moveTo>
                    <a:pt x="10150" y="1"/>
                  </a:moveTo>
                  <a:lnTo>
                    <a:pt x="8807" y="750"/>
                  </a:lnTo>
                  <a:lnTo>
                    <a:pt x="7464" y="1562"/>
                  </a:lnTo>
                  <a:lnTo>
                    <a:pt x="6777" y="1999"/>
                  </a:lnTo>
                  <a:lnTo>
                    <a:pt x="6090" y="2437"/>
                  </a:lnTo>
                  <a:lnTo>
                    <a:pt x="5435" y="2936"/>
                  </a:lnTo>
                  <a:lnTo>
                    <a:pt x="4779" y="3436"/>
                  </a:lnTo>
                  <a:lnTo>
                    <a:pt x="4154" y="3936"/>
                  </a:lnTo>
                  <a:lnTo>
                    <a:pt x="3561" y="4498"/>
                  </a:lnTo>
                  <a:lnTo>
                    <a:pt x="2967" y="5060"/>
                  </a:lnTo>
                  <a:lnTo>
                    <a:pt x="2437" y="5653"/>
                  </a:lnTo>
                  <a:lnTo>
                    <a:pt x="1937" y="6247"/>
                  </a:lnTo>
                  <a:lnTo>
                    <a:pt x="1468" y="6871"/>
                  </a:lnTo>
                  <a:lnTo>
                    <a:pt x="1062" y="7558"/>
                  </a:lnTo>
                  <a:lnTo>
                    <a:pt x="719" y="8214"/>
                  </a:lnTo>
                  <a:lnTo>
                    <a:pt x="563" y="8589"/>
                  </a:lnTo>
                  <a:lnTo>
                    <a:pt x="407" y="8964"/>
                  </a:lnTo>
                  <a:lnTo>
                    <a:pt x="282" y="9338"/>
                  </a:lnTo>
                  <a:lnTo>
                    <a:pt x="188" y="9713"/>
                  </a:lnTo>
                  <a:lnTo>
                    <a:pt x="126" y="10119"/>
                  </a:lnTo>
                  <a:lnTo>
                    <a:pt x="63" y="10494"/>
                  </a:lnTo>
                  <a:lnTo>
                    <a:pt x="32" y="10837"/>
                  </a:lnTo>
                  <a:lnTo>
                    <a:pt x="1" y="11212"/>
                  </a:lnTo>
                  <a:lnTo>
                    <a:pt x="32" y="11962"/>
                  </a:lnTo>
                  <a:lnTo>
                    <a:pt x="94" y="12711"/>
                  </a:lnTo>
                  <a:lnTo>
                    <a:pt x="250" y="13461"/>
                  </a:lnTo>
                  <a:lnTo>
                    <a:pt x="438" y="14179"/>
                  </a:lnTo>
                  <a:lnTo>
                    <a:pt x="688" y="14897"/>
                  </a:lnTo>
                  <a:lnTo>
                    <a:pt x="969" y="15615"/>
                  </a:lnTo>
                  <a:lnTo>
                    <a:pt x="1250" y="16334"/>
                  </a:lnTo>
                  <a:lnTo>
                    <a:pt x="1593" y="17021"/>
                  </a:lnTo>
                  <a:lnTo>
                    <a:pt x="2312" y="18395"/>
                  </a:lnTo>
                  <a:lnTo>
                    <a:pt x="3092" y="19706"/>
                  </a:lnTo>
                  <a:lnTo>
                    <a:pt x="3155" y="19706"/>
                  </a:lnTo>
                  <a:lnTo>
                    <a:pt x="3155" y="19675"/>
                  </a:lnTo>
                  <a:lnTo>
                    <a:pt x="2405" y="18301"/>
                  </a:lnTo>
                  <a:lnTo>
                    <a:pt x="2062" y="17614"/>
                  </a:lnTo>
                  <a:lnTo>
                    <a:pt x="1718" y="16896"/>
                  </a:lnTo>
                  <a:lnTo>
                    <a:pt x="1406" y="16178"/>
                  </a:lnTo>
                  <a:lnTo>
                    <a:pt x="1094" y="15428"/>
                  </a:lnTo>
                  <a:lnTo>
                    <a:pt x="844" y="14679"/>
                  </a:lnTo>
                  <a:lnTo>
                    <a:pt x="625" y="13929"/>
                  </a:lnTo>
                  <a:lnTo>
                    <a:pt x="469" y="13148"/>
                  </a:lnTo>
                  <a:lnTo>
                    <a:pt x="375" y="12399"/>
                  </a:lnTo>
                  <a:lnTo>
                    <a:pt x="313" y="11649"/>
                  </a:lnTo>
                  <a:lnTo>
                    <a:pt x="344" y="10869"/>
                  </a:lnTo>
                  <a:lnTo>
                    <a:pt x="375" y="10494"/>
                  </a:lnTo>
                  <a:lnTo>
                    <a:pt x="438" y="10119"/>
                  </a:lnTo>
                  <a:lnTo>
                    <a:pt x="500" y="9744"/>
                  </a:lnTo>
                  <a:lnTo>
                    <a:pt x="625" y="9370"/>
                  </a:lnTo>
                  <a:lnTo>
                    <a:pt x="750" y="8995"/>
                  </a:lnTo>
                  <a:lnTo>
                    <a:pt x="875" y="8620"/>
                  </a:lnTo>
                  <a:lnTo>
                    <a:pt x="1062" y="8245"/>
                  </a:lnTo>
                  <a:lnTo>
                    <a:pt x="1250" y="7871"/>
                  </a:lnTo>
                  <a:lnTo>
                    <a:pt x="1625" y="7246"/>
                  </a:lnTo>
                  <a:lnTo>
                    <a:pt x="2031" y="6653"/>
                  </a:lnTo>
                  <a:lnTo>
                    <a:pt x="2499" y="6059"/>
                  </a:lnTo>
                  <a:lnTo>
                    <a:pt x="2967" y="5497"/>
                  </a:lnTo>
                  <a:lnTo>
                    <a:pt x="3498" y="4966"/>
                  </a:lnTo>
                  <a:lnTo>
                    <a:pt x="4060" y="4435"/>
                  </a:lnTo>
                  <a:lnTo>
                    <a:pt x="4623" y="3936"/>
                  </a:lnTo>
                  <a:lnTo>
                    <a:pt x="5216" y="3436"/>
                  </a:lnTo>
                  <a:lnTo>
                    <a:pt x="5809" y="2999"/>
                  </a:lnTo>
                  <a:lnTo>
                    <a:pt x="6434" y="2530"/>
                  </a:lnTo>
                  <a:lnTo>
                    <a:pt x="7714" y="1687"/>
                  </a:lnTo>
                  <a:lnTo>
                    <a:pt x="8995" y="906"/>
                  </a:lnTo>
                  <a:lnTo>
                    <a:pt x="10244" y="219"/>
                  </a:lnTo>
                  <a:lnTo>
                    <a:pt x="10275" y="188"/>
                  </a:lnTo>
                  <a:lnTo>
                    <a:pt x="10306" y="157"/>
                  </a:lnTo>
                  <a:lnTo>
                    <a:pt x="10306" y="63"/>
                  </a:lnTo>
                  <a:lnTo>
                    <a:pt x="102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3" name="Google Shape;3844;p61">
              <a:extLst>
                <a:ext uri="{FF2B5EF4-FFF2-40B4-BE49-F238E27FC236}">
                  <a16:creationId xmlns:a16="http://schemas.microsoft.com/office/drawing/2014/main" id="{23FBA78B-A088-F17E-C91F-9753E7BFBAA6}"/>
                </a:ext>
              </a:extLst>
            </p:cNvPr>
            <p:cNvSpPr/>
            <p:nvPr/>
          </p:nvSpPr>
          <p:spPr>
            <a:xfrm>
              <a:off x="2252425" y="3549200"/>
              <a:ext cx="345875" cy="458325"/>
            </a:xfrm>
            <a:custGeom>
              <a:avLst/>
              <a:gdLst/>
              <a:ahLst/>
              <a:cxnLst/>
              <a:rect l="l" t="t" r="r" b="b"/>
              <a:pathLst>
                <a:path w="13835" h="18333" extrusionOk="0">
                  <a:moveTo>
                    <a:pt x="8682" y="1"/>
                  </a:moveTo>
                  <a:lnTo>
                    <a:pt x="7245" y="688"/>
                  </a:lnTo>
                  <a:lnTo>
                    <a:pt x="6496" y="1063"/>
                  </a:lnTo>
                  <a:lnTo>
                    <a:pt x="5746" y="1469"/>
                  </a:lnTo>
                  <a:lnTo>
                    <a:pt x="5028" y="1874"/>
                  </a:lnTo>
                  <a:lnTo>
                    <a:pt x="4310" y="2343"/>
                  </a:lnTo>
                  <a:lnTo>
                    <a:pt x="3623" y="2811"/>
                  </a:lnTo>
                  <a:lnTo>
                    <a:pt x="2967" y="3311"/>
                  </a:lnTo>
                  <a:lnTo>
                    <a:pt x="2374" y="3811"/>
                  </a:lnTo>
                  <a:lnTo>
                    <a:pt x="1811" y="4373"/>
                  </a:lnTo>
                  <a:lnTo>
                    <a:pt x="1312" y="4935"/>
                  </a:lnTo>
                  <a:lnTo>
                    <a:pt x="875" y="5528"/>
                  </a:lnTo>
                  <a:lnTo>
                    <a:pt x="687" y="5841"/>
                  </a:lnTo>
                  <a:lnTo>
                    <a:pt x="500" y="6153"/>
                  </a:lnTo>
                  <a:lnTo>
                    <a:pt x="375" y="6465"/>
                  </a:lnTo>
                  <a:lnTo>
                    <a:pt x="250" y="6809"/>
                  </a:lnTo>
                  <a:lnTo>
                    <a:pt x="156" y="7121"/>
                  </a:lnTo>
                  <a:lnTo>
                    <a:pt x="63" y="7465"/>
                  </a:lnTo>
                  <a:lnTo>
                    <a:pt x="31" y="7808"/>
                  </a:lnTo>
                  <a:lnTo>
                    <a:pt x="0" y="8152"/>
                  </a:lnTo>
                  <a:lnTo>
                    <a:pt x="0" y="8901"/>
                  </a:lnTo>
                  <a:lnTo>
                    <a:pt x="94" y="9682"/>
                  </a:lnTo>
                  <a:lnTo>
                    <a:pt x="219" y="10494"/>
                  </a:lnTo>
                  <a:lnTo>
                    <a:pt x="406" y="11337"/>
                  </a:lnTo>
                  <a:lnTo>
                    <a:pt x="625" y="12180"/>
                  </a:lnTo>
                  <a:lnTo>
                    <a:pt x="875" y="13023"/>
                  </a:lnTo>
                  <a:lnTo>
                    <a:pt x="1124" y="13835"/>
                  </a:lnTo>
                  <a:lnTo>
                    <a:pt x="1437" y="14616"/>
                  </a:lnTo>
                  <a:lnTo>
                    <a:pt x="1718" y="15366"/>
                  </a:lnTo>
                  <a:lnTo>
                    <a:pt x="1999" y="16053"/>
                  </a:lnTo>
                  <a:lnTo>
                    <a:pt x="2561" y="17239"/>
                  </a:lnTo>
                  <a:lnTo>
                    <a:pt x="2780" y="17677"/>
                  </a:lnTo>
                  <a:lnTo>
                    <a:pt x="2998" y="18020"/>
                  </a:lnTo>
                  <a:lnTo>
                    <a:pt x="3154" y="18239"/>
                  </a:lnTo>
                  <a:lnTo>
                    <a:pt x="3248" y="18332"/>
                  </a:lnTo>
                  <a:lnTo>
                    <a:pt x="3404" y="18332"/>
                  </a:lnTo>
                  <a:lnTo>
                    <a:pt x="3716" y="18239"/>
                  </a:lnTo>
                  <a:lnTo>
                    <a:pt x="4122" y="18114"/>
                  </a:lnTo>
                  <a:lnTo>
                    <a:pt x="4653" y="17926"/>
                  </a:lnTo>
                  <a:lnTo>
                    <a:pt x="5309" y="17708"/>
                  </a:lnTo>
                  <a:lnTo>
                    <a:pt x="5996" y="17427"/>
                  </a:lnTo>
                  <a:lnTo>
                    <a:pt x="6777" y="17083"/>
                  </a:lnTo>
                  <a:lnTo>
                    <a:pt x="7558" y="16677"/>
                  </a:lnTo>
                  <a:lnTo>
                    <a:pt x="8401" y="16271"/>
                  </a:lnTo>
                  <a:lnTo>
                    <a:pt x="9213" y="15772"/>
                  </a:lnTo>
                  <a:lnTo>
                    <a:pt x="10025" y="15241"/>
                  </a:lnTo>
                  <a:lnTo>
                    <a:pt x="10837" y="14679"/>
                  </a:lnTo>
                  <a:lnTo>
                    <a:pt x="11555" y="14054"/>
                  </a:lnTo>
                  <a:lnTo>
                    <a:pt x="11899" y="13742"/>
                  </a:lnTo>
                  <a:lnTo>
                    <a:pt x="12242" y="13398"/>
                  </a:lnTo>
                  <a:lnTo>
                    <a:pt x="12554" y="13055"/>
                  </a:lnTo>
                  <a:lnTo>
                    <a:pt x="12835" y="12711"/>
                  </a:lnTo>
                  <a:lnTo>
                    <a:pt x="13085" y="12336"/>
                  </a:lnTo>
                  <a:lnTo>
                    <a:pt x="13335" y="11962"/>
                  </a:lnTo>
                  <a:lnTo>
                    <a:pt x="13523" y="11587"/>
                  </a:lnTo>
                  <a:lnTo>
                    <a:pt x="13679" y="11181"/>
                  </a:lnTo>
                  <a:lnTo>
                    <a:pt x="13772" y="10744"/>
                  </a:lnTo>
                  <a:lnTo>
                    <a:pt x="13804" y="10306"/>
                  </a:lnTo>
                  <a:lnTo>
                    <a:pt x="13835" y="9838"/>
                  </a:lnTo>
                  <a:lnTo>
                    <a:pt x="13804" y="9370"/>
                  </a:lnTo>
                  <a:lnTo>
                    <a:pt x="13741" y="8870"/>
                  </a:lnTo>
                  <a:lnTo>
                    <a:pt x="13647" y="8370"/>
                  </a:lnTo>
                  <a:lnTo>
                    <a:pt x="13523" y="7871"/>
                  </a:lnTo>
                  <a:lnTo>
                    <a:pt x="13366" y="7371"/>
                  </a:lnTo>
                  <a:lnTo>
                    <a:pt x="13210" y="6871"/>
                  </a:lnTo>
                  <a:lnTo>
                    <a:pt x="13023" y="6372"/>
                  </a:lnTo>
                  <a:lnTo>
                    <a:pt x="12554" y="5372"/>
                  </a:lnTo>
                  <a:lnTo>
                    <a:pt x="12055" y="4404"/>
                  </a:lnTo>
                  <a:lnTo>
                    <a:pt x="11524" y="3498"/>
                  </a:lnTo>
                  <a:lnTo>
                    <a:pt x="10993" y="2655"/>
                  </a:lnTo>
                  <a:lnTo>
                    <a:pt x="10431" y="1874"/>
                  </a:lnTo>
                  <a:lnTo>
                    <a:pt x="9931" y="1219"/>
                  </a:lnTo>
                  <a:lnTo>
                    <a:pt x="9494" y="688"/>
                  </a:lnTo>
                  <a:lnTo>
                    <a:pt x="9119" y="313"/>
                  </a:lnTo>
                  <a:lnTo>
                    <a:pt x="8838" y="63"/>
                  </a:lnTo>
                  <a:lnTo>
                    <a:pt x="8744" y="32"/>
                  </a:lnTo>
                  <a:lnTo>
                    <a:pt x="8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4" name="Google Shape;3845;p61">
              <a:extLst>
                <a:ext uri="{FF2B5EF4-FFF2-40B4-BE49-F238E27FC236}">
                  <a16:creationId xmlns:a16="http://schemas.microsoft.com/office/drawing/2014/main" id="{9EEC30E9-8DFC-B7F3-61D6-01B458E49114}"/>
                </a:ext>
              </a:extLst>
            </p:cNvPr>
            <p:cNvSpPr/>
            <p:nvPr/>
          </p:nvSpPr>
          <p:spPr>
            <a:xfrm>
              <a:off x="2232900" y="3554675"/>
              <a:ext cx="222525" cy="464550"/>
            </a:xfrm>
            <a:custGeom>
              <a:avLst/>
              <a:gdLst/>
              <a:ahLst/>
              <a:cxnLst/>
              <a:rect l="l" t="t" r="r" b="b"/>
              <a:pathLst>
                <a:path w="8901" h="18582" extrusionOk="0">
                  <a:moveTo>
                    <a:pt x="8870" y="0"/>
                  </a:moveTo>
                  <a:lnTo>
                    <a:pt x="8245" y="250"/>
                  </a:lnTo>
                  <a:lnTo>
                    <a:pt x="7558" y="500"/>
                  </a:lnTo>
                  <a:lnTo>
                    <a:pt x="6902" y="812"/>
                  </a:lnTo>
                  <a:lnTo>
                    <a:pt x="6215" y="1156"/>
                  </a:lnTo>
                  <a:lnTo>
                    <a:pt x="5559" y="1499"/>
                  </a:lnTo>
                  <a:lnTo>
                    <a:pt x="4872" y="1905"/>
                  </a:lnTo>
                  <a:lnTo>
                    <a:pt x="4216" y="2311"/>
                  </a:lnTo>
                  <a:lnTo>
                    <a:pt x="3592" y="2780"/>
                  </a:lnTo>
                  <a:lnTo>
                    <a:pt x="2998" y="3248"/>
                  </a:lnTo>
                  <a:lnTo>
                    <a:pt x="2405" y="3779"/>
                  </a:lnTo>
                  <a:lnTo>
                    <a:pt x="1905" y="4310"/>
                  </a:lnTo>
                  <a:lnTo>
                    <a:pt x="1437" y="4872"/>
                  </a:lnTo>
                  <a:lnTo>
                    <a:pt x="1000" y="5465"/>
                  </a:lnTo>
                  <a:lnTo>
                    <a:pt x="656" y="6090"/>
                  </a:lnTo>
                  <a:lnTo>
                    <a:pt x="500" y="6434"/>
                  </a:lnTo>
                  <a:lnTo>
                    <a:pt x="375" y="6746"/>
                  </a:lnTo>
                  <a:lnTo>
                    <a:pt x="281" y="7089"/>
                  </a:lnTo>
                  <a:lnTo>
                    <a:pt x="188" y="7433"/>
                  </a:lnTo>
                  <a:lnTo>
                    <a:pt x="94" y="7776"/>
                  </a:lnTo>
                  <a:lnTo>
                    <a:pt x="63" y="8151"/>
                  </a:lnTo>
                  <a:lnTo>
                    <a:pt x="0" y="8869"/>
                  </a:lnTo>
                  <a:lnTo>
                    <a:pt x="0" y="9619"/>
                  </a:lnTo>
                  <a:lnTo>
                    <a:pt x="94" y="10368"/>
                  </a:lnTo>
                  <a:lnTo>
                    <a:pt x="219" y="11149"/>
                  </a:lnTo>
                  <a:lnTo>
                    <a:pt x="406" y="11899"/>
                  </a:lnTo>
                  <a:lnTo>
                    <a:pt x="625" y="12679"/>
                  </a:lnTo>
                  <a:lnTo>
                    <a:pt x="906" y="13429"/>
                  </a:lnTo>
                  <a:lnTo>
                    <a:pt x="1218" y="14147"/>
                  </a:lnTo>
                  <a:lnTo>
                    <a:pt x="1593" y="14866"/>
                  </a:lnTo>
                  <a:lnTo>
                    <a:pt x="1968" y="15584"/>
                  </a:lnTo>
                  <a:lnTo>
                    <a:pt x="2374" y="16240"/>
                  </a:lnTo>
                  <a:lnTo>
                    <a:pt x="2811" y="16895"/>
                  </a:lnTo>
                  <a:lnTo>
                    <a:pt x="3248" y="17489"/>
                  </a:lnTo>
                  <a:lnTo>
                    <a:pt x="3717" y="18051"/>
                  </a:lnTo>
                  <a:lnTo>
                    <a:pt x="4185" y="18551"/>
                  </a:lnTo>
                  <a:lnTo>
                    <a:pt x="4216" y="18582"/>
                  </a:lnTo>
                  <a:lnTo>
                    <a:pt x="4248" y="18551"/>
                  </a:lnTo>
                  <a:lnTo>
                    <a:pt x="4279" y="18519"/>
                  </a:lnTo>
                  <a:lnTo>
                    <a:pt x="4248" y="18457"/>
                  </a:lnTo>
                  <a:lnTo>
                    <a:pt x="3436" y="17301"/>
                  </a:lnTo>
                  <a:lnTo>
                    <a:pt x="2655" y="16052"/>
                  </a:lnTo>
                  <a:lnTo>
                    <a:pt x="2280" y="15428"/>
                  </a:lnTo>
                  <a:lnTo>
                    <a:pt x="1905" y="14772"/>
                  </a:lnTo>
                  <a:lnTo>
                    <a:pt x="1562" y="14085"/>
                  </a:lnTo>
                  <a:lnTo>
                    <a:pt x="1250" y="13398"/>
                  </a:lnTo>
                  <a:lnTo>
                    <a:pt x="969" y="12711"/>
                  </a:lnTo>
                  <a:lnTo>
                    <a:pt x="750" y="12024"/>
                  </a:lnTo>
                  <a:lnTo>
                    <a:pt x="563" y="11305"/>
                  </a:lnTo>
                  <a:lnTo>
                    <a:pt x="406" y="10587"/>
                  </a:lnTo>
                  <a:lnTo>
                    <a:pt x="313" y="9869"/>
                  </a:lnTo>
                  <a:lnTo>
                    <a:pt x="281" y="9151"/>
                  </a:lnTo>
                  <a:lnTo>
                    <a:pt x="313" y="8432"/>
                  </a:lnTo>
                  <a:lnTo>
                    <a:pt x="406" y="7714"/>
                  </a:lnTo>
                  <a:lnTo>
                    <a:pt x="500" y="7370"/>
                  </a:lnTo>
                  <a:lnTo>
                    <a:pt x="594" y="7027"/>
                  </a:lnTo>
                  <a:lnTo>
                    <a:pt x="719" y="6715"/>
                  </a:lnTo>
                  <a:lnTo>
                    <a:pt x="844" y="6371"/>
                  </a:lnTo>
                  <a:lnTo>
                    <a:pt x="1000" y="6059"/>
                  </a:lnTo>
                  <a:lnTo>
                    <a:pt x="1187" y="5747"/>
                  </a:lnTo>
                  <a:lnTo>
                    <a:pt x="1593" y="5153"/>
                  </a:lnTo>
                  <a:lnTo>
                    <a:pt x="2062" y="4591"/>
                  </a:lnTo>
                  <a:lnTo>
                    <a:pt x="2592" y="4029"/>
                  </a:lnTo>
                  <a:lnTo>
                    <a:pt x="3155" y="3529"/>
                  </a:lnTo>
                  <a:lnTo>
                    <a:pt x="3748" y="3030"/>
                  </a:lnTo>
                  <a:lnTo>
                    <a:pt x="4373" y="2561"/>
                  </a:lnTo>
                  <a:lnTo>
                    <a:pt x="5028" y="2124"/>
                  </a:lnTo>
                  <a:lnTo>
                    <a:pt x="5684" y="1718"/>
                  </a:lnTo>
                  <a:lnTo>
                    <a:pt x="6340" y="1343"/>
                  </a:lnTo>
                  <a:lnTo>
                    <a:pt x="6996" y="968"/>
                  </a:lnTo>
                  <a:lnTo>
                    <a:pt x="7652" y="656"/>
                  </a:lnTo>
                  <a:lnTo>
                    <a:pt x="8901" y="63"/>
                  </a:lnTo>
                  <a:lnTo>
                    <a:pt x="8901" y="32"/>
                  </a:lnTo>
                  <a:lnTo>
                    <a:pt x="89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5" name="Google Shape;3846;p61">
              <a:extLst>
                <a:ext uri="{FF2B5EF4-FFF2-40B4-BE49-F238E27FC236}">
                  <a16:creationId xmlns:a16="http://schemas.microsoft.com/office/drawing/2014/main" id="{7D6714C4-BDD7-EAF4-DE33-8EA334C7CEBC}"/>
                </a:ext>
              </a:extLst>
            </p:cNvPr>
            <p:cNvSpPr/>
            <p:nvPr/>
          </p:nvSpPr>
          <p:spPr>
            <a:xfrm>
              <a:off x="1844875" y="3998125"/>
              <a:ext cx="619925" cy="579325"/>
            </a:xfrm>
            <a:custGeom>
              <a:avLst/>
              <a:gdLst/>
              <a:ahLst/>
              <a:cxnLst/>
              <a:rect l="l" t="t" r="r" b="b"/>
              <a:pathLst>
                <a:path w="24797" h="23173" extrusionOk="0">
                  <a:moveTo>
                    <a:pt x="19581" y="1"/>
                  </a:move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6" name="Google Shape;3847;p61">
              <a:extLst>
                <a:ext uri="{FF2B5EF4-FFF2-40B4-BE49-F238E27FC236}">
                  <a16:creationId xmlns:a16="http://schemas.microsoft.com/office/drawing/2014/main" id="{91C8A38B-0759-8B89-9217-DFE612D0E033}"/>
                </a:ext>
              </a:extLst>
            </p:cNvPr>
            <p:cNvSpPr/>
            <p:nvPr/>
          </p:nvSpPr>
          <p:spPr>
            <a:xfrm>
              <a:off x="1844875" y="3998125"/>
              <a:ext cx="619925" cy="579325"/>
            </a:xfrm>
            <a:custGeom>
              <a:avLst/>
              <a:gdLst/>
              <a:ahLst/>
              <a:cxnLst/>
              <a:rect l="l" t="t" r="r" b="b"/>
              <a:pathLst>
                <a:path w="24797" h="23173" fill="none" extrusionOk="0">
                  <a:moveTo>
                    <a:pt x="19581" y="1"/>
                  </a:moveTo>
                  <a:lnTo>
                    <a:pt x="19581" y="1"/>
                  </a:ln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7" name="Google Shape;3848;p61">
              <a:extLst>
                <a:ext uri="{FF2B5EF4-FFF2-40B4-BE49-F238E27FC236}">
                  <a16:creationId xmlns:a16="http://schemas.microsoft.com/office/drawing/2014/main" id="{270E9CC8-02E3-0BF5-696B-BBE13249E7C9}"/>
                </a:ext>
              </a:extLst>
            </p:cNvPr>
            <p:cNvSpPr/>
            <p:nvPr/>
          </p:nvSpPr>
          <p:spPr>
            <a:xfrm>
              <a:off x="1831600" y="4059800"/>
              <a:ext cx="445825" cy="394300"/>
            </a:xfrm>
            <a:custGeom>
              <a:avLst/>
              <a:gdLst/>
              <a:ahLst/>
              <a:cxnLst/>
              <a:rect l="l" t="t" r="r" b="b"/>
              <a:pathLst>
                <a:path w="17833" h="15772" extrusionOk="0">
                  <a:moveTo>
                    <a:pt x="17739" y="1"/>
                  </a:moveTo>
                  <a:lnTo>
                    <a:pt x="17676" y="32"/>
                  </a:lnTo>
                  <a:lnTo>
                    <a:pt x="17145" y="594"/>
                  </a:lnTo>
                  <a:lnTo>
                    <a:pt x="16677" y="1187"/>
                  </a:lnTo>
                  <a:lnTo>
                    <a:pt x="16240" y="1843"/>
                  </a:lnTo>
                  <a:lnTo>
                    <a:pt x="15896" y="2499"/>
                  </a:lnTo>
                  <a:lnTo>
                    <a:pt x="15709" y="2968"/>
                  </a:lnTo>
                  <a:lnTo>
                    <a:pt x="15553" y="3436"/>
                  </a:lnTo>
                  <a:lnTo>
                    <a:pt x="15428" y="3904"/>
                  </a:lnTo>
                  <a:lnTo>
                    <a:pt x="15303" y="4373"/>
                  </a:lnTo>
                  <a:lnTo>
                    <a:pt x="15084" y="5341"/>
                  </a:lnTo>
                  <a:lnTo>
                    <a:pt x="14959" y="5809"/>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40"/>
                  </a:lnTo>
                  <a:lnTo>
                    <a:pt x="32" y="15772"/>
                  </a:lnTo>
                  <a:lnTo>
                    <a:pt x="63" y="15740"/>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5053" y="6215"/>
                  </a:lnTo>
                  <a:lnTo>
                    <a:pt x="15240" y="5560"/>
                  </a:lnTo>
                  <a:lnTo>
                    <a:pt x="15397" y="4904"/>
                  </a:lnTo>
                  <a:lnTo>
                    <a:pt x="15553" y="4217"/>
                  </a:lnTo>
                  <a:lnTo>
                    <a:pt x="15709" y="3655"/>
                  </a:lnTo>
                  <a:lnTo>
                    <a:pt x="15896" y="3092"/>
                  </a:lnTo>
                  <a:lnTo>
                    <a:pt x="16146" y="2562"/>
                  </a:lnTo>
                  <a:lnTo>
                    <a:pt x="16427" y="2062"/>
                  </a:lnTo>
                  <a:lnTo>
                    <a:pt x="16708" y="1531"/>
                  </a:lnTo>
                  <a:lnTo>
                    <a:pt x="17052" y="1063"/>
                  </a:lnTo>
                  <a:lnTo>
                    <a:pt x="17426" y="594"/>
                  </a:lnTo>
                  <a:lnTo>
                    <a:pt x="17801" y="157"/>
                  </a:lnTo>
                  <a:lnTo>
                    <a:pt x="17832" y="94"/>
                  </a:lnTo>
                  <a:lnTo>
                    <a:pt x="17801" y="32"/>
                  </a:lnTo>
                  <a:lnTo>
                    <a:pt x="177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8" name="Google Shape;3849;p61">
              <a:extLst>
                <a:ext uri="{FF2B5EF4-FFF2-40B4-BE49-F238E27FC236}">
                  <a16:creationId xmlns:a16="http://schemas.microsoft.com/office/drawing/2014/main" id="{72B923A5-D29C-4818-462D-E4483215B870}"/>
                </a:ext>
              </a:extLst>
            </p:cNvPr>
            <p:cNvSpPr/>
            <p:nvPr/>
          </p:nvSpPr>
          <p:spPr>
            <a:xfrm>
              <a:off x="1831600" y="4059800"/>
              <a:ext cx="445825" cy="394300"/>
            </a:xfrm>
            <a:custGeom>
              <a:avLst/>
              <a:gdLst/>
              <a:ahLst/>
              <a:cxnLst/>
              <a:rect l="l" t="t" r="r" b="b"/>
              <a:pathLst>
                <a:path w="17833" h="15772" fill="none" extrusionOk="0">
                  <a:moveTo>
                    <a:pt x="17801" y="157"/>
                  </a:moveTo>
                  <a:lnTo>
                    <a:pt x="17801" y="157"/>
                  </a:lnTo>
                  <a:lnTo>
                    <a:pt x="17832" y="94"/>
                  </a:lnTo>
                  <a:lnTo>
                    <a:pt x="17801" y="32"/>
                  </a:lnTo>
                  <a:lnTo>
                    <a:pt x="17739" y="1"/>
                  </a:lnTo>
                  <a:lnTo>
                    <a:pt x="17676" y="32"/>
                  </a:lnTo>
                  <a:lnTo>
                    <a:pt x="17676" y="32"/>
                  </a:lnTo>
                  <a:lnTo>
                    <a:pt x="17145" y="594"/>
                  </a:lnTo>
                  <a:lnTo>
                    <a:pt x="16677" y="1187"/>
                  </a:lnTo>
                  <a:lnTo>
                    <a:pt x="16240" y="1843"/>
                  </a:lnTo>
                  <a:lnTo>
                    <a:pt x="15896" y="2499"/>
                  </a:lnTo>
                  <a:lnTo>
                    <a:pt x="15896" y="2499"/>
                  </a:lnTo>
                  <a:lnTo>
                    <a:pt x="15709" y="2968"/>
                  </a:lnTo>
                  <a:lnTo>
                    <a:pt x="15553" y="3436"/>
                  </a:lnTo>
                  <a:lnTo>
                    <a:pt x="15428" y="3904"/>
                  </a:lnTo>
                  <a:lnTo>
                    <a:pt x="15303" y="4373"/>
                  </a:lnTo>
                  <a:lnTo>
                    <a:pt x="15084" y="5341"/>
                  </a:lnTo>
                  <a:lnTo>
                    <a:pt x="14959" y="5809"/>
                  </a:lnTo>
                  <a:lnTo>
                    <a:pt x="14803" y="6278"/>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09"/>
                  </a:lnTo>
                  <a:lnTo>
                    <a:pt x="0" y="15740"/>
                  </a:lnTo>
                  <a:lnTo>
                    <a:pt x="32" y="15772"/>
                  </a:lnTo>
                  <a:lnTo>
                    <a:pt x="32" y="15772"/>
                  </a:lnTo>
                  <a:lnTo>
                    <a:pt x="63" y="15740"/>
                  </a:lnTo>
                  <a:lnTo>
                    <a:pt x="94" y="15709"/>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4803" y="6840"/>
                  </a:lnTo>
                  <a:lnTo>
                    <a:pt x="15053" y="6215"/>
                  </a:lnTo>
                  <a:lnTo>
                    <a:pt x="15240" y="5560"/>
                  </a:lnTo>
                  <a:lnTo>
                    <a:pt x="15397" y="4904"/>
                  </a:lnTo>
                  <a:lnTo>
                    <a:pt x="15553" y="4217"/>
                  </a:lnTo>
                  <a:lnTo>
                    <a:pt x="15553" y="4217"/>
                  </a:lnTo>
                  <a:lnTo>
                    <a:pt x="15709" y="3655"/>
                  </a:lnTo>
                  <a:lnTo>
                    <a:pt x="15896" y="3092"/>
                  </a:lnTo>
                  <a:lnTo>
                    <a:pt x="16146" y="2562"/>
                  </a:lnTo>
                  <a:lnTo>
                    <a:pt x="16427" y="2062"/>
                  </a:lnTo>
                  <a:lnTo>
                    <a:pt x="16708" y="1531"/>
                  </a:lnTo>
                  <a:lnTo>
                    <a:pt x="17052" y="1063"/>
                  </a:lnTo>
                  <a:lnTo>
                    <a:pt x="17426" y="594"/>
                  </a:lnTo>
                  <a:lnTo>
                    <a:pt x="17801" y="1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9" name="Google Shape;3850;p61">
              <a:extLst>
                <a:ext uri="{FF2B5EF4-FFF2-40B4-BE49-F238E27FC236}">
                  <a16:creationId xmlns:a16="http://schemas.microsoft.com/office/drawing/2014/main" id="{4BE3683C-74B3-771C-EF71-AFE6E68321B8}"/>
                </a:ext>
              </a:extLst>
            </p:cNvPr>
            <p:cNvSpPr/>
            <p:nvPr/>
          </p:nvSpPr>
          <p:spPr>
            <a:xfrm>
              <a:off x="1979150" y="4015300"/>
              <a:ext cx="502825" cy="434900"/>
            </a:xfrm>
            <a:custGeom>
              <a:avLst/>
              <a:gdLst/>
              <a:ahLst/>
              <a:cxnLst/>
              <a:rect l="l" t="t" r="r" b="b"/>
              <a:pathLst>
                <a:path w="20113" h="17396" extrusionOk="0">
                  <a:moveTo>
                    <a:pt x="15147" y="1"/>
                  </a:moveTo>
                  <a:lnTo>
                    <a:pt x="15116" y="32"/>
                  </a:lnTo>
                  <a:lnTo>
                    <a:pt x="15116" y="63"/>
                  </a:lnTo>
                  <a:lnTo>
                    <a:pt x="15897" y="875"/>
                  </a:lnTo>
                  <a:lnTo>
                    <a:pt x="16677" y="1687"/>
                  </a:lnTo>
                  <a:lnTo>
                    <a:pt x="17396" y="2499"/>
                  </a:lnTo>
                  <a:lnTo>
                    <a:pt x="17770" y="2936"/>
                  </a:lnTo>
                  <a:lnTo>
                    <a:pt x="18083" y="3373"/>
                  </a:lnTo>
                  <a:lnTo>
                    <a:pt x="18426" y="3811"/>
                  </a:lnTo>
                  <a:lnTo>
                    <a:pt x="18707" y="4279"/>
                  </a:lnTo>
                  <a:lnTo>
                    <a:pt x="18988" y="4748"/>
                  </a:lnTo>
                  <a:lnTo>
                    <a:pt x="19238" y="5216"/>
                  </a:lnTo>
                  <a:lnTo>
                    <a:pt x="19457" y="5747"/>
                  </a:lnTo>
                  <a:lnTo>
                    <a:pt x="19644" y="6247"/>
                  </a:lnTo>
                  <a:lnTo>
                    <a:pt x="19800" y="6809"/>
                  </a:lnTo>
                  <a:lnTo>
                    <a:pt x="19925" y="7340"/>
                  </a:lnTo>
                  <a:lnTo>
                    <a:pt x="20019" y="7964"/>
                  </a:lnTo>
                  <a:lnTo>
                    <a:pt x="20050" y="8589"/>
                  </a:lnTo>
                  <a:lnTo>
                    <a:pt x="20050" y="9182"/>
                  </a:lnTo>
                  <a:lnTo>
                    <a:pt x="19956" y="9775"/>
                  </a:lnTo>
                  <a:lnTo>
                    <a:pt x="19863" y="10369"/>
                  </a:lnTo>
                  <a:lnTo>
                    <a:pt x="19707" y="10962"/>
                  </a:lnTo>
                  <a:lnTo>
                    <a:pt x="19488" y="11524"/>
                  </a:lnTo>
                  <a:lnTo>
                    <a:pt x="19269" y="12086"/>
                  </a:lnTo>
                  <a:lnTo>
                    <a:pt x="18988" y="12617"/>
                  </a:lnTo>
                  <a:lnTo>
                    <a:pt x="18676" y="13148"/>
                  </a:lnTo>
                  <a:lnTo>
                    <a:pt x="18333" y="13648"/>
                  </a:lnTo>
                  <a:lnTo>
                    <a:pt x="17958" y="14116"/>
                  </a:lnTo>
                  <a:lnTo>
                    <a:pt x="17552" y="14585"/>
                  </a:lnTo>
                  <a:lnTo>
                    <a:pt x="17115" y="15022"/>
                  </a:lnTo>
                  <a:lnTo>
                    <a:pt x="16677" y="15428"/>
                  </a:lnTo>
                  <a:lnTo>
                    <a:pt x="16209" y="15803"/>
                  </a:lnTo>
                  <a:lnTo>
                    <a:pt x="15647" y="16177"/>
                  </a:lnTo>
                  <a:lnTo>
                    <a:pt x="15085" y="16459"/>
                  </a:lnTo>
                  <a:lnTo>
                    <a:pt x="14554" y="16708"/>
                  </a:lnTo>
                  <a:lnTo>
                    <a:pt x="13992" y="16865"/>
                  </a:lnTo>
                  <a:lnTo>
                    <a:pt x="13429" y="16989"/>
                  </a:lnTo>
                  <a:lnTo>
                    <a:pt x="12867" y="17052"/>
                  </a:lnTo>
                  <a:lnTo>
                    <a:pt x="12274" y="17083"/>
                  </a:lnTo>
                  <a:lnTo>
                    <a:pt x="11712" y="17052"/>
                  </a:lnTo>
                  <a:lnTo>
                    <a:pt x="11150" y="17021"/>
                  </a:lnTo>
                  <a:lnTo>
                    <a:pt x="10556" y="16927"/>
                  </a:lnTo>
                  <a:lnTo>
                    <a:pt x="9401" y="16708"/>
                  </a:lnTo>
                  <a:lnTo>
                    <a:pt x="7027" y="16177"/>
                  </a:lnTo>
                  <a:lnTo>
                    <a:pt x="6153" y="15990"/>
                  </a:lnTo>
                  <a:lnTo>
                    <a:pt x="5279" y="15865"/>
                  </a:lnTo>
                  <a:lnTo>
                    <a:pt x="4404" y="15740"/>
                  </a:lnTo>
                  <a:lnTo>
                    <a:pt x="3530" y="15678"/>
                  </a:lnTo>
                  <a:lnTo>
                    <a:pt x="2655" y="15678"/>
                  </a:lnTo>
                  <a:lnTo>
                    <a:pt x="2218" y="15709"/>
                  </a:lnTo>
                  <a:lnTo>
                    <a:pt x="1781" y="15740"/>
                  </a:lnTo>
                  <a:lnTo>
                    <a:pt x="1344" y="15803"/>
                  </a:lnTo>
                  <a:lnTo>
                    <a:pt x="906" y="15896"/>
                  </a:lnTo>
                  <a:lnTo>
                    <a:pt x="469" y="15990"/>
                  </a:lnTo>
                  <a:lnTo>
                    <a:pt x="63" y="16115"/>
                  </a:lnTo>
                  <a:lnTo>
                    <a:pt x="1" y="16146"/>
                  </a:lnTo>
                  <a:lnTo>
                    <a:pt x="1" y="16209"/>
                  </a:lnTo>
                  <a:lnTo>
                    <a:pt x="32" y="16240"/>
                  </a:lnTo>
                  <a:lnTo>
                    <a:pt x="94" y="16240"/>
                  </a:lnTo>
                  <a:lnTo>
                    <a:pt x="782" y="16115"/>
                  </a:lnTo>
                  <a:lnTo>
                    <a:pt x="1469" y="16053"/>
                  </a:lnTo>
                  <a:lnTo>
                    <a:pt x="2124" y="15990"/>
                  </a:lnTo>
                  <a:lnTo>
                    <a:pt x="2811" y="15990"/>
                  </a:lnTo>
                  <a:lnTo>
                    <a:pt x="3467" y="16021"/>
                  </a:lnTo>
                  <a:lnTo>
                    <a:pt x="4123" y="16053"/>
                  </a:lnTo>
                  <a:lnTo>
                    <a:pt x="4779" y="16115"/>
                  </a:lnTo>
                  <a:lnTo>
                    <a:pt x="5435" y="16209"/>
                  </a:lnTo>
                  <a:lnTo>
                    <a:pt x="6746" y="16459"/>
                  </a:lnTo>
                  <a:lnTo>
                    <a:pt x="8058" y="16708"/>
                  </a:lnTo>
                  <a:lnTo>
                    <a:pt x="9370" y="16989"/>
                  </a:lnTo>
                  <a:lnTo>
                    <a:pt x="10713" y="17239"/>
                  </a:lnTo>
                  <a:lnTo>
                    <a:pt x="11243" y="17333"/>
                  </a:lnTo>
                  <a:lnTo>
                    <a:pt x="11774" y="17395"/>
                  </a:lnTo>
                  <a:lnTo>
                    <a:pt x="12305" y="17395"/>
                  </a:lnTo>
                  <a:lnTo>
                    <a:pt x="12805" y="17364"/>
                  </a:lnTo>
                  <a:lnTo>
                    <a:pt x="13305" y="17302"/>
                  </a:lnTo>
                  <a:lnTo>
                    <a:pt x="13773" y="17208"/>
                  </a:lnTo>
                  <a:lnTo>
                    <a:pt x="14241" y="17114"/>
                  </a:lnTo>
                  <a:lnTo>
                    <a:pt x="14679" y="16958"/>
                  </a:lnTo>
                  <a:lnTo>
                    <a:pt x="15116" y="16740"/>
                  </a:lnTo>
                  <a:lnTo>
                    <a:pt x="15553" y="16521"/>
                  </a:lnTo>
                  <a:lnTo>
                    <a:pt x="15990" y="16271"/>
                  </a:lnTo>
                  <a:lnTo>
                    <a:pt x="16396" y="15990"/>
                  </a:lnTo>
                  <a:lnTo>
                    <a:pt x="16771" y="15678"/>
                  </a:lnTo>
                  <a:lnTo>
                    <a:pt x="17177" y="15334"/>
                  </a:lnTo>
                  <a:lnTo>
                    <a:pt x="17552" y="14960"/>
                  </a:lnTo>
                  <a:lnTo>
                    <a:pt x="17927" y="14522"/>
                  </a:lnTo>
                  <a:lnTo>
                    <a:pt x="18301" y="14054"/>
                  </a:lnTo>
                  <a:lnTo>
                    <a:pt x="18645" y="13585"/>
                  </a:lnTo>
                  <a:lnTo>
                    <a:pt x="18957" y="13117"/>
                  </a:lnTo>
                  <a:lnTo>
                    <a:pt x="19207" y="12649"/>
                  </a:lnTo>
                  <a:lnTo>
                    <a:pt x="19457" y="12149"/>
                  </a:lnTo>
                  <a:lnTo>
                    <a:pt x="19644" y="11680"/>
                  </a:lnTo>
                  <a:lnTo>
                    <a:pt x="19800" y="11181"/>
                  </a:lnTo>
                  <a:lnTo>
                    <a:pt x="19925" y="10712"/>
                  </a:lnTo>
                  <a:lnTo>
                    <a:pt x="20019" y="10213"/>
                  </a:lnTo>
                  <a:lnTo>
                    <a:pt x="20081" y="9713"/>
                  </a:lnTo>
                  <a:lnTo>
                    <a:pt x="20113" y="9245"/>
                  </a:lnTo>
                  <a:lnTo>
                    <a:pt x="20113" y="8745"/>
                  </a:lnTo>
                  <a:lnTo>
                    <a:pt x="20081" y="8245"/>
                  </a:lnTo>
                  <a:lnTo>
                    <a:pt x="20050" y="7777"/>
                  </a:lnTo>
                  <a:lnTo>
                    <a:pt x="19956" y="7308"/>
                  </a:lnTo>
                  <a:lnTo>
                    <a:pt x="19863" y="6809"/>
                  </a:lnTo>
                  <a:lnTo>
                    <a:pt x="19707" y="6340"/>
                  </a:lnTo>
                  <a:lnTo>
                    <a:pt x="19550" y="5872"/>
                  </a:lnTo>
                  <a:lnTo>
                    <a:pt x="19363" y="5403"/>
                  </a:lnTo>
                  <a:lnTo>
                    <a:pt x="19176" y="4935"/>
                  </a:lnTo>
                  <a:lnTo>
                    <a:pt x="18926" y="4498"/>
                  </a:lnTo>
                  <a:lnTo>
                    <a:pt x="18676" y="4029"/>
                  </a:lnTo>
                  <a:lnTo>
                    <a:pt x="18395" y="3592"/>
                  </a:lnTo>
                  <a:lnTo>
                    <a:pt x="18114" y="3155"/>
                  </a:lnTo>
                  <a:lnTo>
                    <a:pt x="17802" y="2749"/>
                  </a:lnTo>
                  <a:lnTo>
                    <a:pt x="17489" y="2312"/>
                  </a:lnTo>
                  <a:lnTo>
                    <a:pt x="16771" y="1500"/>
                  </a:lnTo>
                  <a:lnTo>
                    <a:pt x="15990" y="750"/>
                  </a:lnTo>
                  <a:lnTo>
                    <a:pt x="15178" y="32"/>
                  </a:lnTo>
                  <a:lnTo>
                    <a:pt x="151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0" name="Google Shape;3851;p61">
              <a:extLst>
                <a:ext uri="{FF2B5EF4-FFF2-40B4-BE49-F238E27FC236}">
                  <a16:creationId xmlns:a16="http://schemas.microsoft.com/office/drawing/2014/main" id="{0C7C637C-D017-2C18-AC65-56DC3DF93040}"/>
                </a:ext>
              </a:extLst>
            </p:cNvPr>
            <p:cNvSpPr/>
            <p:nvPr/>
          </p:nvSpPr>
          <p:spPr>
            <a:xfrm>
              <a:off x="2802825" y="2538150"/>
              <a:ext cx="49225" cy="50775"/>
            </a:xfrm>
            <a:custGeom>
              <a:avLst/>
              <a:gdLst/>
              <a:ahLst/>
              <a:cxnLst/>
              <a:rect l="l" t="t" r="r" b="b"/>
              <a:pathLst>
                <a:path w="1969" h="2031" extrusionOk="0">
                  <a:moveTo>
                    <a:pt x="1032" y="1"/>
                  </a:moveTo>
                  <a:lnTo>
                    <a:pt x="844" y="32"/>
                  </a:lnTo>
                  <a:lnTo>
                    <a:pt x="657" y="63"/>
                  </a:lnTo>
                  <a:lnTo>
                    <a:pt x="501" y="157"/>
                  </a:lnTo>
                  <a:lnTo>
                    <a:pt x="344" y="282"/>
                  </a:lnTo>
                  <a:lnTo>
                    <a:pt x="220" y="407"/>
                  </a:lnTo>
                  <a:lnTo>
                    <a:pt x="126" y="563"/>
                  </a:lnTo>
                  <a:lnTo>
                    <a:pt x="32" y="719"/>
                  </a:lnTo>
                  <a:lnTo>
                    <a:pt x="1" y="906"/>
                  </a:lnTo>
                  <a:lnTo>
                    <a:pt x="1" y="1094"/>
                  </a:lnTo>
                  <a:lnTo>
                    <a:pt x="32" y="1312"/>
                  </a:lnTo>
                  <a:lnTo>
                    <a:pt x="95" y="1500"/>
                  </a:lnTo>
                  <a:lnTo>
                    <a:pt x="251" y="1687"/>
                  </a:lnTo>
                  <a:lnTo>
                    <a:pt x="407" y="1843"/>
                  </a:lnTo>
                  <a:lnTo>
                    <a:pt x="563" y="1937"/>
                  </a:lnTo>
                  <a:lnTo>
                    <a:pt x="750" y="1999"/>
                  </a:lnTo>
                  <a:lnTo>
                    <a:pt x="938" y="2031"/>
                  </a:lnTo>
                  <a:lnTo>
                    <a:pt x="1125" y="1999"/>
                  </a:lnTo>
                  <a:lnTo>
                    <a:pt x="1313" y="1937"/>
                  </a:lnTo>
                  <a:lnTo>
                    <a:pt x="1469" y="1874"/>
                  </a:lnTo>
                  <a:lnTo>
                    <a:pt x="1625" y="1750"/>
                  </a:lnTo>
                  <a:lnTo>
                    <a:pt x="1750" y="1625"/>
                  </a:lnTo>
                  <a:lnTo>
                    <a:pt x="1843" y="1468"/>
                  </a:lnTo>
                  <a:lnTo>
                    <a:pt x="1937" y="1281"/>
                  </a:lnTo>
                  <a:lnTo>
                    <a:pt x="1968" y="1094"/>
                  </a:lnTo>
                  <a:lnTo>
                    <a:pt x="1968" y="906"/>
                  </a:lnTo>
                  <a:lnTo>
                    <a:pt x="1937" y="719"/>
                  </a:lnTo>
                  <a:lnTo>
                    <a:pt x="1875" y="532"/>
                  </a:lnTo>
                  <a:lnTo>
                    <a:pt x="1750" y="344"/>
                  </a:lnTo>
                  <a:lnTo>
                    <a:pt x="1562" y="188"/>
                  </a:lnTo>
                  <a:lnTo>
                    <a:pt x="1406" y="63"/>
                  </a:lnTo>
                  <a:lnTo>
                    <a:pt x="1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1" name="Google Shape;3852;p61">
              <a:extLst>
                <a:ext uri="{FF2B5EF4-FFF2-40B4-BE49-F238E27FC236}">
                  <a16:creationId xmlns:a16="http://schemas.microsoft.com/office/drawing/2014/main" id="{4D0B57C2-DB4E-23EF-D16C-CA8E0650200A}"/>
                </a:ext>
              </a:extLst>
            </p:cNvPr>
            <p:cNvSpPr/>
            <p:nvPr/>
          </p:nvSpPr>
          <p:spPr>
            <a:xfrm>
              <a:off x="2823925" y="2579525"/>
              <a:ext cx="49975" cy="50775"/>
            </a:xfrm>
            <a:custGeom>
              <a:avLst/>
              <a:gdLst/>
              <a:ahLst/>
              <a:cxnLst/>
              <a:rect l="l" t="t" r="r" b="b"/>
              <a:pathLst>
                <a:path w="1999" h="2031" extrusionOk="0">
                  <a:moveTo>
                    <a:pt x="1031" y="1"/>
                  </a:moveTo>
                  <a:lnTo>
                    <a:pt x="843" y="32"/>
                  </a:lnTo>
                  <a:lnTo>
                    <a:pt x="687" y="95"/>
                  </a:lnTo>
                  <a:lnTo>
                    <a:pt x="500" y="188"/>
                  </a:lnTo>
                  <a:lnTo>
                    <a:pt x="375" y="282"/>
                  </a:lnTo>
                  <a:lnTo>
                    <a:pt x="219" y="407"/>
                  </a:lnTo>
                  <a:lnTo>
                    <a:pt x="125" y="563"/>
                  </a:lnTo>
                  <a:lnTo>
                    <a:pt x="63" y="750"/>
                  </a:lnTo>
                  <a:lnTo>
                    <a:pt x="0" y="938"/>
                  </a:lnTo>
                  <a:lnTo>
                    <a:pt x="0" y="1125"/>
                  </a:lnTo>
                  <a:lnTo>
                    <a:pt x="31" y="1312"/>
                  </a:lnTo>
                  <a:lnTo>
                    <a:pt x="125" y="1500"/>
                  </a:lnTo>
                  <a:lnTo>
                    <a:pt x="250" y="1687"/>
                  </a:lnTo>
                  <a:lnTo>
                    <a:pt x="406" y="1843"/>
                  </a:lnTo>
                  <a:lnTo>
                    <a:pt x="593" y="1968"/>
                  </a:lnTo>
                  <a:lnTo>
                    <a:pt x="781" y="2031"/>
                  </a:lnTo>
                  <a:lnTo>
                    <a:pt x="937" y="2031"/>
                  </a:lnTo>
                  <a:lnTo>
                    <a:pt x="1124" y="2000"/>
                  </a:lnTo>
                  <a:lnTo>
                    <a:pt x="1312" y="1968"/>
                  </a:lnTo>
                  <a:lnTo>
                    <a:pt x="1468" y="1875"/>
                  </a:lnTo>
                  <a:lnTo>
                    <a:pt x="1624" y="1750"/>
                  </a:lnTo>
                  <a:lnTo>
                    <a:pt x="1749" y="1625"/>
                  </a:lnTo>
                  <a:lnTo>
                    <a:pt x="1874" y="1469"/>
                  </a:lnTo>
                  <a:lnTo>
                    <a:pt x="1936" y="1281"/>
                  </a:lnTo>
                  <a:lnTo>
                    <a:pt x="1968" y="1125"/>
                  </a:lnTo>
                  <a:lnTo>
                    <a:pt x="1999" y="906"/>
                  </a:lnTo>
                  <a:lnTo>
                    <a:pt x="1968" y="719"/>
                  </a:lnTo>
                  <a:lnTo>
                    <a:pt x="1874" y="532"/>
                  </a:lnTo>
                  <a:lnTo>
                    <a:pt x="1749" y="344"/>
                  </a:lnTo>
                  <a:lnTo>
                    <a:pt x="1593" y="188"/>
                  </a:lnTo>
                  <a:lnTo>
                    <a:pt x="1405" y="95"/>
                  </a:lnTo>
                  <a:lnTo>
                    <a:pt x="1218" y="32"/>
                  </a:lnTo>
                  <a:lnTo>
                    <a:pt x="10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2" name="Google Shape;3853;p61">
              <a:extLst>
                <a:ext uri="{FF2B5EF4-FFF2-40B4-BE49-F238E27FC236}">
                  <a16:creationId xmlns:a16="http://schemas.microsoft.com/office/drawing/2014/main" id="{9E606688-36E0-A523-F984-E8C94322F051}"/>
                </a:ext>
              </a:extLst>
            </p:cNvPr>
            <p:cNvSpPr/>
            <p:nvPr/>
          </p:nvSpPr>
          <p:spPr>
            <a:xfrm>
              <a:off x="2852025" y="2617000"/>
              <a:ext cx="50000" cy="50775"/>
            </a:xfrm>
            <a:custGeom>
              <a:avLst/>
              <a:gdLst/>
              <a:ahLst/>
              <a:cxnLst/>
              <a:rect l="l" t="t" r="r" b="b"/>
              <a:pathLst>
                <a:path w="2000" h="2031" extrusionOk="0">
                  <a:moveTo>
                    <a:pt x="1062" y="1"/>
                  </a:moveTo>
                  <a:lnTo>
                    <a:pt x="875" y="32"/>
                  </a:lnTo>
                  <a:lnTo>
                    <a:pt x="687" y="95"/>
                  </a:lnTo>
                  <a:lnTo>
                    <a:pt x="531" y="157"/>
                  </a:lnTo>
                  <a:lnTo>
                    <a:pt x="375" y="282"/>
                  </a:lnTo>
                  <a:lnTo>
                    <a:pt x="250" y="407"/>
                  </a:lnTo>
                  <a:lnTo>
                    <a:pt x="125" y="563"/>
                  </a:lnTo>
                  <a:lnTo>
                    <a:pt x="63" y="750"/>
                  </a:lnTo>
                  <a:lnTo>
                    <a:pt x="0" y="907"/>
                  </a:lnTo>
                  <a:lnTo>
                    <a:pt x="0" y="1125"/>
                  </a:lnTo>
                  <a:lnTo>
                    <a:pt x="32" y="1312"/>
                  </a:lnTo>
                  <a:lnTo>
                    <a:pt x="125" y="1500"/>
                  </a:lnTo>
                  <a:lnTo>
                    <a:pt x="250" y="1687"/>
                  </a:lnTo>
                  <a:lnTo>
                    <a:pt x="406" y="1843"/>
                  </a:lnTo>
                  <a:lnTo>
                    <a:pt x="594" y="1968"/>
                  </a:lnTo>
                  <a:lnTo>
                    <a:pt x="781" y="2000"/>
                  </a:lnTo>
                  <a:lnTo>
                    <a:pt x="969" y="2031"/>
                  </a:lnTo>
                  <a:lnTo>
                    <a:pt x="1156" y="2000"/>
                  </a:lnTo>
                  <a:lnTo>
                    <a:pt x="1312" y="1968"/>
                  </a:lnTo>
                  <a:lnTo>
                    <a:pt x="1499" y="1875"/>
                  </a:lnTo>
                  <a:lnTo>
                    <a:pt x="1656" y="1750"/>
                  </a:lnTo>
                  <a:lnTo>
                    <a:pt x="1780" y="1625"/>
                  </a:lnTo>
                  <a:lnTo>
                    <a:pt x="1874" y="1469"/>
                  </a:lnTo>
                  <a:lnTo>
                    <a:pt x="1968" y="1281"/>
                  </a:lnTo>
                  <a:lnTo>
                    <a:pt x="1999" y="1094"/>
                  </a:lnTo>
                  <a:lnTo>
                    <a:pt x="1999" y="907"/>
                  </a:lnTo>
                  <a:lnTo>
                    <a:pt x="1968" y="719"/>
                  </a:lnTo>
                  <a:lnTo>
                    <a:pt x="1905" y="532"/>
                  </a:lnTo>
                  <a:lnTo>
                    <a:pt x="1749" y="344"/>
                  </a:lnTo>
                  <a:lnTo>
                    <a:pt x="1593" y="188"/>
                  </a:lnTo>
                  <a:lnTo>
                    <a:pt x="1406" y="95"/>
                  </a:lnTo>
                  <a:lnTo>
                    <a:pt x="1218" y="32"/>
                  </a:lnTo>
                  <a:lnTo>
                    <a:pt x="1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3" name="Google Shape;3854;p61">
              <a:extLst>
                <a:ext uri="{FF2B5EF4-FFF2-40B4-BE49-F238E27FC236}">
                  <a16:creationId xmlns:a16="http://schemas.microsoft.com/office/drawing/2014/main" id="{C9C1C461-9850-A911-280A-1E7BD3021C80}"/>
                </a:ext>
              </a:extLst>
            </p:cNvPr>
            <p:cNvSpPr/>
            <p:nvPr/>
          </p:nvSpPr>
          <p:spPr>
            <a:xfrm>
              <a:off x="2884025" y="2649800"/>
              <a:ext cx="50000" cy="50775"/>
            </a:xfrm>
            <a:custGeom>
              <a:avLst/>
              <a:gdLst/>
              <a:ahLst/>
              <a:cxnLst/>
              <a:rect l="l" t="t" r="r" b="b"/>
              <a:pathLst>
                <a:path w="2000" h="2031" extrusionOk="0">
                  <a:moveTo>
                    <a:pt x="1063" y="0"/>
                  </a:moveTo>
                  <a:lnTo>
                    <a:pt x="875" y="32"/>
                  </a:lnTo>
                  <a:lnTo>
                    <a:pt x="688" y="63"/>
                  </a:lnTo>
                  <a:lnTo>
                    <a:pt x="532" y="157"/>
                  </a:lnTo>
                  <a:lnTo>
                    <a:pt x="376" y="282"/>
                  </a:lnTo>
                  <a:lnTo>
                    <a:pt x="251" y="406"/>
                  </a:lnTo>
                  <a:lnTo>
                    <a:pt x="157" y="563"/>
                  </a:lnTo>
                  <a:lnTo>
                    <a:pt x="63" y="719"/>
                  </a:lnTo>
                  <a:lnTo>
                    <a:pt x="32" y="906"/>
                  </a:lnTo>
                  <a:lnTo>
                    <a:pt x="1" y="1094"/>
                  </a:lnTo>
                  <a:lnTo>
                    <a:pt x="63" y="1281"/>
                  </a:lnTo>
                  <a:lnTo>
                    <a:pt x="126" y="1500"/>
                  </a:lnTo>
                  <a:lnTo>
                    <a:pt x="251" y="1687"/>
                  </a:lnTo>
                  <a:lnTo>
                    <a:pt x="438" y="1843"/>
                  </a:lnTo>
                  <a:lnTo>
                    <a:pt x="594" y="1937"/>
                  </a:lnTo>
                  <a:lnTo>
                    <a:pt x="782" y="1999"/>
                  </a:lnTo>
                  <a:lnTo>
                    <a:pt x="969" y="2030"/>
                  </a:lnTo>
                  <a:lnTo>
                    <a:pt x="1156" y="1999"/>
                  </a:lnTo>
                  <a:lnTo>
                    <a:pt x="1344" y="1937"/>
                  </a:lnTo>
                  <a:lnTo>
                    <a:pt x="1500" y="1874"/>
                  </a:lnTo>
                  <a:lnTo>
                    <a:pt x="1656" y="1749"/>
                  </a:lnTo>
                  <a:lnTo>
                    <a:pt x="1781" y="1593"/>
                  </a:lnTo>
                  <a:lnTo>
                    <a:pt x="1875" y="1437"/>
                  </a:lnTo>
                  <a:lnTo>
                    <a:pt x="1968" y="1281"/>
                  </a:lnTo>
                  <a:lnTo>
                    <a:pt x="1999" y="1094"/>
                  </a:lnTo>
                  <a:lnTo>
                    <a:pt x="1999" y="906"/>
                  </a:lnTo>
                  <a:lnTo>
                    <a:pt x="1968" y="719"/>
                  </a:lnTo>
                  <a:lnTo>
                    <a:pt x="1906" y="531"/>
                  </a:lnTo>
                  <a:lnTo>
                    <a:pt x="1750" y="344"/>
                  </a:lnTo>
                  <a:lnTo>
                    <a:pt x="1594" y="188"/>
                  </a:lnTo>
                  <a:lnTo>
                    <a:pt x="1406" y="63"/>
                  </a:lnTo>
                  <a:lnTo>
                    <a:pt x="1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4" name="Google Shape;3855;p61">
              <a:extLst>
                <a:ext uri="{FF2B5EF4-FFF2-40B4-BE49-F238E27FC236}">
                  <a16:creationId xmlns:a16="http://schemas.microsoft.com/office/drawing/2014/main" id="{79C808F0-E6BC-FF98-2E41-4B4472FBE13B}"/>
                </a:ext>
              </a:extLst>
            </p:cNvPr>
            <p:cNvSpPr/>
            <p:nvPr/>
          </p:nvSpPr>
          <p:spPr>
            <a:xfrm>
              <a:off x="2922300" y="2677125"/>
              <a:ext cx="49975" cy="50000"/>
            </a:xfrm>
            <a:custGeom>
              <a:avLst/>
              <a:gdLst/>
              <a:ahLst/>
              <a:cxnLst/>
              <a:rect l="l" t="t" r="r" b="b"/>
              <a:pathLst>
                <a:path w="1999" h="2000" extrusionOk="0">
                  <a:moveTo>
                    <a:pt x="874" y="1"/>
                  </a:moveTo>
                  <a:lnTo>
                    <a:pt x="687" y="63"/>
                  </a:lnTo>
                  <a:lnTo>
                    <a:pt x="531" y="157"/>
                  </a:lnTo>
                  <a:lnTo>
                    <a:pt x="375" y="250"/>
                  </a:lnTo>
                  <a:lnTo>
                    <a:pt x="250" y="407"/>
                  </a:lnTo>
                  <a:lnTo>
                    <a:pt x="125" y="563"/>
                  </a:lnTo>
                  <a:lnTo>
                    <a:pt x="63" y="719"/>
                  </a:lnTo>
                  <a:lnTo>
                    <a:pt x="31" y="906"/>
                  </a:lnTo>
                  <a:lnTo>
                    <a:pt x="0" y="1094"/>
                  </a:lnTo>
                  <a:lnTo>
                    <a:pt x="31" y="1281"/>
                  </a:lnTo>
                  <a:lnTo>
                    <a:pt x="125" y="1468"/>
                  </a:lnTo>
                  <a:lnTo>
                    <a:pt x="250" y="1656"/>
                  </a:lnTo>
                  <a:lnTo>
                    <a:pt x="437" y="1812"/>
                  </a:lnTo>
                  <a:lnTo>
                    <a:pt x="593" y="1937"/>
                  </a:lnTo>
                  <a:lnTo>
                    <a:pt x="781" y="1999"/>
                  </a:lnTo>
                  <a:lnTo>
                    <a:pt x="1156" y="1999"/>
                  </a:lnTo>
                  <a:lnTo>
                    <a:pt x="1312" y="1937"/>
                  </a:lnTo>
                  <a:lnTo>
                    <a:pt x="1499" y="1843"/>
                  </a:lnTo>
                  <a:lnTo>
                    <a:pt x="1624" y="1749"/>
                  </a:lnTo>
                  <a:lnTo>
                    <a:pt x="1780" y="1593"/>
                  </a:lnTo>
                  <a:lnTo>
                    <a:pt x="1874" y="1437"/>
                  </a:lnTo>
                  <a:lnTo>
                    <a:pt x="1936" y="1281"/>
                  </a:lnTo>
                  <a:lnTo>
                    <a:pt x="1999" y="1094"/>
                  </a:lnTo>
                  <a:lnTo>
                    <a:pt x="1999" y="906"/>
                  </a:lnTo>
                  <a:lnTo>
                    <a:pt x="1968" y="719"/>
                  </a:lnTo>
                  <a:lnTo>
                    <a:pt x="1874" y="531"/>
                  </a:lnTo>
                  <a:lnTo>
                    <a:pt x="1749" y="344"/>
                  </a:lnTo>
                  <a:lnTo>
                    <a:pt x="1593" y="188"/>
                  </a:lnTo>
                  <a:lnTo>
                    <a:pt x="1405" y="63"/>
                  </a:ln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5" name="Google Shape;3856;p61">
              <a:extLst>
                <a:ext uri="{FF2B5EF4-FFF2-40B4-BE49-F238E27FC236}">
                  <a16:creationId xmlns:a16="http://schemas.microsoft.com/office/drawing/2014/main" id="{CF3B7955-ECA3-5F8E-AA88-1A4945AACCF5}"/>
                </a:ext>
              </a:extLst>
            </p:cNvPr>
            <p:cNvSpPr/>
            <p:nvPr/>
          </p:nvSpPr>
          <p:spPr>
            <a:xfrm>
              <a:off x="2962875" y="2695875"/>
              <a:ext cx="50000" cy="50750"/>
            </a:xfrm>
            <a:custGeom>
              <a:avLst/>
              <a:gdLst/>
              <a:ahLst/>
              <a:cxnLst/>
              <a:rect l="l" t="t" r="r" b="b"/>
              <a:pathLst>
                <a:path w="2000" h="2030" extrusionOk="0">
                  <a:moveTo>
                    <a:pt x="1063" y="0"/>
                  </a:moveTo>
                  <a:lnTo>
                    <a:pt x="875" y="31"/>
                  </a:lnTo>
                  <a:lnTo>
                    <a:pt x="688" y="94"/>
                  </a:lnTo>
                  <a:lnTo>
                    <a:pt x="532" y="156"/>
                  </a:lnTo>
                  <a:lnTo>
                    <a:pt x="376" y="281"/>
                  </a:lnTo>
                  <a:lnTo>
                    <a:pt x="251" y="406"/>
                  </a:lnTo>
                  <a:lnTo>
                    <a:pt x="126" y="562"/>
                  </a:lnTo>
                  <a:lnTo>
                    <a:pt x="63" y="750"/>
                  </a:lnTo>
                  <a:lnTo>
                    <a:pt x="32" y="906"/>
                  </a:lnTo>
                  <a:lnTo>
                    <a:pt x="1" y="1124"/>
                  </a:lnTo>
                  <a:lnTo>
                    <a:pt x="32" y="1312"/>
                  </a:lnTo>
                  <a:lnTo>
                    <a:pt x="126" y="1499"/>
                  </a:lnTo>
                  <a:lnTo>
                    <a:pt x="251" y="1686"/>
                  </a:lnTo>
                  <a:lnTo>
                    <a:pt x="438" y="1843"/>
                  </a:lnTo>
                  <a:lnTo>
                    <a:pt x="594" y="1967"/>
                  </a:lnTo>
                  <a:lnTo>
                    <a:pt x="782" y="1999"/>
                  </a:lnTo>
                  <a:lnTo>
                    <a:pt x="969" y="2030"/>
                  </a:lnTo>
                  <a:lnTo>
                    <a:pt x="1156" y="1999"/>
                  </a:lnTo>
                  <a:lnTo>
                    <a:pt x="1313" y="1967"/>
                  </a:lnTo>
                  <a:lnTo>
                    <a:pt x="1500" y="1874"/>
                  </a:lnTo>
                  <a:lnTo>
                    <a:pt x="1656" y="1749"/>
                  </a:lnTo>
                  <a:lnTo>
                    <a:pt x="1781" y="1624"/>
                  </a:lnTo>
                  <a:lnTo>
                    <a:pt x="1875" y="1468"/>
                  </a:lnTo>
                  <a:lnTo>
                    <a:pt x="1968" y="1280"/>
                  </a:lnTo>
                  <a:lnTo>
                    <a:pt x="2000" y="1093"/>
                  </a:lnTo>
                  <a:lnTo>
                    <a:pt x="2000" y="906"/>
                  </a:lnTo>
                  <a:lnTo>
                    <a:pt x="1968" y="718"/>
                  </a:lnTo>
                  <a:lnTo>
                    <a:pt x="1875" y="531"/>
                  </a:lnTo>
                  <a:lnTo>
                    <a:pt x="1750" y="344"/>
                  </a:lnTo>
                  <a:lnTo>
                    <a:pt x="1594" y="187"/>
                  </a:lnTo>
                  <a:lnTo>
                    <a:pt x="1406" y="94"/>
                  </a:lnTo>
                  <a:lnTo>
                    <a:pt x="1219" y="31"/>
                  </a:lnTo>
                  <a:lnTo>
                    <a:pt x="1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6" name="Google Shape;3857;p61">
              <a:extLst>
                <a:ext uri="{FF2B5EF4-FFF2-40B4-BE49-F238E27FC236}">
                  <a16:creationId xmlns:a16="http://schemas.microsoft.com/office/drawing/2014/main" id="{A505437A-A869-2174-291F-11C4E1080132}"/>
                </a:ext>
              </a:extLst>
            </p:cNvPr>
            <p:cNvSpPr/>
            <p:nvPr/>
          </p:nvSpPr>
          <p:spPr>
            <a:xfrm>
              <a:off x="2663075" y="2984725"/>
              <a:ext cx="547325" cy="294375"/>
            </a:xfrm>
            <a:custGeom>
              <a:avLst/>
              <a:gdLst/>
              <a:ahLst/>
              <a:cxnLst/>
              <a:rect l="l" t="t" r="r" b="b"/>
              <a:pathLst>
                <a:path w="21893" h="11775" extrusionOk="0">
                  <a:moveTo>
                    <a:pt x="10244" y="1"/>
                  </a:moveTo>
                  <a:lnTo>
                    <a:pt x="9526" y="63"/>
                  </a:lnTo>
                  <a:lnTo>
                    <a:pt x="8808" y="126"/>
                  </a:lnTo>
                  <a:lnTo>
                    <a:pt x="8121" y="251"/>
                  </a:lnTo>
                  <a:lnTo>
                    <a:pt x="7402" y="376"/>
                  </a:lnTo>
                  <a:lnTo>
                    <a:pt x="6715" y="563"/>
                  </a:lnTo>
                  <a:lnTo>
                    <a:pt x="6059" y="750"/>
                  </a:lnTo>
                  <a:lnTo>
                    <a:pt x="5372" y="1000"/>
                  </a:lnTo>
                  <a:lnTo>
                    <a:pt x="4717" y="1250"/>
                  </a:lnTo>
                  <a:lnTo>
                    <a:pt x="4061" y="1562"/>
                  </a:lnTo>
                  <a:lnTo>
                    <a:pt x="3436" y="1875"/>
                  </a:lnTo>
                  <a:lnTo>
                    <a:pt x="2843" y="2218"/>
                  </a:lnTo>
                  <a:lnTo>
                    <a:pt x="2218" y="2624"/>
                  </a:lnTo>
                  <a:lnTo>
                    <a:pt x="1656" y="3030"/>
                  </a:lnTo>
                  <a:lnTo>
                    <a:pt x="1094" y="3467"/>
                  </a:lnTo>
                  <a:lnTo>
                    <a:pt x="532" y="3936"/>
                  </a:lnTo>
                  <a:lnTo>
                    <a:pt x="1" y="4404"/>
                  </a:lnTo>
                  <a:lnTo>
                    <a:pt x="657" y="4935"/>
                  </a:lnTo>
                  <a:lnTo>
                    <a:pt x="2031" y="5872"/>
                  </a:lnTo>
                  <a:lnTo>
                    <a:pt x="2936" y="6465"/>
                  </a:lnTo>
                  <a:lnTo>
                    <a:pt x="3967" y="7121"/>
                  </a:lnTo>
                  <a:lnTo>
                    <a:pt x="5091" y="7808"/>
                  </a:lnTo>
                  <a:lnTo>
                    <a:pt x="6278" y="8495"/>
                  </a:lnTo>
                  <a:lnTo>
                    <a:pt x="7496" y="9151"/>
                  </a:lnTo>
                  <a:lnTo>
                    <a:pt x="8776" y="9807"/>
                  </a:lnTo>
                  <a:lnTo>
                    <a:pt x="10026" y="10400"/>
                  </a:lnTo>
                  <a:lnTo>
                    <a:pt x="11306" y="10900"/>
                  </a:lnTo>
                  <a:lnTo>
                    <a:pt x="11899" y="11119"/>
                  </a:lnTo>
                  <a:lnTo>
                    <a:pt x="12524" y="11306"/>
                  </a:lnTo>
                  <a:lnTo>
                    <a:pt x="13117" y="11462"/>
                  </a:lnTo>
                  <a:lnTo>
                    <a:pt x="13679" y="11587"/>
                  </a:lnTo>
                  <a:lnTo>
                    <a:pt x="14242" y="11681"/>
                  </a:lnTo>
                  <a:lnTo>
                    <a:pt x="14772" y="11743"/>
                  </a:lnTo>
                  <a:lnTo>
                    <a:pt x="15272" y="11774"/>
                  </a:lnTo>
                  <a:lnTo>
                    <a:pt x="15741" y="11743"/>
                  </a:lnTo>
                  <a:lnTo>
                    <a:pt x="16209" y="11681"/>
                  </a:lnTo>
                  <a:lnTo>
                    <a:pt x="16615" y="11587"/>
                  </a:lnTo>
                  <a:lnTo>
                    <a:pt x="17021" y="11493"/>
                  </a:lnTo>
                  <a:lnTo>
                    <a:pt x="17427" y="11368"/>
                  </a:lnTo>
                  <a:lnTo>
                    <a:pt x="17802" y="11212"/>
                  </a:lnTo>
                  <a:lnTo>
                    <a:pt x="18145" y="11056"/>
                  </a:lnTo>
                  <a:lnTo>
                    <a:pt x="18489" y="10900"/>
                  </a:lnTo>
                  <a:lnTo>
                    <a:pt x="18801" y="10681"/>
                  </a:lnTo>
                  <a:lnTo>
                    <a:pt x="19082" y="10494"/>
                  </a:lnTo>
                  <a:lnTo>
                    <a:pt x="19363" y="10275"/>
                  </a:lnTo>
                  <a:lnTo>
                    <a:pt x="19863" y="9838"/>
                  </a:lnTo>
                  <a:lnTo>
                    <a:pt x="20300" y="9370"/>
                  </a:lnTo>
                  <a:lnTo>
                    <a:pt x="20675" y="8901"/>
                  </a:lnTo>
                  <a:lnTo>
                    <a:pt x="20987" y="8433"/>
                  </a:lnTo>
                  <a:lnTo>
                    <a:pt x="21268" y="7996"/>
                  </a:lnTo>
                  <a:lnTo>
                    <a:pt x="21487" y="7558"/>
                  </a:lnTo>
                  <a:lnTo>
                    <a:pt x="21643" y="7215"/>
                  </a:lnTo>
                  <a:lnTo>
                    <a:pt x="21830" y="6653"/>
                  </a:lnTo>
                  <a:lnTo>
                    <a:pt x="21893" y="6434"/>
                  </a:lnTo>
                  <a:lnTo>
                    <a:pt x="21674" y="6153"/>
                  </a:lnTo>
                  <a:lnTo>
                    <a:pt x="20987" y="5404"/>
                  </a:lnTo>
                  <a:lnTo>
                    <a:pt x="20519" y="4904"/>
                  </a:lnTo>
                  <a:lnTo>
                    <a:pt x="19925" y="4342"/>
                  </a:lnTo>
                  <a:lnTo>
                    <a:pt x="19269" y="3748"/>
                  </a:lnTo>
                  <a:lnTo>
                    <a:pt x="18520" y="3124"/>
                  </a:lnTo>
                  <a:lnTo>
                    <a:pt x="17677" y="2530"/>
                  </a:lnTo>
                  <a:lnTo>
                    <a:pt x="16802" y="1937"/>
                  </a:lnTo>
                  <a:lnTo>
                    <a:pt x="16303" y="1656"/>
                  </a:lnTo>
                  <a:lnTo>
                    <a:pt x="15834" y="1406"/>
                  </a:lnTo>
                  <a:lnTo>
                    <a:pt x="15335" y="1156"/>
                  </a:lnTo>
                  <a:lnTo>
                    <a:pt x="14804" y="907"/>
                  </a:lnTo>
                  <a:lnTo>
                    <a:pt x="14273" y="688"/>
                  </a:lnTo>
                  <a:lnTo>
                    <a:pt x="13742" y="501"/>
                  </a:lnTo>
                  <a:lnTo>
                    <a:pt x="13180" y="344"/>
                  </a:lnTo>
                  <a:lnTo>
                    <a:pt x="12618" y="219"/>
                  </a:lnTo>
                  <a:lnTo>
                    <a:pt x="12024" y="126"/>
                  </a:lnTo>
                  <a:lnTo>
                    <a:pt x="11462" y="32"/>
                  </a:lnTo>
                  <a:lnTo>
                    <a:pt x="10869"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7" name="Google Shape;3858;p61">
              <a:extLst>
                <a:ext uri="{FF2B5EF4-FFF2-40B4-BE49-F238E27FC236}">
                  <a16:creationId xmlns:a16="http://schemas.microsoft.com/office/drawing/2014/main" id="{142691D3-855C-F222-BA66-1440012113DB}"/>
                </a:ext>
              </a:extLst>
            </p:cNvPr>
            <p:cNvSpPr/>
            <p:nvPr/>
          </p:nvSpPr>
          <p:spPr>
            <a:xfrm>
              <a:off x="2862175" y="2652150"/>
              <a:ext cx="319350" cy="565275"/>
            </a:xfrm>
            <a:custGeom>
              <a:avLst/>
              <a:gdLst/>
              <a:ahLst/>
              <a:cxnLst/>
              <a:rect l="l" t="t" r="r" b="b"/>
              <a:pathLst>
                <a:path w="12774" h="22611" extrusionOk="0">
                  <a:moveTo>
                    <a:pt x="3623" y="0"/>
                  </a:moveTo>
                  <a:lnTo>
                    <a:pt x="3248" y="1312"/>
                  </a:lnTo>
                  <a:lnTo>
                    <a:pt x="2311" y="4560"/>
                  </a:lnTo>
                  <a:lnTo>
                    <a:pt x="2186" y="4903"/>
                  </a:lnTo>
                  <a:lnTo>
                    <a:pt x="2062" y="5309"/>
                  </a:lnTo>
                  <a:lnTo>
                    <a:pt x="1718" y="6465"/>
                  </a:lnTo>
                  <a:lnTo>
                    <a:pt x="1499" y="7370"/>
                  </a:lnTo>
                  <a:lnTo>
                    <a:pt x="1250" y="8276"/>
                  </a:lnTo>
                  <a:lnTo>
                    <a:pt x="844" y="9931"/>
                  </a:lnTo>
                  <a:lnTo>
                    <a:pt x="500" y="11618"/>
                  </a:lnTo>
                  <a:lnTo>
                    <a:pt x="219" y="13304"/>
                  </a:lnTo>
                  <a:lnTo>
                    <a:pt x="0" y="14990"/>
                  </a:lnTo>
                  <a:lnTo>
                    <a:pt x="32" y="15209"/>
                  </a:lnTo>
                  <a:lnTo>
                    <a:pt x="157" y="15552"/>
                  </a:lnTo>
                  <a:lnTo>
                    <a:pt x="375" y="15990"/>
                  </a:lnTo>
                  <a:lnTo>
                    <a:pt x="625" y="16489"/>
                  </a:lnTo>
                  <a:lnTo>
                    <a:pt x="968" y="17083"/>
                  </a:lnTo>
                  <a:lnTo>
                    <a:pt x="1343" y="17707"/>
                  </a:lnTo>
                  <a:lnTo>
                    <a:pt x="1780" y="18332"/>
                  </a:lnTo>
                  <a:lnTo>
                    <a:pt x="2280" y="18988"/>
                  </a:lnTo>
                  <a:lnTo>
                    <a:pt x="2811" y="19643"/>
                  </a:lnTo>
                  <a:lnTo>
                    <a:pt x="3404" y="20268"/>
                  </a:lnTo>
                  <a:lnTo>
                    <a:pt x="4029" y="20861"/>
                  </a:lnTo>
                  <a:lnTo>
                    <a:pt x="4685" y="21392"/>
                  </a:lnTo>
                  <a:lnTo>
                    <a:pt x="5028" y="21642"/>
                  </a:lnTo>
                  <a:lnTo>
                    <a:pt x="5372" y="21861"/>
                  </a:lnTo>
                  <a:lnTo>
                    <a:pt x="5715" y="22048"/>
                  </a:lnTo>
                  <a:lnTo>
                    <a:pt x="6090" y="22204"/>
                  </a:lnTo>
                  <a:lnTo>
                    <a:pt x="6434" y="22360"/>
                  </a:lnTo>
                  <a:lnTo>
                    <a:pt x="6808" y="22485"/>
                  </a:lnTo>
                  <a:lnTo>
                    <a:pt x="7183" y="22548"/>
                  </a:lnTo>
                  <a:lnTo>
                    <a:pt x="7558" y="22610"/>
                  </a:lnTo>
                  <a:lnTo>
                    <a:pt x="7683" y="22610"/>
                  </a:lnTo>
                  <a:lnTo>
                    <a:pt x="7808" y="22548"/>
                  </a:lnTo>
                  <a:lnTo>
                    <a:pt x="7933" y="22454"/>
                  </a:lnTo>
                  <a:lnTo>
                    <a:pt x="8058" y="22329"/>
                  </a:lnTo>
                  <a:lnTo>
                    <a:pt x="8151" y="22173"/>
                  </a:lnTo>
                  <a:lnTo>
                    <a:pt x="8276" y="22017"/>
                  </a:lnTo>
                  <a:lnTo>
                    <a:pt x="8495" y="21548"/>
                  </a:lnTo>
                  <a:lnTo>
                    <a:pt x="8682" y="21018"/>
                  </a:lnTo>
                  <a:lnTo>
                    <a:pt x="8901" y="20424"/>
                  </a:lnTo>
                  <a:lnTo>
                    <a:pt x="9057" y="19768"/>
                  </a:lnTo>
                  <a:lnTo>
                    <a:pt x="9213" y="19113"/>
                  </a:lnTo>
                  <a:lnTo>
                    <a:pt x="9494" y="17801"/>
                  </a:lnTo>
                  <a:lnTo>
                    <a:pt x="9713" y="16645"/>
                  </a:lnTo>
                  <a:lnTo>
                    <a:pt x="9869" y="15521"/>
                  </a:lnTo>
                  <a:lnTo>
                    <a:pt x="10056" y="14990"/>
                  </a:lnTo>
                  <a:lnTo>
                    <a:pt x="12773" y="7776"/>
                  </a:lnTo>
                  <a:lnTo>
                    <a:pt x="4810" y="906"/>
                  </a:lnTo>
                  <a:lnTo>
                    <a:pt x="3623"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8" name="Google Shape;3859;p61">
              <a:extLst>
                <a:ext uri="{FF2B5EF4-FFF2-40B4-BE49-F238E27FC236}">
                  <a16:creationId xmlns:a16="http://schemas.microsoft.com/office/drawing/2014/main" id="{D343536C-D694-E529-575D-93C69A7DE57D}"/>
                </a:ext>
              </a:extLst>
            </p:cNvPr>
            <p:cNvSpPr/>
            <p:nvPr/>
          </p:nvSpPr>
          <p:spPr>
            <a:xfrm>
              <a:off x="2919175" y="2652150"/>
              <a:ext cx="262350" cy="374775"/>
            </a:xfrm>
            <a:custGeom>
              <a:avLst/>
              <a:gdLst/>
              <a:ahLst/>
              <a:cxnLst/>
              <a:rect l="l" t="t" r="r" b="b"/>
              <a:pathLst>
                <a:path w="10494" h="14991" extrusionOk="0">
                  <a:moveTo>
                    <a:pt x="1343" y="0"/>
                  </a:moveTo>
                  <a:lnTo>
                    <a:pt x="0" y="4560"/>
                  </a:lnTo>
                  <a:lnTo>
                    <a:pt x="219" y="5372"/>
                  </a:lnTo>
                  <a:lnTo>
                    <a:pt x="437" y="6184"/>
                  </a:lnTo>
                  <a:lnTo>
                    <a:pt x="718" y="6996"/>
                  </a:lnTo>
                  <a:lnTo>
                    <a:pt x="1062" y="7745"/>
                  </a:lnTo>
                  <a:lnTo>
                    <a:pt x="1405" y="8526"/>
                  </a:lnTo>
                  <a:lnTo>
                    <a:pt x="1811" y="9244"/>
                  </a:lnTo>
                  <a:lnTo>
                    <a:pt x="2280" y="9962"/>
                  </a:lnTo>
                  <a:lnTo>
                    <a:pt x="2748" y="10618"/>
                  </a:lnTo>
                  <a:lnTo>
                    <a:pt x="3279" y="11274"/>
                  </a:lnTo>
                  <a:lnTo>
                    <a:pt x="3810" y="11899"/>
                  </a:lnTo>
                  <a:lnTo>
                    <a:pt x="4403" y="12523"/>
                  </a:lnTo>
                  <a:lnTo>
                    <a:pt x="5028" y="13085"/>
                  </a:lnTo>
                  <a:lnTo>
                    <a:pt x="5653" y="13616"/>
                  </a:lnTo>
                  <a:lnTo>
                    <a:pt x="6340" y="14116"/>
                  </a:lnTo>
                  <a:lnTo>
                    <a:pt x="7058" y="14584"/>
                  </a:lnTo>
                  <a:lnTo>
                    <a:pt x="7776" y="14990"/>
                  </a:lnTo>
                  <a:lnTo>
                    <a:pt x="10493" y="7776"/>
                  </a:lnTo>
                  <a:lnTo>
                    <a:pt x="2530" y="906"/>
                  </a:lnTo>
                  <a:lnTo>
                    <a:pt x="13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9" name="Google Shape;3860;p61">
              <a:extLst>
                <a:ext uri="{FF2B5EF4-FFF2-40B4-BE49-F238E27FC236}">
                  <a16:creationId xmlns:a16="http://schemas.microsoft.com/office/drawing/2014/main" id="{ADEF63ED-472E-4A19-73BA-D06535A07364}"/>
                </a:ext>
              </a:extLst>
            </p:cNvPr>
            <p:cNvSpPr/>
            <p:nvPr/>
          </p:nvSpPr>
          <p:spPr>
            <a:xfrm>
              <a:off x="2833275" y="2142325"/>
              <a:ext cx="638675" cy="790125"/>
            </a:xfrm>
            <a:custGeom>
              <a:avLst/>
              <a:gdLst/>
              <a:ahLst/>
              <a:cxnLst/>
              <a:rect l="l" t="t" r="r" b="b"/>
              <a:pathLst>
                <a:path w="25547" h="31605" extrusionOk="0">
                  <a:moveTo>
                    <a:pt x="11837" y="0"/>
                  </a:moveTo>
                  <a:lnTo>
                    <a:pt x="11244" y="32"/>
                  </a:lnTo>
                  <a:lnTo>
                    <a:pt x="10650" y="63"/>
                  </a:lnTo>
                  <a:lnTo>
                    <a:pt x="10088" y="125"/>
                  </a:lnTo>
                  <a:lnTo>
                    <a:pt x="9495" y="219"/>
                  </a:lnTo>
                  <a:lnTo>
                    <a:pt x="8933" y="344"/>
                  </a:lnTo>
                  <a:lnTo>
                    <a:pt x="8370" y="469"/>
                  </a:lnTo>
                  <a:lnTo>
                    <a:pt x="7839" y="656"/>
                  </a:lnTo>
                  <a:lnTo>
                    <a:pt x="7309" y="844"/>
                  </a:lnTo>
                  <a:lnTo>
                    <a:pt x="6778" y="1031"/>
                  </a:lnTo>
                  <a:lnTo>
                    <a:pt x="6247" y="1281"/>
                  </a:lnTo>
                  <a:lnTo>
                    <a:pt x="5716" y="1531"/>
                  </a:lnTo>
                  <a:lnTo>
                    <a:pt x="5216" y="1843"/>
                  </a:lnTo>
                  <a:lnTo>
                    <a:pt x="4717" y="2155"/>
                  </a:lnTo>
                  <a:lnTo>
                    <a:pt x="4248" y="2499"/>
                  </a:lnTo>
                  <a:lnTo>
                    <a:pt x="3780" y="2842"/>
                  </a:lnTo>
                  <a:lnTo>
                    <a:pt x="3342" y="3248"/>
                  </a:lnTo>
                  <a:lnTo>
                    <a:pt x="2936" y="3685"/>
                  </a:lnTo>
                  <a:lnTo>
                    <a:pt x="2530" y="4123"/>
                  </a:lnTo>
                  <a:lnTo>
                    <a:pt x="2156" y="4622"/>
                  </a:lnTo>
                  <a:lnTo>
                    <a:pt x="1812" y="5153"/>
                  </a:lnTo>
                  <a:lnTo>
                    <a:pt x="1469" y="5684"/>
                  </a:lnTo>
                  <a:lnTo>
                    <a:pt x="1188" y="6278"/>
                  </a:lnTo>
                  <a:lnTo>
                    <a:pt x="907" y="6902"/>
                  </a:lnTo>
                  <a:lnTo>
                    <a:pt x="688" y="7527"/>
                  </a:lnTo>
                  <a:lnTo>
                    <a:pt x="469" y="8214"/>
                  </a:lnTo>
                  <a:lnTo>
                    <a:pt x="313" y="8932"/>
                  </a:lnTo>
                  <a:lnTo>
                    <a:pt x="188" y="9682"/>
                  </a:lnTo>
                  <a:lnTo>
                    <a:pt x="95" y="10493"/>
                  </a:lnTo>
                  <a:lnTo>
                    <a:pt x="32" y="11305"/>
                  </a:lnTo>
                  <a:lnTo>
                    <a:pt x="1" y="12180"/>
                  </a:lnTo>
                  <a:lnTo>
                    <a:pt x="32" y="13086"/>
                  </a:lnTo>
                  <a:lnTo>
                    <a:pt x="126" y="14022"/>
                  </a:lnTo>
                  <a:lnTo>
                    <a:pt x="251" y="14990"/>
                  </a:lnTo>
                  <a:lnTo>
                    <a:pt x="407" y="16021"/>
                  </a:lnTo>
                  <a:lnTo>
                    <a:pt x="625" y="17083"/>
                  </a:lnTo>
                  <a:lnTo>
                    <a:pt x="875" y="18176"/>
                  </a:lnTo>
                  <a:lnTo>
                    <a:pt x="1219" y="19331"/>
                  </a:lnTo>
                  <a:lnTo>
                    <a:pt x="1594" y="20518"/>
                  </a:lnTo>
                  <a:lnTo>
                    <a:pt x="2000" y="21674"/>
                  </a:lnTo>
                  <a:lnTo>
                    <a:pt x="2437" y="22767"/>
                  </a:lnTo>
                  <a:lnTo>
                    <a:pt x="2905" y="23766"/>
                  </a:lnTo>
                  <a:lnTo>
                    <a:pt x="3374" y="24703"/>
                  </a:lnTo>
                  <a:lnTo>
                    <a:pt x="3873" y="25546"/>
                  </a:lnTo>
                  <a:lnTo>
                    <a:pt x="4404" y="26327"/>
                  </a:lnTo>
                  <a:lnTo>
                    <a:pt x="4935" y="27045"/>
                  </a:lnTo>
                  <a:lnTo>
                    <a:pt x="5497" y="27701"/>
                  </a:lnTo>
                  <a:lnTo>
                    <a:pt x="6028" y="28294"/>
                  </a:lnTo>
                  <a:lnTo>
                    <a:pt x="6622" y="28825"/>
                  </a:lnTo>
                  <a:lnTo>
                    <a:pt x="7184" y="29294"/>
                  </a:lnTo>
                  <a:lnTo>
                    <a:pt x="7777" y="29700"/>
                  </a:lnTo>
                  <a:lnTo>
                    <a:pt x="8339" y="30074"/>
                  </a:lnTo>
                  <a:lnTo>
                    <a:pt x="8933" y="30418"/>
                  </a:lnTo>
                  <a:lnTo>
                    <a:pt x="9526" y="30668"/>
                  </a:lnTo>
                  <a:lnTo>
                    <a:pt x="10088" y="30917"/>
                  </a:lnTo>
                  <a:lnTo>
                    <a:pt x="10681" y="31105"/>
                  </a:lnTo>
                  <a:lnTo>
                    <a:pt x="11244" y="31261"/>
                  </a:lnTo>
                  <a:lnTo>
                    <a:pt x="11806" y="31386"/>
                  </a:lnTo>
                  <a:lnTo>
                    <a:pt x="12337" y="31480"/>
                  </a:lnTo>
                  <a:lnTo>
                    <a:pt x="12867" y="31542"/>
                  </a:lnTo>
                  <a:lnTo>
                    <a:pt x="13398" y="31573"/>
                  </a:lnTo>
                  <a:lnTo>
                    <a:pt x="13898" y="31605"/>
                  </a:lnTo>
                  <a:lnTo>
                    <a:pt x="14398" y="31605"/>
                  </a:lnTo>
                  <a:lnTo>
                    <a:pt x="15303" y="31542"/>
                  </a:lnTo>
                  <a:lnTo>
                    <a:pt x="16115" y="31448"/>
                  </a:lnTo>
                  <a:lnTo>
                    <a:pt x="16802" y="31323"/>
                  </a:lnTo>
                  <a:lnTo>
                    <a:pt x="17333" y="31230"/>
                  </a:lnTo>
                  <a:lnTo>
                    <a:pt x="17927" y="31074"/>
                  </a:lnTo>
                  <a:lnTo>
                    <a:pt x="18614" y="30855"/>
                  </a:lnTo>
                  <a:lnTo>
                    <a:pt x="19363" y="30543"/>
                  </a:lnTo>
                  <a:lnTo>
                    <a:pt x="19738" y="30355"/>
                  </a:lnTo>
                  <a:lnTo>
                    <a:pt x="20144" y="30137"/>
                  </a:lnTo>
                  <a:lnTo>
                    <a:pt x="20550" y="29918"/>
                  </a:lnTo>
                  <a:lnTo>
                    <a:pt x="20956" y="29637"/>
                  </a:lnTo>
                  <a:lnTo>
                    <a:pt x="21362" y="29356"/>
                  </a:lnTo>
                  <a:lnTo>
                    <a:pt x="21768" y="29012"/>
                  </a:lnTo>
                  <a:lnTo>
                    <a:pt x="22143" y="28669"/>
                  </a:lnTo>
                  <a:lnTo>
                    <a:pt x="22549" y="28294"/>
                  </a:lnTo>
                  <a:lnTo>
                    <a:pt x="22923" y="27857"/>
                  </a:lnTo>
                  <a:lnTo>
                    <a:pt x="23267" y="27389"/>
                  </a:lnTo>
                  <a:lnTo>
                    <a:pt x="23610" y="26889"/>
                  </a:lnTo>
                  <a:lnTo>
                    <a:pt x="23954" y="26358"/>
                  </a:lnTo>
                  <a:lnTo>
                    <a:pt x="24266" y="25796"/>
                  </a:lnTo>
                  <a:lnTo>
                    <a:pt x="24516" y="25171"/>
                  </a:lnTo>
                  <a:lnTo>
                    <a:pt x="24766" y="24515"/>
                  </a:lnTo>
                  <a:lnTo>
                    <a:pt x="24984" y="23828"/>
                  </a:lnTo>
                  <a:lnTo>
                    <a:pt x="25172" y="23079"/>
                  </a:lnTo>
                  <a:lnTo>
                    <a:pt x="25328" y="22267"/>
                  </a:lnTo>
                  <a:lnTo>
                    <a:pt x="25453" y="21424"/>
                  </a:lnTo>
                  <a:lnTo>
                    <a:pt x="25515" y="20549"/>
                  </a:lnTo>
                  <a:lnTo>
                    <a:pt x="25547" y="19612"/>
                  </a:lnTo>
                  <a:lnTo>
                    <a:pt x="25515" y="18613"/>
                  </a:lnTo>
                  <a:lnTo>
                    <a:pt x="25422" y="17583"/>
                  </a:lnTo>
                  <a:lnTo>
                    <a:pt x="25297" y="16458"/>
                  </a:lnTo>
                  <a:lnTo>
                    <a:pt x="25109" y="15303"/>
                  </a:lnTo>
                  <a:lnTo>
                    <a:pt x="24860" y="14116"/>
                  </a:lnTo>
                  <a:lnTo>
                    <a:pt x="24579" y="12898"/>
                  </a:lnTo>
                  <a:lnTo>
                    <a:pt x="24266" y="11743"/>
                  </a:lnTo>
                  <a:lnTo>
                    <a:pt x="23923" y="10681"/>
                  </a:lnTo>
                  <a:lnTo>
                    <a:pt x="23579" y="9650"/>
                  </a:lnTo>
                  <a:lnTo>
                    <a:pt x="23173" y="8713"/>
                  </a:lnTo>
                  <a:lnTo>
                    <a:pt x="22767" y="7808"/>
                  </a:lnTo>
                  <a:lnTo>
                    <a:pt x="22330" y="6965"/>
                  </a:lnTo>
                  <a:lnTo>
                    <a:pt x="21893" y="6184"/>
                  </a:lnTo>
                  <a:lnTo>
                    <a:pt x="21424" y="5434"/>
                  </a:lnTo>
                  <a:lnTo>
                    <a:pt x="20925" y="4747"/>
                  </a:lnTo>
                  <a:lnTo>
                    <a:pt x="20425" y="4123"/>
                  </a:lnTo>
                  <a:lnTo>
                    <a:pt x="19925" y="3561"/>
                  </a:lnTo>
                  <a:lnTo>
                    <a:pt x="19394" y="3030"/>
                  </a:lnTo>
                  <a:lnTo>
                    <a:pt x="18832" y="2561"/>
                  </a:lnTo>
                  <a:lnTo>
                    <a:pt x="18301" y="2124"/>
                  </a:lnTo>
                  <a:lnTo>
                    <a:pt x="17739" y="1718"/>
                  </a:lnTo>
                  <a:lnTo>
                    <a:pt x="17146" y="1374"/>
                  </a:lnTo>
                  <a:lnTo>
                    <a:pt x="16584" y="1093"/>
                  </a:lnTo>
                  <a:lnTo>
                    <a:pt x="15990" y="812"/>
                  </a:lnTo>
                  <a:lnTo>
                    <a:pt x="15397" y="594"/>
                  </a:lnTo>
                  <a:lnTo>
                    <a:pt x="14804" y="406"/>
                  </a:lnTo>
                  <a:lnTo>
                    <a:pt x="14210" y="250"/>
                  </a:lnTo>
                  <a:lnTo>
                    <a:pt x="13617" y="157"/>
                  </a:lnTo>
                  <a:lnTo>
                    <a:pt x="13024" y="63"/>
                  </a:lnTo>
                  <a:lnTo>
                    <a:pt x="12430" y="32"/>
                  </a:lnTo>
                  <a:lnTo>
                    <a:pt x="11837"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0" name="Google Shape;3861;p61">
              <a:extLst>
                <a:ext uri="{FF2B5EF4-FFF2-40B4-BE49-F238E27FC236}">
                  <a16:creationId xmlns:a16="http://schemas.microsoft.com/office/drawing/2014/main" id="{F99DA1C0-92DC-3679-B485-0E683E719180}"/>
                </a:ext>
              </a:extLst>
            </p:cNvPr>
            <p:cNvSpPr/>
            <p:nvPr/>
          </p:nvSpPr>
          <p:spPr>
            <a:xfrm>
              <a:off x="3339975" y="2408550"/>
              <a:ext cx="63275" cy="32825"/>
            </a:xfrm>
            <a:custGeom>
              <a:avLst/>
              <a:gdLst/>
              <a:ahLst/>
              <a:cxnLst/>
              <a:rect l="l" t="t" r="r" b="b"/>
              <a:pathLst>
                <a:path w="2531" h="1313" extrusionOk="0">
                  <a:moveTo>
                    <a:pt x="844" y="1"/>
                  </a:moveTo>
                  <a:lnTo>
                    <a:pt x="688" y="32"/>
                  </a:lnTo>
                  <a:lnTo>
                    <a:pt x="532" y="94"/>
                  </a:lnTo>
                  <a:lnTo>
                    <a:pt x="407" y="188"/>
                  </a:lnTo>
                  <a:lnTo>
                    <a:pt x="282" y="282"/>
                  </a:lnTo>
                  <a:lnTo>
                    <a:pt x="157" y="375"/>
                  </a:lnTo>
                  <a:lnTo>
                    <a:pt x="63" y="500"/>
                  </a:lnTo>
                  <a:lnTo>
                    <a:pt x="1" y="656"/>
                  </a:lnTo>
                  <a:lnTo>
                    <a:pt x="1" y="813"/>
                  </a:lnTo>
                  <a:lnTo>
                    <a:pt x="63" y="969"/>
                  </a:lnTo>
                  <a:lnTo>
                    <a:pt x="188" y="1094"/>
                  </a:lnTo>
                  <a:lnTo>
                    <a:pt x="407" y="1187"/>
                  </a:lnTo>
                  <a:lnTo>
                    <a:pt x="657" y="1281"/>
                  </a:lnTo>
                  <a:lnTo>
                    <a:pt x="875" y="1312"/>
                  </a:lnTo>
                  <a:lnTo>
                    <a:pt x="1125" y="1281"/>
                  </a:lnTo>
                  <a:lnTo>
                    <a:pt x="1594" y="1312"/>
                  </a:lnTo>
                  <a:lnTo>
                    <a:pt x="2062" y="1281"/>
                  </a:lnTo>
                  <a:lnTo>
                    <a:pt x="2249" y="1250"/>
                  </a:lnTo>
                  <a:lnTo>
                    <a:pt x="2406" y="1125"/>
                  </a:lnTo>
                  <a:lnTo>
                    <a:pt x="2468" y="1031"/>
                  </a:lnTo>
                  <a:lnTo>
                    <a:pt x="2499" y="937"/>
                  </a:lnTo>
                  <a:lnTo>
                    <a:pt x="2530" y="844"/>
                  </a:lnTo>
                  <a:lnTo>
                    <a:pt x="2530" y="750"/>
                  </a:lnTo>
                  <a:lnTo>
                    <a:pt x="2499" y="656"/>
                  </a:lnTo>
                  <a:lnTo>
                    <a:pt x="2468" y="563"/>
                  </a:lnTo>
                  <a:lnTo>
                    <a:pt x="2437" y="469"/>
                  </a:lnTo>
                  <a:lnTo>
                    <a:pt x="2343" y="407"/>
                  </a:lnTo>
                  <a:lnTo>
                    <a:pt x="2093" y="219"/>
                  </a:lnTo>
                  <a:lnTo>
                    <a:pt x="1781" y="94"/>
                  </a:lnTo>
                  <a:lnTo>
                    <a:pt x="1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1" name="Google Shape;3862;p61">
              <a:extLst>
                <a:ext uri="{FF2B5EF4-FFF2-40B4-BE49-F238E27FC236}">
                  <a16:creationId xmlns:a16="http://schemas.microsoft.com/office/drawing/2014/main" id="{6BDAC17A-14B9-7155-FEBB-682D0DE59126}"/>
                </a:ext>
              </a:extLst>
            </p:cNvPr>
            <p:cNvSpPr/>
            <p:nvPr/>
          </p:nvSpPr>
          <p:spPr>
            <a:xfrm>
              <a:off x="3170575" y="2459300"/>
              <a:ext cx="62475" cy="32825"/>
            </a:xfrm>
            <a:custGeom>
              <a:avLst/>
              <a:gdLst/>
              <a:ahLst/>
              <a:cxnLst/>
              <a:rect l="l" t="t" r="r" b="b"/>
              <a:pathLst>
                <a:path w="2499" h="1313" extrusionOk="0">
                  <a:moveTo>
                    <a:pt x="1343" y="1"/>
                  </a:moveTo>
                  <a:lnTo>
                    <a:pt x="999" y="32"/>
                  </a:lnTo>
                  <a:lnTo>
                    <a:pt x="687" y="125"/>
                  </a:lnTo>
                  <a:lnTo>
                    <a:pt x="406" y="282"/>
                  </a:lnTo>
                  <a:lnTo>
                    <a:pt x="156" y="469"/>
                  </a:lnTo>
                  <a:lnTo>
                    <a:pt x="94" y="531"/>
                  </a:lnTo>
                  <a:lnTo>
                    <a:pt x="31" y="625"/>
                  </a:lnTo>
                  <a:lnTo>
                    <a:pt x="31" y="719"/>
                  </a:lnTo>
                  <a:lnTo>
                    <a:pt x="0" y="812"/>
                  </a:lnTo>
                  <a:lnTo>
                    <a:pt x="31" y="937"/>
                  </a:lnTo>
                  <a:lnTo>
                    <a:pt x="62" y="1031"/>
                  </a:lnTo>
                  <a:lnTo>
                    <a:pt x="94" y="1094"/>
                  </a:lnTo>
                  <a:lnTo>
                    <a:pt x="187" y="1187"/>
                  </a:lnTo>
                  <a:lnTo>
                    <a:pt x="312" y="1281"/>
                  </a:lnTo>
                  <a:lnTo>
                    <a:pt x="468" y="1312"/>
                  </a:lnTo>
                  <a:lnTo>
                    <a:pt x="937" y="1312"/>
                  </a:lnTo>
                  <a:lnTo>
                    <a:pt x="1405" y="1281"/>
                  </a:lnTo>
                  <a:lnTo>
                    <a:pt x="1655" y="1281"/>
                  </a:lnTo>
                  <a:lnTo>
                    <a:pt x="1905" y="1250"/>
                  </a:lnTo>
                  <a:lnTo>
                    <a:pt x="2155" y="1156"/>
                  </a:lnTo>
                  <a:lnTo>
                    <a:pt x="2373" y="1031"/>
                  </a:lnTo>
                  <a:lnTo>
                    <a:pt x="2467" y="906"/>
                  </a:lnTo>
                  <a:lnTo>
                    <a:pt x="2498" y="781"/>
                  </a:lnTo>
                  <a:lnTo>
                    <a:pt x="2498" y="625"/>
                  </a:lnTo>
                  <a:lnTo>
                    <a:pt x="2467" y="469"/>
                  </a:lnTo>
                  <a:lnTo>
                    <a:pt x="2342" y="344"/>
                  </a:lnTo>
                  <a:lnTo>
                    <a:pt x="2217" y="250"/>
                  </a:lnTo>
                  <a:lnTo>
                    <a:pt x="2092" y="157"/>
                  </a:lnTo>
                  <a:lnTo>
                    <a:pt x="1967" y="94"/>
                  </a:lnTo>
                  <a:lnTo>
                    <a:pt x="1811" y="32"/>
                  </a:lnTo>
                  <a:lnTo>
                    <a:pt x="1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2" name="Google Shape;3863;p61">
              <a:extLst>
                <a:ext uri="{FF2B5EF4-FFF2-40B4-BE49-F238E27FC236}">
                  <a16:creationId xmlns:a16="http://schemas.microsoft.com/office/drawing/2014/main" id="{3AA8A43C-4AE2-7539-FDB8-98402FDE2FB6}"/>
                </a:ext>
              </a:extLst>
            </p:cNvPr>
            <p:cNvSpPr/>
            <p:nvPr/>
          </p:nvSpPr>
          <p:spPr>
            <a:xfrm>
              <a:off x="3364175" y="2532700"/>
              <a:ext cx="35175" cy="55450"/>
            </a:xfrm>
            <a:custGeom>
              <a:avLst/>
              <a:gdLst/>
              <a:ahLst/>
              <a:cxnLst/>
              <a:rect l="l" t="t" r="r" b="b"/>
              <a:pathLst>
                <a:path w="1407" h="2218" extrusionOk="0">
                  <a:moveTo>
                    <a:pt x="1" y="0"/>
                  </a:moveTo>
                  <a:lnTo>
                    <a:pt x="1" y="344"/>
                  </a:lnTo>
                  <a:lnTo>
                    <a:pt x="63" y="718"/>
                  </a:lnTo>
                  <a:lnTo>
                    <a:pt x="157" y="1093"/>
                  </a:lnTo>
                  <a:lnTo>
                    <a:pt x="313" y="1437"/>
                  </a:lnTo>
                  <a:lnTo>
                    <a:pt x="501" y="1749"/>
                  </a:lnTo>
                  <a:lnTo>
                    <a:pt x="594" y="1874"/>
                  </a:lnTo>
                  <a:lnTo>
                    <a:pt x="750" y="1999"/>
                  </a:lnTo>
                  <a:lnTo>
                    <a:pt x="875" y="2092"/>
                  </a:lnTo>
                  <a:lnTo>
                    <a:pt x="1032" y="2155"/>
                  </a:lnTo>
                  <a:lnTo>
                    <a:pt x="1219" y="2217"/>
                  </a:lnTo>
                  <a:lnTo>
                    <a:pt x="1375" y="2217"/>
                  </a:lnTo>
                  <a:lnTo>
                    <a:pt x="1406" y="2186"/>
                  </a:lnTo>
                  <a:lnTo>
                    <a:pt x="1375" y="2155"/>
                  </a:lnTo>
                  <a:lnTo>
                    <a:pt x="1250" y="2124"/>
                  </a:lnTo>
                  <a:lnTo>
                    <a:pt x="1094" y="2061"/>
                  </a:lnTo>
                  <a:lnTo>
                    <a:pt x="969" y="1999"/>
                  </a:lnTo>
                  <a:lnTo>
                    <a:pt x="844" y="1905"/>
                  </a:lnTo>
                  <a:lnTo>
                    <a:pt x="626" y="1655"/>
                  </a:lnTo>
                  <a:lnTo>
                    <a:pt x="469" y="1405"/>
                  </a:lnTo>
                  <a:lnTo>
                    <a:pt x="313" y="1093"/>
                  </a:lnTo>
                  <a:lnTo>
                    <a:pt x="220" y="750"/>
                  </a:lnTo>
                  <a:lnTo>
                    <a:pt x="157" y="406"/>
                  </a:lnTo>
                  <a:lnTo>
                    <a:pt x="95" y="63"/>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3" name="Google Shape;3864;p61">
              <a:extLst>
                <a:ext uri="{FF2B5EF4-FFF2-40B4-BE49-F238E27FC236}">
                  <a16:creationId xmlns:a16="http://schemas.microsoft.com/office/drawing/2014/main" id="{F0E6DF65-DCA1-7BD3-A515-45F351A75DDD}"/>
                </a:ext>
              </a:extLst>
            </p:cNvPr>
            <p:cNvSpPr/>
            <p:nvPr/>
          </p:nvSpPr>
          <p:spPr>
            <a:xfrm>
              <a:off x="3364175" y="2504575"/>
              <a:ext cx="53125" cy="73425"/>
            </a:xfrm>
            <a:custGeom>
              <a:avLst/>
              <a:gdLst/>
              <a:ahLst/>
              <a:cxnLst/>
              <a:rect l="l" t="t" r="r" b="b"/>
              <a:pathLst>
                <a:path w="2125" h="2937" extrusionOk="0">
                  <a:moveTo>
                    <a:pt x="907" y="1"/>
                  </a:moveTo>
                  <a:lnTo>
                    <a:pt x="657" y="32"/>
                  </a:lnTo>
                  <a:lnTo>
                    <a:pt x="438" y="95"/>
                  </a:lnTo>
                  <a:lnTo>
                    <a:pt x="282" y="251"/>
                  </a:lnTo>
                  <a:lnTo>
                    <a:pt x="157" y="438"/>
                  </a:lnTo>
                  <a:lnTo>
                    <a:pt x="63" y="657"/>
                  </a:lnTo>
                  <a:lnTo>
                    <a:pt x="1" y="906"/>
                  </a:lnTo>
                  <a:lnTo>
                    <a:pt x="1" y="1156"/>
                  </a:lnTo>
                  <a:lnTo>
                    <a:pt x="1" y="1437"/>
                  </a:lnTo>
                  <a:lnTo>
                    <a:pt x="63" y="1718"/>
                  </a:lnTo>
                  <a:lnTo>
                    <a:pt x="126" y="1968"/>
                  </a:lnTo>
                  <a:lnTo>
                    <a:pt x="251" y="2218"/>
                  </a:lnTo>
                  <a:lnTo>
                    <a:pt x="376" y="2437"/>
                  </a:lnTo>
                  <a:lnTo>
                    <a:pt x="532" y="2655"/>
                  </a:lnTo>
                  <a:lnTo>
                    <a:pt x="719" y="2780"/>
                  </a:lnTo>
                  <a:lnTo>
                    <a:pt x="907" y="2905"/>
                  </a:lnTo>
                  <a:lnTo>
                    <a:pt x="1125" y="2936"/>
                  </a:lnTo>
                  <a:lnTo>
                    <a:pt x="1375" y="2905"/>
                  </a:lnTo>
                  <a:lnTo>
                    <a:pt x="1594" y="2811"/>
                  </a:lnTo>
                  <a:lnTo>
                    <a:pt x="1781" y="2687"/>
                  </a:lnTo>
                  <a:lnTo>
                    <a:pt x="1937" y="2499"/>
                  </a:lnTo>
                  <a:lnTo>
                    <a:pt x="2031" y="2249"/>
                  </a:lnTo>
                  <a:lnTo>
                    <a:pt x="2093" y="2031"/>
                  </a:lnTo>
                  <a:lnTo>
                    <a:pt x="2125" y="1750"/>
                  </a:lnTo>
                  <a:lnTo>
                    <a:pt x="2093" y="1469"/>
                  </a:lnTo>
                  <a:lnTo>
                    <a:pt x="2062" y="1188"/>
                  </a:lnTo>
                  <a:lnTo>
                    <a:pt x="1968" y="938"/>
                  </a:lnTo>
                  <a:lnTo>
                    <a:pt x="1875" y="688"/>
                  </a:lnTo>
                  <a:lnTo>
                    <a:pt x="1719" y="469"/>
                  </a:lnTo>
                  <a:lnTo>
                    <a:pt x="1562" y="282"/>
                  </a:lnTo>
                  <a:lnTo>
                    <a:pt x="1375" y="126"/>
                  </a:lnTo>
                  <a:lnTo>
                    <a:pt x="1156" y="32"/>
                  </a:lnTo>
                  <a:lnTo>
                    <a:pt x="9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4" name="Google Shape;3865;p61">
              <a:extLst>
                <a:ext uri="{FF2B5EF4-FFF2-40B4-BE49-F238E27FC236}">
                  <a16:creationId xmlns:a16="http://schemas.microsoft.com/office/drawing/2014/main" id="{54AB5D89-8708-5532-506F-684F22EE6246}"/>
                </a:ext>
              </a:extLst>
            </p:cNvPr>
            <p:cNvSpPr/>
            <p:nvPr/>
          </p:nvSpPr>
          <p:spPr>
            <a:xfrm>
              <a:off x="3393850" y="2494425"/>
              <a:ext cx="42200" cy="37500"/>
            </a:xfrm>
            <a:custGeom>
              <a:avLst/>
              <a:gdLst/>
              <a:ahLst/>
              <a:cxnLst/>
              <a:rect l="l" t="t" r="r" b="b"/>
              <a:pathLst>
                <a:path w="1688" h="1500" extrusionOk="0">
                  <a:moveTo>
                    <a:pt x="1593" y="1"/>
                  </a:moveTo>
                  <a:lnTo>
                    <a:pt x="1593" y="32"/>
                  </a:lnTo>
                  <a:lnTo>
                    <a:pt x="1468" y="282"/>
                  </a:lnTo>
                  <a:lnTo>
                    <a:pt x="1344" y="532"/>
                  </a:lnTo>
                  <a:lnTo>
                    <a:pt x="1156" y="688"/>
                  </a:lnTo>
                  <a:lnTo>
                    <a:pt x="1062" y="750"/>
                  </a:lnTo>
                  <a:lnTo>
                    <a:pt x="969" y="782"/>
                  </a:lnTo>
                  <a:lnTo>
                    <a:pt x="750" y="782"/>
                  </a:lnTo>
                  <a:lnTo>
                    <a:pt x="532" y="688"/>
                  </a:lnTo>
                  <a:lnTo>
                    <a:pt x="126" y="501"/>
                  </a:lnTo>
                  <a:lnTo>
                    <a:pt x="94" y="469"/>
                  </a:lnTo>
                  <a:lnTo>
                    <a:pt x="63" y="501"/>
                  </a:lnTo>
                  <a:lnTo>
                    <a:pt x="1" y="563"/>
                  </a:lnTo>
                  <a:lnTo>
                    <a:pt x="1" y="657"/>
                  </a:lnTo>
                  <a:lnTo>
                    <a:pt x="32" y="719"/>
                  </a:lnTo>
                  <a:lnTo>
                    <a:pt x="126" y="906"/>
                  </a:lnTo>
                  <a:lnTo>
                    <a:pt x="251" y="1094"/>
                  </a:lnTo>
                  <a:lnTo>
                    <a:pt x="375" y="1250"/>
                  </a:lnTo>
                  <a:lnTo>
                    <a:pt x="500" y="1375"/>
                  </a:lnTo>
                  <a:lnTo>
                    <a:pt x="656" y="1437"/>
                  </a:lnTo>
                  <a:lnTo>
                    <a:pt x="844" y="1500"/>
                  </a:lnTo>
                  <a:lnTo>
                    <a:pt x="1000" y="1500"/>
                  </a:lnTo>
                  <a:lnTo>
                    <a:pt x="1187" y="1437"/>
                  </a:lnTo>
                  <a:lnTo>
                    <a:pt x="1375" y="1344"/>
                  </a:lnTo>
                  <a:lnTo>
                    <a:pt x="1500" y="1219"/>
                  </a:lnTo>
                  <a:lnTo>
                    <a:pt x="1593" y="1063"/>
                  </a:lnTo>
                  <a:lnTo>
                    <a:pt x="1656" y="875"/>
                  </a:lnTo>
                  <a:lnTo>
                    <a:pt x="1687" y="688"/>
                  </a:lnTo>
                  <a:lnTo>
                    <a:pt x="1687" y="469"/>
                  </a:lnTo>
                  <a:lnTo>
                    <a:pt x="1687" y="251"/>
                  </a:lnTo>
                  <a:lnTo>
                    <a:pt x="1656" y="63"/>
                  </a:lnTo>
                  <a:lnTo>
                    <a:pt x="1625" y="32"/>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5" name="Google Shape;3866;p61">
              <a:extLst>
                <a:ext uri="{FF2B5EF4-FFF2-40B4-BE49-F238E27FC236}">
                  <a16:creationId xmlns:a16="http://schemas.microsoft.com/office/drawing/2014/main" id="{6BDCD55D-438E-7D80-0F49-A08121D77947}"/>
                </a:ext>
              </a:extLst>
            </p:cNvPr>
            <p:cNvSpPr/>
            <p:nvPr/>
          </p:nvSpPr>
          <p:spPr>
            <a:xfrm>
              <a:off x="3265825" y="2748950"/>
              <a:ext cx="47650" cy="19550"/>
            </a:xfrm>
            <a:custGeom>
              <a:avLst/>
              <a:gdLst/>
              <a:ahLst/>
              <a:cxnLst/>
              <a:rect l="l" t="t" r="r" b="b"/>
              <a:pathLst>
                <a:path w="1906" h="782" extrusionOk="0">
                  <a:moveTo>
                    <a:pt x="0" y="1"/>
                  </a:moveTo>
                  <a:lnTo>
                    <a:pt x="0" y="32"/>
                  </a:lnTo>
                  <a:lnTo>
                    <a:pt x="0" y="63"/>
                  </a:lnTo>
                  <a:lnTo>
                    <a:pt x="31" y="188"/>
                  </a:lnTo>
                  <a:lnTo>
                    <a:pt x="94" y="313"/>
                  </a:lnTo>
                  <a:lnTo>
                    <a:pt x="187" y="438"/>
                  </a:lnTo>
                  <a:lnTo>
                    <a:pt x="281" y="532"/>
                  </a:lnTo>
                  <a:lnTo>
                    <a:pt x="406" y="625"/>
                  </a:lnTo>
                  <a:lnTo>
                    <a:pt x="531" y="688"/>
                  </a:lnTo>
                  <a:lnTo>
                    <a:pt x="687" y="750"/>
                  </a:lnTo>
                  <a:lnTo>
                    <a:pt x="812" y="781"/>
                  </a:lnTo>
                  <a:lnTo>
                    <a:pt x="999" y="750"/>
                  </a:lnTo>
                  <a:lnTo>
                    <a:pt x="1156" y="719"/>
                  </a:lnTo>
                  <a:lnTo>
                    <a:pt x="1312" y="688"/>
                  </a:lnTo>
                  <a:lnTo>
                    <a:pt x="1468" y="594"/>
                  </a:lnTo>
                  <a:lnTo>
                    <a:pt x="1593" y="500"/>
                  </a:lnTo>
                  <a:lnTo>
                    <a:pt x="1718" y="407"/>
                  </a:lnTo>
                  <a:lnTo>
                    <a:pt x="1811" y="282"/>
                  </a:lnTo>
                  <a:lnTo>
                    <a:pt x="1905" y="126"/>
                  </a:lnTo>
                  <a:lnTo>
                    <a:pt x="1905" y="94"/>
                  </a:lnTo>
                  <a:lnTo>
                    <a:pt x="1874" y="94"/>
                  </a:lnTo>
                  <a:lnTo>
                    <a:pt x="1655" y="219"/>
                  </a:lnTo>
                  <a:lnTo>
                    <a:pt x="1405" y="313"/>
                  </a:lnTo>
                  <a:lnTo>
                    <a:pt x="1156" y="407"/>
                  </a:lnTo>
                  <a:lnTo>
                    <a:pt x="906" y="438"/>
                  </a:lnTo>
                  <a:lnTo>
                    <a:pt x="781" y="438"/>
                  </a:lnTo>
                  <a:lnTo>
                    <a:pt x="687" y="407"/>
                  </a:lnTo>
                  <a:lnTo>
                    <a:pt x="468" y="282"/>
                  </a:lnTo>
                  <a:lnTo>
                    <a:pt x="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6" name="Google Shape;3867;p61">
              <a:extLst>
                <a:ext uri="{FF2B5EF4-FFF2-40B4-BE49-F238E27FC236}">
                  <a16:creationId xmlns:a16="http://schemas.microsoft.com/office/drawing/2014/main" id="{21067BEC-2233-D779-53D2-625840DCF146}"/>
                </a:ext>
              </a:extLst>
            </p:cNvPr>
            <p:cNvSpPr/>
            <p:nvPr/>
          </p:nvSpPr>
          <p:spPr>
            <a:xfrm>
              <a:off x="3270500" y="2443675"/>
              <a:ext cx="114000" cy="255325"/>
            </a:xfrm>
            <a:custGeom>
              <a:avLst/>
              <a:gdLst/>
              <a:ahLst/>
              <a:cxnLst/>
              <a:rect l="l" t="t" r="r" b="b"/>
              <a:pathLst>
                <a:path w="4560" h="10213" extrusionOk="0">
                  <a:moveTo>
                    <a:pt x="1281" y="1"/>
                  </a:moveTo>
                  <a:lnTo>
                    <a:pt x="1218" y="32"/>
                  </a:lnTo>
                  <a:lnTo>
                    <a:pt x="1218" y="126"/>
                  </a:lnTo>
                  <a:lnTo>
                    <a:pt x="1531" y="1094"/>
                  </a:lnTo>
                  <a:lnTo>
                    <a:pt x="1843" y="2031"/>
                  </a:lnTo>
                  <a:lnTo>
                    <a:pt x="2499" y="3748"/>
                  </a:lnTo>
                  <a:lnTo>
                    <a:pt x="3155" y="5466"/>
                  </a:lnTo>
                  <a:lnTo>
                    <a:pt x="3467" y="6403"/>
                  </a:lnTo>
                  <a:lnTo>
                    <a:pt x="3810" y="7371"/>
                  </a:lnTo>
                  <a:lnTo>
                    <a:pt x="3436" y="7340"/>
                  </a:lnTo>
                  <a:lnTo>
                    <a:pt x="3030" y="7309"/>
                  </a:lnTo>
                  <a:lnTo>
                    <a:pt x="2655" y="7309"/>
                  </a:lnTo>
                  <a:lnTo>
                    <a:pt x="2280" y="7340"/>
                  </a:lnTo>
                  <a:lnTo>
                    <a:pt x="2280" y="7371"/>
                  </a:lnTo>
                  <a:lnTo>
                    <a:pt x="2280" y="7434"/>
                  </a:lnTo>
                  <a:lnTo>
                    <a:pt x="2343" y="7683"/>
                  </a:lnTo>
                  <a:lnTo>
                    <a:pt x="2624" y="8433"/>
                  </a:lnTo>
                  <a:lnTo>
                    <a:pt x="2905" y="9214"/>
                  </a:lnTo>
                  <a:lnTo>
                    <a:pt x="2998" y="9495"/>
                  </a:lnTo>
                  <a:lnTo>
                    <a:pt x="3030" y="9651"/>
                  </a:lnTo>
                  <a:lnTo>
                    <a:pt x="2655" y="9713"/>
                  </a:lnTo>
                  <a:lnTo>
                    <a:pt x="2280" y="9745"/>
                  </a:lnTo>
                  <a:lnTo>
                    <a:pt x="1905" y="9776"/>
                  </a:lnTo>
                  <a:lnTo>
                    <a:pt x="1531" y="9745"/>
                  </a:lnTo>
                  <a:lnTo>
                    <a:pt x="1156" y="9682"/>
                  </a:lnTo>
                  <a:lnTo>
                    <a:pt x="812" y="9588"/>
                  </a:lnTo>
                  <a:lnTo>
                    <a:pt x="438" y="9463"/>
                  </a:lnTo>
                  <a:lnTo>
                    <a:pt x="94" y="9339"/>
                  </a:lnTo>
                  <a:lnTo>
                    <a:pt x="63" y="9339"/>
                  </a:lnTo>
                  <a:lnTo>
                    <a:pt x="0" y="9370"/>
                  </a:lnTo>
                  <a:lnTo>
                    <a:pt x="0" y="9401"/>
                  </a:lnTo>
                  <a:lnTo>
                    <a:pt x="32" y="9432"/>
                  </a:lnTo>
                  <a:lnTo>
                    <a:pt x="281" y="9651"/>
                  </a:lnTo>
                  <a:lnTo>
                    <a:pt x="594" y="9807"/>
                  </a:lnTo>
                  <a:lnTo>
                    <a:pt x="875" y="9932"/>
                  </a:lnTo>
                  <a:lnTo>
                    <a:pt x="1187" y="10057"/>
                  </a:lnTo>
                  <a:lnTo>
                    <a:pt x="1468" y="10119"/>
                  </a:lnTo>
                  <a:lnTo>
                    <a:pt x="1780" y="10182"/>
                  </a:lnTo>
                  <a:lnTo>
                    <a:pt x="2343" y="10213"/>
                  </a:lnTo>
                  <a:lnTo>
                    <a:pt x="2842" y="10182"/>
                  </a:lnTo>
                  <a:lnTo>
                    <a:pt x="3248" y="10150"/>
                  </a:lnTo>
                  <a:lnTo>
                    <a:pt x="3529" y="10088"/>
                  </a:lnTo>
                  <a:lnTo>
                    <a:pt x="3623" y="10026"/>
                  </a:lnTo>
                  <a:lnTo>
                    <a:pt x="3467" y="9432"/>
                  </a:lnTo>
                  <a:lnTo>
                    <a:pt x="3280" y="8714"/>
                  </a:lnTo>
                  <a:lnTo>
                    <a:pt x="2998" y="7871"/>
                  </a:lnTo>
                  <a:lnTo>
                    <a:pt x="3373" y="7933"/>
                  </a:lnTo>
                  <a:lnTo>
                    <a:pt x="3935" y="7996"/>
                  </a:lnTo>
                  <a:lnTo>
                    <a:pt x="4185" y="7996"/>
                  </a:lnTo>
                  <a:lnTo>
                    <a:pt x="4404" y="7964"/>
                  </a:lnTo>
                  <a:lnTo>
                    <a:pt x="4497" y="7933"/>
                  </a:lnTo>
                  <a:lnTo>
                    <a:pt x="4529" y="7902"/>
                  </a:lnTo>
                  <a:lnTo>
                    <a:pt x="4560" y="7871"/>
                  </a:lnTo>
                  <a:lnTo>
                    <a:pt x="4560" y="7808"/>
                  </a:lnTo>
                  <a:lnTo>
                    <a:pt x="3873" y="5747"/>
                  </a:lnTo>
                  <a:lnTo>
                    <a:pt x="3561" y="4779"/>
                  </a:lnTo>
                  <a:lnTo>
                    <a:pt x="3186" y="3842"/>
                  </a:lnTo>
                  <a:lnTo>
                    <a:pt x="2811" y="2905"/>
                  </a:lnTo>
                  <a:lnTo>
                    <a:pt x="2405" y="1968"/>
                  </a:lnTo>
                  <a:lnTo>
                    <a:pt x="1937" y="1000"/>
                  </a:lnTo>
                  <a:lnTo>
                    <a:pt x="1375" y="32"/>
                  </a:lnTo>
                  <a:lnTo>
                    <a:pt x="13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7" name="Google Shape;3868;p61">
              <a:extLst>
                <a:ext uri="{FF2B5EF4-FFF2-40B4-BE49-F238E27FC236}">
                  <a16:creationId xmlns:a16="http://schemas.microsoft.com/office/drawing/2014/main" id="{6A5F3F5E-373F-4F34-F905-04C34D689F07}"/>
                </a:ext>
              </a:extLst>
            </p:cNvPr>
            <p:cNvSpPr/>
            <p:nvPr/>
          </p:nvSpPr>
          <p:spPr>
            <a:xfrm>
              <a:off x="3268150" y="2677900"/>
              <a:ext cx="78875" cy="57025"/>
            </a:xfrm>
            <a:custGeom>
              <a:avLst/>
              <a:gdLst/>
              <a:ahLst/>
              <a:cxnLst/>
              <a:rect l="l" t="t" r="r" b="b"/>
              <a:pathLst>
                <a:path w="3155" h="2281" extrusionOk="0">
                  <a:moveTo>
                    <a:pt x="157" y="1"/>
                  </a:moveTo>
                  <a:lnTo>
                    <a:pt x="63" y="469"/>
                  </a:lnTo>
                  <a:lnTo>
                    <a:pt x="1" y="969"/>
                  </a:lnTo>
                  <a:lnTo>
                    <a:pt x="1" y="1187"/>
                  </a:lnTo>
                  <a:lnTo>
                    <a:pt x="32" y="1406"/>
                  </a:lnTo>
                  <a:lnTo>
                    <a:pt x="63" y="1625"/>
                  </a:lnTo>
                  <a:lnTo>
                    <a:pt x="157" y="1843"/>
                  </a:lnTo>
                  <a:lnTo>
                    <a:pt x="251" y="1999"/>
                  </a:lnTo>
                  <a:lnTo>
                    <a:pt x="407" y="2156"/>
                  </a:lnTo>
                  <a:lnTo>
                    <a:pt x="625" y="2249"/>
                  </a:lnTo>
                  <a:lnTo>
                    <a:pt x="875" y="2280"/>
                  </a:lnTo>
                  <a:lnTo>
                    <a:pt x="1156" y="2280"/>
                  </a:lnTo>
                  <a:lnTo>
                    <a:pt x="1406" y="2249"/>
                  </a:lnTo>
                  <a:lnTo>
                    <a:pt x="1656" y="2156"/>
                  </a:lnTo>
                  <a:lnTo>
                    <a:pt x="1906" y="2031"/>
                  </a:lnTo>
                  <a:lnTo>
                    <a:pt x="2280" y="1718"/>
                  </a:lnTo>
                  <a:lnTo>
                    <a:pt x="2624" y="1375"/>
                  </a:lnTo>
                  <a:lnTo>
                    <a:pt x="2905" y="1000"/>
                  </a:lnTo>
                  <a:lnTo>
                    <a:pt x="3155" y="594"/>
                  </a:lnTo>
                  <a:lnTo>
                    <a:pt x="3155" y="594"/>
                  </a:lnTo>
                  <a:lnTo>
                    <a:pt x="2749" y="625"/>
                  </a:lnTo>
                  <a:lnTo>
                    <a:pt x="2374" y="625"/>
                  </a:lnTo>
                  <a:lnTo>
                    <a:pt x="1999" y="594"/>
                  </a:lnTo>
                  <a:lnTo>
                    <a:pt x="1593" y="532"/>
                  </a:lnTo>
                  <a:lnTo>
                    <a:pt x="1219" y="438"/>
                  </a:lnTo>
                  <a:lnTo>
                    <a:pt x="875" y="344"/>
                  </a:lnTo>
                  <a:lnTo>
                    <a:pt x="500" y="188"/>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8" name="Google Shape;3869;p61">
              <a:extLst>
                <a:ext uri="{FF2B5EF4-FFF2-40B4-BE49-F238E27FC236}">
                  <a16:creationId xmlns:a16="http://schemas.microsoft.com/office/drawing/2014/main" id="{01ECA723-04F2-4D16-AEA5-A1C66D25DC98}"/>
                </a:ext>
              </a:extLst>
            </p:cNvPr>
            <p:cNvSpPr/>
            <p:nvPr/>
          </p:nvSpPr>
          <p:spPr>
            <a:xfrm>
              <a:off x="3268150" y="2702100"/>
              <a:ext cx="47650" cy="32825"/>
            </a:xfrm>
            <a:custGeom>
              <a:avLst/>
              <a:gdLst/>
              <a:ahLst/>
              <a:cxnLst/>
              <a:rect l="l" t="t" r="r" b="b"/>
              <a:pathLst>
                <a:path w="1906" h="1313" extrusionOk="0">
                  <a:moveTo>
                    <a:pt x="1" y="1"/>
                  </a:moveTo>
                  <a:lnTo>
                    <a:pt x="1" y="219"/>
                  </a:lnTo>
                  <a:lnTo>
                    <a:pt x="32" y="438"/>
                  </a:lnTo>
                  <a:lnTo>
                    <a:pt x="63" y="657"/>
                  </a:lnTo>
                  <a:lnTo>
                    <a:pt x="157" y="875"/>
                  </a:lnTo>
                  <a:lnTo>
                    <a:pt x="251" y="1031"/>
                  </a:lnTo>
                  <a:lnTo>
                    <a:pt x="407" y="1188"/>
                  </a:lnTo>
                  <a:lnTo>
                    <a:pt x="625" y="1281"/>
                  </a:lnTo>
                  <a:lnTo>
                    <a:pt x="875" y="1312"/>
                  </a:lnTo>
                  <a:lnTo>
                    <a:pt x="1156" y="1312"/>
                  </a:lnTo>
                  <a:lnTo>
                    <a:pt x="1406" y="1281"/>
                  </a:lnTo>
                  <a:lnTo>
                    <a:pt x="1656" y="1188"/>
                  </a:lnTo>
                  <a:lnTo>
                    <a:pt x="1906" y="1063"/>
                  </a:lnTo>
                  <a:lnTo>
                    <a:pt x="1781" y="813"/>
                  </a:lnTo>
                  <a:lnTo>
                    <a:pt x="1625" y="563"/>
                  </a:lnTo>
                  <a:lnTo>
                    <a:pt x="1406" y="376"/>
                  </a:lnTo>
                  <a:lnTo>
                    <a:pt x="1156" y="219"/>
                  </a:lnTo>
                  <a:lnTo>
                    <a:pt x="875" y="95"/>
                  </a:lnTo>
                  <a:lnTo>
                    <a:pt x="594"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9" name="Google Shape;3870;p61">
              <a:extLst>
                <a:ext uri="{FF2B5EF4-FFF2-40B4-BE49-F238E27FC236}">
                  <a16:creationId xmlns:a16="http://schemas.microsoft.com/office/drawing/2014/main" id="{974EA661-B675-DFE1-4EF6-20BEBC7DA994}"/>
                </a:ext>
              </a:extLst>
            </p:cNvPr>
            <p:cNvSpPr/>
            <p:nvPr/>
          </p:nvSpPr>
          <p:spPr>
            <a:xfrm>
              <a:off x="3171350" y="2548300"/>
              <a:ext cx="89800" cy="51550"/>
            </a:xfrm>
            <a:custGeom>
              <a:avLst/>
              <a:gdLst/>
              <a:ahLst/>
              <a:cxnLst/>
              <a:rect l="l" t="t" r="r" b="b"/>
              <a:pathLst>
                <a:path w="3592" h="2062" extrusionOk="0">
                  <a:moveTo>
                    <a:pt x="1312" y="1"/>
                  </a:moveTo>
                  <a:lnTo>
                    <a:pt x="843" y="32"/>
                  </a:lnTo>
                  <a:lnTo>
                    <a:pt x="437" y="126"/>
                  </a:lnTo>
                  <a:lnTo>
                    <a:pt x="0" y="251"/>
                  </a:lnTo>
                  <a:lnTo>
                    <a:pt x="406" y="282"/>
                  </a:lnTo>
                  <a:lnTo>
                    <a:pt x="812" y="344"/>
                  </a:lnTo>
                  <a:lnTo>
                    <a:pt x="1218" y="438"/>
                  </a:lnTo>
                  <a:lnTo>
                    <a:pt x="1624" y="532"/>
                  </a:lnTo>
                  <a:lnTo>
                    <a:pt x="1968" y="688"/>
                  </a:lnTo>
                  <a:lnTo>
                    <a:pt x="2280" y="875"/>
                  </a:lnTo>
                  <a:lnTo>
                    <a:pt x="2383" y="965"/>
                  </a:lnTo>
                  <a:lnTo>
                    <a:pt x="2383" y="965"/>
                  </a:lnTo>
                  <a:lnTo>
                    <a:pt x="2342" y="969"/>
                  </a:lnTo>
                  <a:lnTo>
                    <a:pt x="1968" y="1031"/>
                  </a:lnTo>
                  <a:lnTo>
                    <a:pt x="1624" y="1156"/>
                  </a:lnTo>
                  <a:lnTo>
                    <a:pt x="1312" y="1312"/>
                  </a:lnTo>
                  <a:lnTo>
                    <a:pt x="1000" y="1500"/>
                  </a:lnTo>
                  <a:lnTo>
                    <a:pt x="750" y="1781"/>
                  </a:lnTo>
                  <a:lnTo>
                    <a:pt x="562" y="2062"/>
                  </a:lnTo>
                  <a:lnTo>
                    <a:pt x="812" y="1906"/>
                  </a:lnTo>
                  <a:lnTo>
                    <a:pt x="1125" y="1750"/>
                  </a:lnTo>
                  <a:lnTo>
                    <a:pt x="1437" y="1656"/>
                  </a:lnTo>
                  <a:lnTo>
                    <a:pt x="1749" y="1593"/>
                  </a:lnTo>
                  <a:lnTo>
                    <a:pt x="2374" y="1531"/>
                  </a:lnTo>
                  <a:lnTo>
                    <a:pt x="2998" y="1562"/>
                  </a:lnTo>
                  <a:lnTo>
                    <a:pt x="3592" y="1593"/>
                  </a:lnTo>
                  <a:lnTo>
                    <a:pt x="3311" y="1094"/>
                  </a:lnTo>
                  <a:lnTo>
                    <a:pt x="3154" y="875"/>
                  </a:lnTo>
                  <a:lnTo>
                    <a:pt x="2998" y="688"/>
                  </a:lnTo>
                  <a:lnTo>
                    <a:pt x="2811" y="532"/>
                  </a:lnTo>
                  <a:lnTo>
                    <a:pt x="2624" y="375"/>
                  </a:lnTo>
                  <a:lnTo>
                    <a:pt x="2405" y="282"/>
                  </a:lnTo>
                  <a:lnTo>
                    <a:pt x="2186" y="188"/>
                  </a:lnTo>
                  <a:lnTo>
                    <a:pt x="1968" y="94"/>
                  </a:lnTo>
                  <a:lnTo>
                    <a:pt x="1749" y="63"/>
                  </a:ln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0" name="Google Shape;3871;p61">
              <a:extLst>
                <a:ext uri="{FF2B5EF4-FFF2-40B4-BE49-F238E27FC236}">
                  <a16:creationId xmlns:a16="http://schemas.microsoft.com/office/drawing/2014/main" id="{ACA488F2-BEA2-2831-FF0E-B75728409354}"/>
                </a:ext>
              </a:extLst>
            </p:cNvPr>
            <p:cNvSpPr/>
            <p:nvPr/>
          </p:nvSpPr>
          <p:spPr>
            <a:xfrm>
              <a:off x="3215850" y="2572500"/>
              <a:ext cx="45300" cy="39075"/>
            </a:xfrm>
            <a:custGeom>
              <a:avLst/>
              <a:gdLst/>
              <a:ahLst/>
              <a:cxnLst/>
              <a:rect l="l" t="t" r="r" b="b"/>
              <a:pathLst>
                <a:path w="1812" h="1563" extrusionOk="0">
                  <a:moveTo>
                    <a:pt x="1406" y="1"/>
                  </a:moveTo>
                  <a:lnTo>
                    <a:pt x="1562" y="282"/>
                  </a:lnTo>
                  <a:lnTo>
                    <a:pt x="1687" y="625"/>
                  </a:lnTo>
                  <a:lnTo>
                    <a:pt x="1656" y="657"/>
                  </a:lnTo>
                  <a:lnTo>
                    <a:pt x="1624" y="719"/>
                  </a:lnTo>
                  <a:lnTo>
                    <a:pt x="1499" y="844"/>
                  </a:lnTo>
                  <a:lnTo>
                    <a:pt x="1250" y="1031"/>
                  </a:lnTo>
                  <a:lnTo>
                    <a:pt x="968" y="1187"/>
                  </a:lnTo>
                  <a:lnTo>
                    <a:pt x="656" y="1344"/>
                  </a:lnTo>
                  <a:lnTo>
                    <a:pt x="313" y="1469"/>
                  </a:lnTo>
                  <a:lnTo>
                    <a:pt x="0" y="1562"/>
                  </a:lnTo>
                  <a:lnTo>
                    <a:pt x="344" y="1531"/>
                  </a:lnTo>
                  <a:lnTo>
                    <a:pt x="719" y="1469"/>
                  </a:lnTo>
                  <a:lnTo>
                    <a:pt x="1031" y="1344"/>
                  </a:lnTo>
                  <a:lnTo>
                    <a:pt x="1374" y="1187"/>
                  </a:lnTo>
                  <a:lnTo>
                    <a:pt x="1531" y="1094"/>
                  </a:lnTo>
                  <a:lnTo>
                    <a:pt x="1656" y="938"/>
                  </a:lnTo>
                  <a:lnTo>
                    <a:pt x="1749" y="782"/>
                  </a:lnTo>
                  <a:lnTo>
                    <a:pt x="1812" y="594"/>
                  </a:lnTo>
                  <a:lnTo>
                    <a:pt x="1656" y="282"/>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1" name="Google Shape;3872;p61">
              <a:extLst>
                <a:ext uri="{FF2B5EF4-FFF2-40B4-BE49-F238E27FC236}">
                  <a16:creationId xmlns:a16="http://schemas.microsoft.com/office/drawing/2014/main" id="{21BB5A1C-1BDB-8650-7F23-FF4575BD65C9}"/>
                </a:ext>
              </a:extLst>
            </p:cNvPr>
            <p:cNvSpPr/>
            <p:nvPr/>
          </p:nvSpPr>
          <p:spPr>
            <a:xfrm>
              <a:off x="2750525" y="2089225"/>
              <a:ext cx="666775" cy="554350"/>
            </a:xfrm>
            <a:custGeom>
              <a:avLst/>
              <a:gdLst/>
              <a:ahLst/>
              <a:cxnLst/>
              <a:rect l="l" t="t" r="r" b="b"/>
              <a:pathLst>
                <a:path w="26671" h="22174" extrusionOk="0">
                  <a:moveTo>
                    <a:pt x="15084" y="1"/>
                  </a:moveTo>
                  <a:lnTo>
                    <a:pt x="14179" y="63"/>
                  </a:lnTo>
                  <a:lnTo>
                    <a:pt x="13742" y="126"/>
                  </a:lnTo>
                  <a:lnTo>
                    <a:pt x="13304" y="219"/>
                  </a:lnTo>
                  <a:lnTo>
                    <a:pt x="12867" y="313"/>
                  </a:lnTo>
                  <a:lnTo>
                    <a:pt x="12430" y="438"/>
                  </a:lnTo>
                  <a:lnTo>
                    <a:pt x="11993" y="563"/>
                  </a:lnTo>
                  <a:lnTo>
                    <a:pt x="11555" y="719"/>
                  </a:lnTo>
                  <a:lnTo>
                    <a:pt x="10962" y="969"/>
                  </a:lnTo>
                  <a:lnTo>
                    <a:pt x="10369" y="1281"/>
                  </a:lnTo>
                  <a:lnTo>
                    <a:pt x="9838" y="1593"/>
                  </a:lnTo>
                  <a:lnTo>
                    <a:pt x="9307" y="1968"/>
                  </a:lnTo>
                  <a:lnTo>
                    <a:pt x="8807" y="2343"/>
                  </a:lnTo>
                  <a:lnTo>
                    <a:pt x="8370" y="2749"/>
                  </a:lnTo>
                  <a:lnTo>
                    <a:pt x="7933" y="3155"/>
                  </a:lnTo>
                  <a:lnTo>
                    <a:pt x="7558" y="3561"/>
                  </a:lnTo>
                  <a:lnTo>
                    <a:pt x="6902" y="4279"/>
                  </a:lnTo>
                  <a:lnTo>
                    <a:pt x="6434" y="4904"/>
                  </a:lnTo>
                  <a:lnTo>
                    <a:pt x="6122" y="5341"/>
                  </a:lnTo>
                  <a:lnTo>
                    <a:pt x="6028" y="5497"/>
                  </a:lnTo>
                  <a:lnTo>
                    <a:pt x="5840" y="5591"/>
                  </a:lnTo>
                  <a:lnTo>
                    <a:pt x="5278" y="5934"/>
                  </a:lnTo>
                  <a:lnTo>
                    <a:pt x="4466" y="6465"/>
                  </a:lnTo>
                  <a:lnTo>
                    <a:pt x="3998" y="6778"/>
                  </a:lnTo>
                  <a:lnTo>
                    <a:pt x="3498" y="7184"/>
                  </a:lnTo>
                  <a:lnTo>
                    <a:pt x="2999" y="7621"/>
                  </a:lnTo>
                  <a:lnTo>
                    <a:pt x="2499" y="8089"/>
                  </a:lnTo>
                  <a:lnTo>
                    <a:pt x="1999" y="8620"/>
                  </a:lnTo>
                  <a:lnTo>
                    <a:pt x="1562" y="9213"/>
                  </a:lnTo>
                  <a:lnTo>
                    <a:pt x="1125" y="9838"/>
                  </a:lnTo>
                  <a:lnTo>
                    <a:pt x="781" y="10494"/>
                  </a:lnTo>
                  <a:lnTo>
                    <a:pt x="625" y="10837"/>
                  </a:lnTo>
                  <a:lnTo>
                    <a:pt x="469" y="11181"/>
                  </a:lnTo>
                  <a:lnTo>
                    <a:pt x="344" y="11556"/>
                  </a:lnTo>
                  <a:lnTo>
                    <a:pt x="250" y="11930"/>
                  </a:lnTo>
                  <a:lnTo>
                    <a:pt x="125" y="12555"/>
                  </a:lnTo>
                  <a:lnTo>
                    <a:pt x="63" y="13148"/>
                  </a:lnTo>
                  <a:lnTo>
                    <a:pt x="1" y="13742"/>
                  </a:lnTo>
                  <a:lnTo>
                    <a:pt x="1" y="14304"/>
                  </a:lnTo>
                  <a:lnTo>
                    <a:pt x="32" y="14835"/>
                  </a:lnTo>
                  <a:lnTo>
                    <a:pt x="94" y="15366"/>
                  </a:lnTo>
                  <a:lnTo>
                    <a:pt x="188" y="15865"/>
                  </a:lnTo>
                  <a:lnTo>
                    <a:pt x="313" y="16365"/>
                  </a:lnTo>
                  <a:lnTo>
                    <a:pt x="438" y="16833"/>
                  </a:lnTo>
                  <a:lnTo>
                    <a:pt x="594" y="17271"/>
                  </a:lnTo>
                  <a:lnTo>
                    <a:pt x="781" y="17708"/>
                  </a:lnTo>
                  <a:lnTo>
                    <a:pt x="1000" y="18114"/>
                  </a:lnTo>
                  <a:lnTo>
                    <a:pt x="1187" y="18520"/>
                  </a:lnTo>
                  <a:lnTo>
                    <a:pt x="1437" y="18863"/>
                  </a:lnTo>
                  <a:lnTo>
                    <a:pt x="1906" y="19550"/>
                  </a:lnTo>
                  <a:lnTo>
                    <a:pt x="2405" y="20175"/>
                  </a:lnTo>
                  <a:lnTo>
                    <a:pt x="2905" y="20706"/>
                  </a:lnTo>
                  <a:lnTo>
                    <a:pt x="3373" y="21143"/>
                  </a:lnTo>
                  <a:lnTo>
                    <a:pt x="3779" y="21518"/>
                  </a:lnTo>
                  <a:lnTo>
                    <a:pt x="4154" y="21799"/>
                  </a:lnTo>
                  <a:lnTo>
                    <a:pt x="4435" y="22018"/>
                  </a:lnTo>
                  <a:lnTo>
                    <a:pt x="4716" y="22174"/>
                  </a:lnTo>
                  <a:lnTo>
                    <a:pt x="5216" y="21893"/>
                  </a:lnTo>
                  <a:lnTo>
                    <a:pt x="5684" y="21580"/>
                  </a:lnTo>
                  <a:lnTo>
                    <a:pt x="6059" y="21268"/>
                  </a:lnTo>
                  <a:lnTo>
                    <a:pt x="6403" y="20893"/>
                  </a:lnTo>
                  <a:lnTo>
                    <a:pt x="6715" y="20487"/>
                  </a:lnTo>
                  <a:lnTo>
                    <a:pt x="6965" y="20113"/>
                  </a:lnTo>
                  <a:lnTo>
                    <a:pt x="7152" y="19707"/>
                  </a:lnTo>
                  <a:lnTo>
                    <a:pt x="7339" y="19332"/>
                  </a:lnTo>
                  <a:lnTo>
                    <a:pt x="7464" y="18957"/>
                  </a:lnTo>
                  <a:lnTo>
                    <a:pt x="7589" y="18614"/>
                  </a:lnTo>
                  <a:lnTo>
                    <a:pt x="7714" y="17989"/>
                  </a:lnTo>
                  <a:lnTo>
                    <a:pt x="7777" y="17583"/>
                  </a:lnTo>
                  <a:lnTo>
                    <a:pt x="7777" y="17458"/>
                  </a:lnTo>
                  <a:lnTo>
                    <a:pt x="8776" y="17177"/>
                  </a:lnTo>
                  <a:lnTo>
                    <a:pt x="9713" y="16865"/>
                  </a:lnTo>
                  <a:lnTo>
                    <a:pt x="10587" y="16521"/>
                  </a:lnTo>
                  <a:lnTo>
                    <a:pt x="11368" y="16178"/>
                  </a:lnTo>
                  <a:lnTo>
                    <a:pt x="12118" y="15772"/>
                  </a:lnTo>
                  <a:lnTo>
                    <a:pt x="12805" y="15366"/>
                  </a:lnTo>
                  <a:lnTo>
                    <a:pt x="13429" y="14928"/>
                  </a:lnTo>
                  <a:lnTo>
                    <a:pt x="13991" y="14491"/>
                  </a:lnTo>
                  <a:lnTo>
                    <a:pt x="14491" y="14023"/>
                  </a:lnTo>
                  <a:lnTo>
                    <a:pt x="14959" y="13523"/>
                  </a:lnTo>
                  <a:lnTo>
                    <a:pt x="15397" y="13055"/>
                  </a:lnTo>
                  <a:lnTo>
                    <a:pt x="15771" y="12555"/>
                  </a:lnTo>
                  <a:lnTo>
                    <a:pt x="16115" y="12055"/>
                  </a:lnTo>
                  <a:lnTo>
                    <a:pt x="16396" y="11587"/>
                  </a:lnTo>
                  <a:lnTo>
                    <a:pt x="16646" y="11087"/>
                  </a:lnTo>
                  <a:lnTo>
                    <a:pt x="16864" y="10588"/>
                  </a:lnTo>
                  <a:lnTo>
                    <a:pt x="17052" y="10119"/>
                  </a:lnTo>
                  <a:lnTo>
                    <a:pt x="17208" y="9651"/>
                  </a:lnTo>
                  <a:lnTo>
                    <a:pt x="17333" y="9182"/>
                  </a:lnTo>
                  <a:lnTo>
                    <a:pt x="17458" y="8745"/>
                  </a:lnTo>
                  <a:lnTo>
                    <a:pt x="17614" y="7933"/>
                  </a:lnTo>
                  <a:lnTo>
                    <a:pt x="17676" y="7215"/>
                  </a:lnTo>
                  <a:lnTo>
                    <a:pt x="17708" y="6621"/>
                  </a:lnTo>
                  <a:lnTo>
                    <a:pt x="17708" y="6184"/>
                  </a:lnTo>
                  <a:lnTo>
                    <a:pt x="17676" y="5778"/>
                  </a:lnTo>
                  <a:lnTo>
                    <a:pt x="17676" y="5778"/>
                  </a:lnTo>
                  <a:lnTo>
                    <a:pt x="18457" y="6621"/>
                  </a:lnTo>
                  <a:lnTo>
                    <a:pt x="19269" y="7371"/>
                  </a:lnTo>
                  <a:lnTo>
                    <a:pt x="20081" y="8027"/>
                  </a:lnTo>
                  <a:lnTo>
                    <a:pt x="20862" y="8589"/>
                  </a:lnTo>
                  <a:lnTo>
                    <a:pt x="21611" y="9089"/>
                  </a:lnTo>
                  <a:lnTo>
                    <a:pt x="22361" y="9526"/>
                  </a:lnTo>
                  <a:lnTo>
                    <a:pt x="23079" y="9869"/>
                  </a:lnTo>
                  <a:lnTo>
                    <a:pt x="23735" y="10150"/>
                  </a:lnTo>
                  <a:lnTo>
                    <a:pt x="24328" y="10400"/>
                  </a:lnTo>
                  <a:lnTo>
                    <a:pt x="24890" y="10588"/>
                  </a:lnTo>
                  <a:lnTo>
                    <a:pt x="25390" y="10712"/>
                  </a:lnTo>
                  <a:lnTo>
                    <a:pt x="25827" y="10837"/>
                  </a:lnTo>
                  <a:lnTo>
                    <a:pt x="26421" y="10931"/>
                  </a:lnTo>
                  <a:lnTo>
                    <a:pt x="26639" y="10962"/>
                  </a:lnTo>
                  <a:lnTo>
                    <a:pt x="26671" y="10837"/>
                  </a:lnTo>
                  <a:lnTo>
                    <a:pt x="26671" y="10463"/>
                  </a:lnTo>
                  <a:lnTo>
                    <a:pt x="26577" y="9838"/>
                  </a:lnTo>
                  <a:lnTo>
                    <a:pt x="26421" y="9057"/>
                  </a:lnTo>
                  <a:lnTo>
                    <a:pt x="26296" y="8589"/>
                  </a:lnTo>
                  <a:lnTo>
                    <a:pt x="26140" y="8089"/>
                  </a:lnTo>
                  <a:lnTo>
                    <a:pt x="25952" y="7558"/>
                  </a:lnTo>
                  <a:lnTo>
                    <a:pt x="25702" y="6965"/>
                  </a:lnTo>
                  <a:lnTo>
                    <a:pt x="25421" y="6403"/>
                  </a:lnTo>
                  <a:lnTo>
                    <a:pt x="25078" y="5778"/>
                  </a:lnTo>
                  <a:lnTo>
                    <a:pt x="24703" y="5154"/>
                  </a:lnTo>
                  <a:lnTo>
                    <a:pt x="24235" y="4498"/>
                  </a:lnTo>
                  <a:lnTo>
                    <a:pt x="23985" y="4123"/>
                  </a:lnTo>
                  <a:lnTo>
                    <a:pt x="23673" y="3780"/>
                  </a:lnTo>
                  <a:lnTo>
                    <a:pt x="23391" y="3436"/>
                  </a:lnTo>
                  <a:lnTo>
                    <a:pt x="23079" y="3124"/>
                  </a:lnTo>
                  <a:lnTo>
                    <a:pt x="22736" y="2811"/>
                  </a:lnTo>
                  <a:lnTo>
                    <a:pt x="22392" y="2499"/>
                  </a:lnTo>
                  <a:lnTo>
                    <a:pt x="21705" y="1968"/>
                  </a:lnTo>
                  <a:lnTo>
                    <a:pt x="20956" y="1500"/>
                  </a:lnTo>
                  <a:lnTo>
                    <a:pt x="20175" y="1063"/>
                  </a:lnTo>
                  <a:lnTo>
                    <a:pt x="19394" y="719"/>
                  </a:lnTo>
                  <a:lnTo>
                    <a:pt x="18551" y="438"/>
                  </a:lnTo>
                  <a:lnTo>
                    <a:pt x="17708" y="219"/>
                  </a:lnTo>
                  <a:lnTo>
                    <a:pt x="16833" y="94"/>
                  </a:lnTo>
                  <a:lnTo>
                    <a:pt x="15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2" name="Google Shape;3873;p61">
              <a:extLst>
                <a:ext uri="{FF2B5EF4-FFF2-40B4-BE49-F238E27FC236}">
                  <a16:creationId xmlns:a16="http://schemas.microsoft.com/office/drawing/2014/main" id="{52B4BF50-8900-78C6-F240-3418FB95945A}"/>
                </a:ext>
              </a:extLst>
            </p:cNvPr>
            <p:cNvSpPr/>
            <p:nvPr/>
          </p:nvSpPr>
          <p:spPr>
            <a:xfrm>
              <a:off x="2786450" y="2599825"/>
              <a:ext cx="174900" cy="199900"/>
            </a:xfrm>
            <a:custGeom>
              <a:avLst/>
              <a:gdLst/>
              <a:ahLst/>
              <a:cxnLst/>
              <a:rect l="l" t="t" r="r" b="b"/>
              <a:pathLst>
                <a:path w="6996" h="7996" extrusionOk="0">
                  <a:moveTo>
                    <a:pt x="1249" y="1"/>
                  </a:moveTo>
                  <a:lnTo>
                    <a:pt x="1062" y="32"/>
                  </a:lnTo>
                  <a:lnTo>
                    <a:pt x="875" y="94"/>
                  </a:lnTo>
                  <a:lnTo>
                    <a:pt x="687" y="157"/>
                  </a:lnTo>
                  <a:lnTo>
                    <a:pt x="531" y="282"/>
                  </a:lnTo>
                  <a:lnTo>
                    <a:pt x="375" y="407"/>
                  </a:lnTo>
                  <a:lnTo>
                    <a:pt x="250" y="563"/>
                  </a:lnTo>
                  <a:lnTo>
                    <a:pt x="156" y="750"/>
                  </a:lnTo>
                  <a:lnTo>
                    <a:pt x="63" y="969"/>
                  </a:lnTo>
                  <a:lnTo>
                    <a:pt x="31" y="1188"/>
                  </a:lnTo>
                  <a:lnTo>
                    <a:pt x="0" y="1406"/>
                  </a:lnTo>
                  <a:lnTo>
                    <a:pt x="0" y="1656"/>
                  </a:lnTo>
                  <a:lnTo>
                    <a:pt x="0" y="1937"/>
                  </a:lnTo>
                  <a:lnTo>
                    <a:pt x="94" y="2499"/>
                  </a:lnTo>
                  <a:lnTo>
                    <a:pt x="250" y="3124"/>
                  </a:lnTo>
                  <a:lnTo>
                    <a:pt x="500" y="3748"/>
                  </a:lnTo>
                  <a:lnTo>
                    <a:pt x="781" y="4373"/>
                  </a:lnTo>
                  <a:lnTo>
                    <a:pt x="1093" y="4998"/>
                  </a:lnTo>
                  <a:lnTo>
                    <a:pt x="1468" y="5591"/>
                  </a:lnTo>
                  <a:lnTo>
                    <a:pt x="1874" y="6153"/>
                  </a:lnTo>
                  <a:lnTo>
                    <a:pt x="2311" y="6653"/>
                  </a:lnTo>
                  <a:lnTo>
                    <a:pt x="2748" y="7121"/>
                  </a:lnTo>
                  <a:lnTo>
                    <a:pt x="3186" y="7465"/>
                  </a:lnTo>
                  <a:lnTo>
                    <a:pt x="3435" y="7621"/>
                  </a:lnTo>
                  <a:lnTo>
                    <a:pt x="3654" y="7746"/>
                  </a:lnTo>
                  <a:lnTo>
                    <a:pt x="3873" y="7839"/>
                  </a:lnTo>
                  <a:lnTo>
                    <a:pt x="4091" y="7902"/>
                  </a:lnTo>
                  <a:lnTo>
                    <a:pt x="4310" y="7964"/>
                  </a:lnTo>
                  <a:lnTo>
                    <a:pt x="4560" y="7996"/>
                  </a:lnTo>
                  <a:lnTo>
                    <a:pt x="4997" y="7996"/>
                  </a:lnTo>
                  <a:lnTo>
                    <a:pt x="5215" y="7964"/>
                  </a:lnTo>
                  <a:lnTo>
                    <a:pt x="5434" y="7902"/>
                  </a:lnTo>
                  <a:lnTo>
                    <a:pt x="5653" y="7808"/>
                  </a:lnTo>
                  <a:lnTo>
                    <a:pt x="5840" y="7714"/>
                  </a:lnTo>
                  <a:lnTo>
                    <a:pt x="6027" y="7621"/>
                  </a:lnTo>
                  <a:lnTo>
                    <a:pt x="6215" y="7496"/>
                  </a:lnTo>
                  <a:lnTo>
                    <a:pt x="6371" y="7340"/>
                  </a:lnTo>
                  <a:lnTo>
                    <a:pt x="6527" y="7184"/>
                  </a:lnTo>
                  <a:lnTo>
                    <a:pt x="6652" y="6996"/>
                  </a:lnTo>
                  <a:lnTo>
                    <a:pt x="6777" y="6809"/>
                  </a:lnTo>
                  <a:lnTo>
                    <a:pt x="6871" y="6590"/>
                  </a:lnTo>
                  <a:lnTo>
                    <a:pt x="6964" y="6372"/>
                  </a:lnTo>
                  <a:lnTo>
                    <a:pt x="6996" y="6278"/>
                  </a:lnTo>
                  <a:lnTo>
                    <a:pt x="5778" y="2780"/>
                  </a:lnTo>
                  <a:lnTo>
                    <a:pt x="5621" y="2624"/>
                  </a:lnTo>
                  <a:lnTo>
                    <a:pt x="5215" y="2218"/>
                  </a:lnTo>
                  <a:lnTo>
                    <a:pt x="4591" y="1656"/>
                  </a:lnTo>
                  <a:lnTo>
                    <a:pt x="4216" y="1344"/>
                  </a:lnTo>
                  <a:lnTo>
                    <a:pt x="3810" y="1031"/>
                  </a:lnTo>
                  <a:lnTo>
                    <a:pt x="3404" y="750"/>
                  </a:lnTo>
                  <a:lnTo>
                    <a:pt x="2967" y="500"/>
                  </a:lnTo>
                  <a:lnTo>
                    <a:pt x="2530" y="282"/>
                  </a:lnTo>
                  <a:lnTo>
                    <a:pt x="2092" y="126"/>
                  </a:lnTo>
                  <a:lnTo>
                    <a:pt x="1655" y="32"/>
                  </a:lnTo>
                  <a:lnTo>
                    <a:pt x="1468"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3" name="Google Shape;3874;p61">
              <a:extLst>
                <a:ext uri="{FF2B5EF4-FFF2-40B4-BE49-F238E27FC236}">
                  <a16:creationId xmlns:a16="http://schemas.microsoft.com/office/drawing/2014/main" id="{721F17C1-6010-0297-9882-BE96EF366898}"/>
                </a:ext>
              </a:extLst>
            </p:cNvPr>
            <p:cNvSpPr/>
            <p:nvPr/>
          </p:nvSpPr>
          <p:spPr>
            <a:xfrm>
              <a:off x="2821575" y="2647450"/>
              <a:ext cx="109325" cy="118700"/>
            </a:xfrm>
            <a:custGeom>
              <a:avLst/>
              <a:gdLst/>
              <a:ahLst/>
              <a:cxnLst/>
              <a:rect l="l" t="t" r="r" b="b"/>
              <a:pathLst>
                <a:path w="4373" h="4748" extrusionOk="0">
                  <a:moveTo>
                    <a:pt x="32" y="1"/>
                  </a:moveTo>
                  <a:lnTo>
                    <a:pt x="0" y="32"/>
                  </a:lnTo>
                  <a:lnTo>
                    <a:pt x="32" y="63"/>
                  </a:lnTo>
                  <a:lnTo>
                    <a:pt x="313" y="157"/>
                  </a:lnTo>
                  <a:lnTo>
                    <a:pt x="625" y="282"/>
                  </a:lnTo>
                  <a:lnTo>
                    <a:pt x="906" y="407"/>
                  </a:lnTo>
                  <a:lnTo>
                    <a:pt x="1156" y="563"/>
                  </a:lnTo>
                  <a:lnTo>
                    <a:pt x="1406" y="719"/>
                  </a:lnTo>
                  <a:lnTo>
                    <a:pt x="1624" y="906"/>
                  </a:lnTo>
                  <a:lnTo>
                    <a:pt x="2093" y="1312"/>
                  </a:lnTo>
                  <a:lnTo>
                    <a:pt x="2468" y="1750"/>
                  </a:lnTo>
                  <a:lnTo>
                    <a:pt x="2842" y="2249"/>
                  </a:lnTo>
                  <a:lnTo>
                    <a:pt x="3155" y="2749"/>
                  </a:lnTo>
                  <a:lnTo>
                    <a:pt x="3467" y="3280"/>
                  </a:lnTo>
                  <a:lnTo>
                    <a:pt x="3248" y="3093"/>
                  </a:lnTo>
                  <a:lnTo>
                    <a:pt x="3030" y="2936"/>
                  </a:lnTo>
                  <a:lnTo>
                    <a:pt x="2811" y="2843"/>
                  </a:lnTo>
                  <a:lnTo>
                    <a:pt x="2561" y="2780"/>
                  </a:lnTo>
                  <a:lnTo>
                    <a:pt x="2311" y="2780"/>
                  </a:lnTo>
                  <a:lnTo>
                    <a:pt x="2062" y="2843"/>
                  </a:lnTo>
                  <a:lnTo>
                    <a:pt x="1812" y="2968"/>
                  </a:lnTo>
                  <a:lnTo>
                    <a:pt x="1562" y="3186"/>
                  </a:lnTo>
                  <a:lnTo>
                    <a:pt x="1531" y="3217"/>
                  </a:lnTo>
                  <a:lnTo>
                    <a:pt x="1531" y="3249"/>
                  </a:lnTo>
                  <a:lnTo>
                    <a:pt x="1593" y="3249"/>
                  </a:lnTo>
                  <a:lnTo>
                    <a:pt x="1812" y="3186"/>
                  </a:lnTo>
                  <a:lnTo>
                    <a:pt x="2030" y="3124"/>
                  </a:lnTo>
                  <a:lnTo>
                    <a:pt x="2249" y="3124"/>
                  </a:lnTo>
                  <a:lnTo>
                    <a:pt x="2436" y="3155"/>
                  </a:lnTo>
                  <a:lnTo>
                    <a:pt x="2655" y="3186"/>
                  </a:lnTo>
                  <a:lnTo>
                    <a:pt x="2842" y="3280"/>
                  </a:lnTo>
                  <a:lnTo>
                    <a:pt x="3030" y="3405"/>
                  </a:lnTo>
                  <a:lnTo>
                    <a:pt x="3217" y="3530"/>
                  </a:lnTo>
                  <a:lnTo>
                    <a:pt x="3436" y="3811"/>
                  </a:lnTo>
                  <a:lnTo>
                    <a:pt x="3686" y="4092"/>
                  </a:lnTo>
                  <a:lnTo>
                    <a:pt x="3904" y="4373"/>
                  </a:lnTo>
                  <a:lnTo>
                    <a:pt x="4092" y="4685"/>
                  </a:lnTo>
                  <a:lnTo>
                    <a:pt x="4123" y="4716"/>
                  </a:lnTo>
                  <a:lnTo>
                    <a:pt x="4185" y="4748"/>
                  </a:lnTo>
                  <a:lnTo>
                    <a:pt x="4279" y="4716"/>
                  </a:lnTo>
                  <a:lnTo>
                    <a:pt x="4373" y="4654"/>
                  </a:lnTo>
                  <a:lnTo>
                    <a:pt x="4373" y="4623"/>
                  </a:lnTo>
                  <a:lnTo>
                    <a:pt x="4341" y="4560"/>
                  </a:lnTo>
                  <a:lnTo>
                    <a:pt x="4341" y="4529"/>
                  </a:lnTo>
                  <a:lnTo>
                    <a:pt x="4279" y="4154"/>
                  </a:lnTo>
                  <a:lnTo>
                    <a:pt x="4185" y="3748"/>
                  </a:lnTo>
                  <a:lnTo>
                    <a:pt x="4060" y="3374"/>
                  </a:lnTo>
                  <a:lnTo>
                    <a:pt x="3873" y="2968"/>
                  </a:lnTo>
                  <a:lnTo>
                    <a:pt x="3686" y="2593"/>
                  </a:lnTo>
                  <a:lnTo>
                    <a:pt x="3467" y="2218"/>
                  </a:lnTo>
                  <a:lnTo>
                    <a:pt x="3186" y="1843"/>
                  </a:lnTo>
                  <a:lnTo>
                    <a:pt x="2905" y="1500"/>
                  </a:lnTo>
                  <a:lnTo>
                    <a:pt x="2624" y="1156"/>
                  </a:lnTo>
                  <a:lnTo>
                    <a:pt x="2280" y="875"/>
                  </a:lnTo>
                  <a:lnTo>
                    <a:pt x="1937" y="625"/>
                  </a:lnTo>
                  <a:lnTo>
                    <a:pt x="1593" y="407"/>
                  </a:lnTo>
                  <a:lnTo>
                    <a:pt x="1218" y="219"/>
                  </a:lnTo>
                  <a:lnTo>
                    <a:pt x="812"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4" name="Google Shape;3875;p61">
              <a:extLst>
                <a:ext uri="{FF2B5EF4-FFF2-40B4-BE49-F238E27FC236}">
                  <a16:creationId xmlns:a16="http://schemas.microsoft.com/office/drawing/2014/main" id="{7164E8B2-E8C5-6020-D83F-EA59A858F5AC}"/>
                </a:ext>
              </a:extLst>
            </p:cNvPr>
            <p:cNvSpPr/>
            <p:nvPr/>
          </p:nvSpPr>
          <p:spPr>
            <a:xfrm>
              <a:off x="3281425" y="2402300"/>
              <a:ext cx="27350" cy="28150"/>
            </a:xfrm>
            <a:custGeom>
              <a:avLst/>
              <a:gdLst/>
              <a:ahLst/>
              <a:cxnLst/>
              <a:rect l="l" t="t" r="r" b="b"/>
              <a:pathLst>
                <a:path w="1094" h="1126" extrusionOk="0">
                  <a:moveTo>
                    <a:pt x="563" y="1"/>
                  </a:moveTo>
                  <a:lnTo>
                    <a:pt x="469" y="32"/>
                  </a:lnTo>
                  <a:lnTo>
                    <a:pt x="438" y="32"/>
                  </a:lnTo>
                  <a:lnTo>
                    <a:pt x="344" y="63"/>
                  </a:lnTo>
                  <a:lnTo>
                    <a:pt x="250" y="94"/>
                  </a:lnTo>
                  <a:lnTo>
                    <a:pt x="157" y="157"/>
                  </a:lnTo>
                  <a:lnTo>
                    <a:pt x="94" y="251"/>
                  </a:lnTo>
                  <a:lnTo>
                    <a:pt x="32" y="344"/>
                  </a:lnTo>
                  <a:lnTo>
                    <a:pt x="1" y="438"/>
                  </a:lnTo>
                  <a:lnTo>
                    <a:pt x="1" y="563"/>
                  </a:lnTo>
                  <a:lnTo>
                    <a:pt x="1" y="657"/>
                  </a:lnTo>
                  <a:lnTo>
                    <a:pt x="32" y="782"/>
                  </a:lnTo>
                  <a:lnTo>
                    <a:pt x="94" y="875"/>
                  </a:lnTo>
                  <a:lnTo>
                    <a:pt x="157" y="938"/>
                  </a:lnTo>
                  <a:lnTo>
                    <a:pt x="219" y="1031"/>
                  </a:lnTo>
                  <a:lnTo>
                    <a:pt x="313" y="1063"/>
                  </a:lnTo>
                  <a:lnTo>
                    <a:pt x="438" y="1094"/>
                  </a:lnTo>
                  <a:lnTo>
                    <a:pt x="532" y="1125"/>
                  </a:lnTo>
                  <a:lnTo>
                    <a:pt x="656" y="1094"/>
                  </a:lnTo>
                  <a:lnTo>
                    <a:pt x="750" y="1063"/>
                  </a:lnTo>
                  <a:lnTo>
                    <a:pt x="844" y="1031"/>
                  </a:lnTo>
                  <a:lnTo>
                    <a:pt x="938" y="969"/>
                  </a:lnTo>
                  <a:lnTo>
                    <a:pt x="1000" y="875"/>
                  </a:lnTo>
                  <a:lnTo>
                    <a:pt x="1062" y="782"/>
                  </a:lnTo>
                  <a:lnTo>
                    <a:pt x="1094" y="688"/>
                  </a:lnTo>
                  <a:lnTo>
                    <a:pt x="1094" y="563"/>
                  </a:lnTo>
                  <a:lnTo>
                    <a:pt x="1094" y="469"/>
                  </a:lnTo>
                  <a:lnTo>
                    <a:pt x="1062" y="344"/>
                  </a:lnTo>
                  <a:lnTo>
                    <a:pt x="1000" y="251"/>
                  </a:lnTo>
                  <a:lnTo>
                    <a:pt x="938" y="188"/>
                  </a:lnTo>
                  <a:lnTo>
                    <a:pt x="875" y="126"/>
                  </a:lnTo>
                  <a:lnTo>
                    <a:pt x="781" y="63"/>
                  </a:lnTo>
                  <a:lnTo>
                    <a:pt x="688" y="32"/>
                  </a:lnTo>
                  <a:lnTo>
                    <a:pt x="563" y="1"/>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5" name="Google Shape;3876;p61">
              <a:extLst>
                <a:ext uri="{FF2B5EF4-FFF2-40B4-BE49-F238E27FC236}">
                  <a16:creationId xmlns:a16="http://schemas.microsoft.com/office/drawing/2014/main" id="{1CA66535-5150-4C89-086B-915DF98F2F3B}"/>
                </a:ext>
              </a:extLst>
            </p:cNvPr>
            <p:cNvSpPr/>
            <p:nvPr/>
          </p:nvSpPr>
          <p:spPr>
            <a:xfrm>
              <a:off x="6306775" y="4707825"/>
              <a:ext cx="263925" cy="40625"/>
            </a:xfrm>
            <a:custGeom>
              <a:avLst/>
              <a:gdLst/>
              <a:ahLst/>
              <a:cxnLst/>
              <a:rect l="l" t="t" r="r" b="b"/>
              <a:pathLst>
                <a:path w="10557" h="1625" extrusionOk="0">
                  <a:moveTo>
                    <a:pt x="1" y="0"/>
                  </a:moveTo>
                  <a:lnTo>
                    <a:pt x="1" y="1624"/>
                  </a:lnTo>
                  <a:lnTo>
                    <a:pt x="10557" y="1624"/>
                  </a:lnTo>
                  <a:lnTo>
                    <a:pt x="105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6" name="Google Shape;3877;p61">
              <a:extLst>
                <a:ext uri="{FF2B5EF4-FFF2-40B4-BE49-F238E27FC236}">
                  <a16:creationId xmlns:a16="http://schemas.microsoft.com/office/drawing/2014/main" id="{B7C3542B-97B7-16F0-A608-2116AC670661}"/>
                </a:ext>
              </a:extLst>
            </p:cNvPr>
            <p:cNvSpPr/>
            <p:nvPr/>
          </p:nvSpPr>
          <p:spPr>
            <a:xfrm>
              <a:off x="6306775" y="4707825"/>
              <a:ext cx="263925" cy="26550"/>
            </a:xfrm>
            <a:custGeom>
              <a:avLst/>
              <a:gdLst/>
              <a:ahLst/>
              <a:cxnLst/>
              <a:rect l="l" t="t" r="r" b="b"/>
              <a:pathLst>
                <a:path w="10557" h="1062" extrusionOk="0">
                  <a:moveTo>
                    <a:pt x="1" y="0"/>
                  </a:moveTo>
                  <a:lnTo>
                    <a:pt x="1" y="1062"/>
                  </a:lnTo>
                  <a:lnTo>
                    <a:pt x="10557" y="1062"/>
                  </a:lnTo>
                  <a:lnTo>
                    <a:pt x="105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7" name="Google Shape;3878;p61">
              <a:extLst>
                <a:ext uri="{FF2B5EF4-FFF2-40B4-BE49-F238E27FC236}">
                  <a16:creationId xmlns:a16="http://schemas.microsoft.com/office/drawing/2014/main" id="{8261CCC5-CF3F-0DD1-3E7A-E1A5CE053248}"/>
                </a:ext>
              </a:extLst>
            </p:cNvPr>
            <p:cNvSpPr/>
            <p:nvPr/>
          </p:nvSpPr>
          <p:spPr>
            <a:xfrm>
              <a:off x="5947650" y="4286225"/>
              <a:ext cx="258450" cy="376325"/>
            </a:xfrm>
            <a:custGeom>
              <a:avLst/>
              <a:gdLst/>
              <a:ahLst/>
              <a:cxnLst/>
              <a:rect l="l" t="t" r="r" b="b"/>
              <a:pathLst>
                <a:path w="10338" h="15053" extrusionOk="0">
                  <a:moveTo>
                    <a:pt x="3873" y="0"/>
                  </a:moveTo>
                  <a:lnTo>
                    <a:pt x="3404" y="31"/>
                  </a:lnTo>
                  <a:lnTo>
                    <a:pt x="2967" y="94"/>
                  </a:lnTo>
                  <a:lnTo>
                    <a:pt x="2530" y="250"/>
                  </a:lnTo>
                  <a:lnTo>
                    <a:pt x="2124" y="437"/>
                  </a:lnTo>
                  <a:lnTo>
                    <a:pt x="1937" y="562"/>
                  </a:lnTo>
                  <a:lnTo>
                    <a:pt x="1749" y="687"/>
                  </a:lnTo>
                  <a:lnTo>
                    <a:pt x="1593" y="843"/>
                  </a:lnTo>
                  <a:lnTo>
                    <a:pt x="1437" y="1031"/>
                  </a:lnTo>
                  <a:lnTo>
                    <a:pt x="1218" y="1312"/>
                  </a:lnTo>
                  <a:lnTo>
                    <a:pt x="1031" y="1624"/>
                  </a:lnTo>
                  <a:lnTo>
                    <a:pt x="844" y="1936"/>
                  </a:lnTo>
                  <a:lnTo>
                    <a:pt x="687" y="2249"/>
                  </a:lnTo>
                  <a:lnTo>
                    <a:pt x="563" y="2592"/>
                  </a:lnTo>
                  <a:lnTo>
                    <a:pt x="438" y="2967"/>
                  </a:lnTo>
                  <a:lnTo>
                    <a:pt x="219" y="3685"/>
                  </a:lnTo>
                  <a:lnTo>
                    <a:pt x="94" y="4466"/>
                  </a:lnTo>
                  <a:lnTo>
                    <a:pt x="32" y="5247"/>
                  </a:lnTo>
                  <a:lnTo>
                    <a:pt x="0" y="6059"/>
                  </a:lnTo>
                  <a:lnTo>
                    <a:pt x="63" y="6871"/>
                  </a:lnTo>
                  <a:lnTo>
                    <a:pt x="125" y="7683"/>
                  </a:lnTo>
                  <a:lnTo>
                    <a:pt x="281" y="8463"/>
                  </a:lnTo>
                  <a:lnTo>
                    <a:pt x="438" y="9244"/>
                  </a:lnTo>
                  <a:lnTo>
                    <a:pt x="656" y="9962"/>
                  </a:lnTo>
                  <a:lnTo>
                    <a:pt x="906" y="10681"/>
                  </a:lnTo>
                  <a:lnTo>
                    <a:pt x="1187" y="11305"/>
                  </a:lnTo>
                  <a:lnTo>
                    <a:pt x="1499" y="11899"/>
                  </a:lnTo>
                  <a:lnTo>
                    <a:pt x="1812" y="12430"/>
                  </a:lnTo>
                  <a:lnTo>
                    <a:pt x="2062" y="12773"/>
                  </a:lnTo>
                  <a:lnTo>
                    <a:pt x="2343" y="13117"/>
                  </a:lnTo>
                  <a:lnTo>
                    <a:pt x="2655" y="13398"/>
                  </a:lnTo>
                  <a:lnTo>
                    <a:pt x="2967" y="13679"/>
                  </a:lnTo>
                  <a:lnTo>
                    <a:pt x="3311" y="13960"/>
                  </a:lnTo>
                  <a:lnTo>
                    <a:pt x="3654" y="14178"/>
                  </a:lnTo>
                  <a:lnTo>
                    <a:pt x="4029" y="14397"/>
                  </a:lnTo>
                  <a:lnTo>
                    <a:pt x="4404" y="14553"/>
                  </a:lnTo>
                  <a:lnTo>
                    <a:pt x="4810" y="14709"/>
                  </a:lnTo>
                  <a:lnTo>
                    <a:pt x="5216" y="14834"/>
                  </a:lnTo>
                  <a:lnTo>
                    <a:pt x="5622" y="14928"/>
                  </a:lnTo>
                  <a:lnTo>
                    <a:pt x="6059" y="14990"/>
                  </a:lnTo>
                  <a:lnTo>
                    <a:pt x="6465" y="15053"/>
                  </a:lnTo>
                  <a:lnTo>
                    <a:pt x="6902" y="15053"/>
                  </a:lnTo>
                  <a:lnTo>
                    <a:pt x="7339" y="15022"/>
                  </a:lnTo>
                  <a:lnTo>
                    <a:pt x="7777" y="14959"/>
                  </a:lnTo>
                  <a:lnTo>
                    <a:pt x="8307" y="14834"/>
                  </a:lnTo>
                  <a:lnTo>
                    <a:pt x="8838" y="14647"/>
                  </a:lnTo>
                  <a:lnTo>
                    <a:pt x="9213" y="14491"/>
                  </a:lnTo>
                  <a:lnTo>
                    <a:pt x="9619" y="14303"/>
                  </a:lnTo>
                  <a:lnTo>
                    <a:pt x="9963" y="14085"/>
                  </a:lnTo>
                  <a:lnTo>
                    <a:pt x="10337" y="13866"/>
                  </a:lnTo>
                  <a:lnTo>
                    <a:pt x="8994" y="11867"/>
                  </a:lnTo>
                  <a:lnTo>
                    <a:pt x="8620" y="12117"/>
                  </a:lnTo>
                  <a:lnTo>
                    <a:pt x="8214" y="12336"/>
                  </a:lnTo>
                  <a:lnTo>
                    <a:pt x="7745" y="12492"/>
                  </a:lnTo>
                  <a:lnTo>
                    <a:pt x="7308" y="12617"/>
                  </a:lnTo>
                  <a:lnTo>
                    <a:pt x="6902" y="12679"/>
                  </a:lnTo>
                  <a:lnTo>
                    <a:pt x="6496" y="12679"/>
                  </a:lnTo>
                  <a:lnTo>
                    <a:pt x="6121" y="12617"/>
                  </a:lnTo>
                  <a:lnTo>
                    <a:pt x="5778" y="12523"/>
                  </a:lnTo>
                  <a:lnTo>
                    <a:pt x="5466" y="12430"/>
                  </a:lnTo>
                  <a:lnTo>
                    <a:pt x="5153" y="12273"/>
                  </a:lnTo>
                  <a:lnTo>
                    <a:pt x="4903" y="12117"/>
                  </a:lnTo>
                  <a:lnTo>
                    <a:pt x="4654" y="11930"/>
                  </a:lnTo>
                  <a:lnTo>
                    <a:pt x="4248" y="11586"/>
                  </a:lnTo>
                  <a:lnTo>
                    <a:pt x="3967" y="11274"/>
                  </a:lnTo>
                  <a:lnTo>
                    <a:pt x="3779" y="11024"/>
                  </a:lnTo>
                  <a:lnTo>
                    <a:pt x="3529" y="10618"/>
                  </a:lnTo>
                  <a:lnTo>
                    <a:pt x="3279" y="10150"/>
                  </a:lnTo>
                  <a:lnTo>
                    <a:pt x="3061" y="9650"/>
                  </a:lnTo>
                  <a:lnTo>
                    <a:pt x="2874" y="9088"/>
                  </a:lnTo>
                  <a:lnTo>
                    <a:pt x="2717" y="8526"/>
                  </a:lnTo>
                  <a:lnTo>
                    <a:pt x="2592" y="7933"/>
                  </a:lnTo>
                  <a:lnTo>
                    <a:pt x="2499" y="7308"/>
                  </a:lnTo>
                  <a:lnTo>
                    <a:pt x="2436" y="6683"/>
                  </a:lnTo>
                  <a:lnTo>
                    <a:pt x="2405" y="6090"/>
                  </a:lnTo>
                  <a:lnTo>
                    <a:pt x="2405" y="5497"/>
                  </a:lnTo>
                  <a:lnTo>
                    <a:pt x="2468" y="4903"/>
                  </a:lnTo>
                  <a:lnTo>
                    <a:pt x="2530" y="4341"/>
                  </a:lnTo>
                  <a:lnTo>
                    <a:pt x="2655" y="3810"/>
                  </a:lnTo>
                  <a:lnTo>
                    <a:pt x="2811" y="3342"/>
                  </a:lnTo>
                  <a:lnTo>
                    <a:pt x="3030" y="2905"/>
                  </a:lnTo>
                  <a:lnTo>
                    <a:pt x="3279" y="2561"/>
                  </a:lnTo>
                  <a:lnTo>
                    <a:pt x="3342" y="2499"/>
                  </a:lnTo>
                  <a:lnTo>
                    <a:pt x="3436" y="2436"/>
                  </a:lnTo>
                  <a:lnTo>
                    <a:pt x="3592" y="2405"/>
                  </a:lnTo>
                  <a:lnTo>
                    <a:pt x="3779" y="2374"/>
                  </a:lnTo>
                  <a:lnTo>
                    <a:pt x="4091" y="2374"/>
                  </a:lnTo>
                  <a:lnTo>
                    <a:pt x="4466" y="2405"/>
                  </a:lnTo>
                  <a:lnTo>
                    <a:pt x="4935" y="2467"/>
                  </a:lnTo>
                  <a:lnTo>
                    <a:pt x="5528" y="2561"/>
                  </a:lnTo>
                  <a:lnTo>
                    <a:pt x="6028" y="2686"/>
                  </a:lnTo>
                  <a:lnTo>
                    <a:pt x="6590" y="2842"/>
                  </a:lnTo>
                  <a:lnTo>
                    <a:pt x="7058" y="2967"/>
                  </a:lnTo>
                  <a:lnTo>
                    <a:pt x="7558" y="3030"/>
                  </a:lnTo>
                  <a:lnTo>
                    <a:pt x="7589" y="1843"/>
                  </a:lnTo>
                  <a:lnTo>
                    <a:pt x="7714" y="656"/>
                  </a:lnTo>
                  <a:lnTo>
                    <a:pt x="7214" y="531"/>
                  </a:lnTo>
                  <a:lnTo>
                    <a:pt x="6621" y="375"/>
                  </a:lnTo>
                  <a:lnTo>
                    <a:pt x="6028" y="219"/>
                  </a:lnTo>
                  <a:lnTo>
                    <a:pt x="5403" y="125"/>
                  </a:lnTo>
                  <a:lnTo>
                    <a:pt x="4810" y="31"/>
                  </a:lnTo>
                  <a:lnTo>
                    <a:pt x="43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8" name="Google Shape;3879;p61">
              <a:extLst>
                <a:ext uri="{FF2B5EF4-FFF2-40B4-BE49-F238E27FC236}">
                  <a16:creationId xmlns:a16="http://schemas.microsoft.com/office/drawing/2014/main" id="{19D9AB87-E681-3B88-812D-FF1CBB56F19D}"/>
                </a:ext>
              </a:extLst>
            </p:cNvPr>
            <p:cNvSpPr/>
            <p:nvPr/>
          </p:nvSpPr>
          <p:spPr>
            <a:xfrm>
              <a:off x="6152200" y="4582900"/>
              <a:ext cx="53900" cy="69500"/>
            </a:xfrm>
            <a:custGeom>
              <a:avLst/>
              <a:gdLst/>
              <a:ahLst/>
              <a:cxnLst/>
              <a:rect l="l" t="t" r="r" b="b"/>
              <a:pathLst>
                <a:path w="2156" h="2780" extrusionOk="0">
                  <a:moveTo>
                    <a:pt x="812" y="0"/>
                  </a:moveTo>
                  <a:lnTo>
                    <a:pt x="407" y="250"/>
                  </a:lnTo>
                  <a:lnTo>
                    <a:pt x="1" y="469"/>
                  </a:lnTo>
                  <a:lnTo>
                    <a:pt x="656" y="2780"/>
                  </a:lnTo>
                  <a:lnTo>
                    <a:pt x="1031" y="2624"/>
                  </a:lnTo>
                  <a:lnTo>
                    <a:pt x="1437" y="2436"/>
                  </a:lnTo>
                  <a:lnTo>
                    <a:pt x="1781" y="2218"/>
                  </a:lnTo>
                  <a:lnTo>
                    <a:pt x="2155" y="1999"/>
                  </a:lnTo>
                  <a:lnTo>
                    <a:pt x="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9" name="Google Shape;3880;p61">
              <a:extLst>
                <a:ext uri="{FF2B5EF4-FFF2-40B4-BE49-F238E27FC236}">
                  <a16:creationId xmlns:a16="http://schemas.microsoft.com/office/drawing/2014/main" id="{AF67A480-7E68-5AE6-58FE-003F99F5043E}"/>
                </a:ext>
              </a:extLst>
            </p:cNvPr>
            <p:cNvSpPr/>
            <p:nvPr/>
          </p:nvSpPr>
          <p:spPr>
            <a:xfrm>
              <a:off x="6067100" y="4287000"/>
              <a:ext cx="72625" cy="75750"/>
            </a:xfrm>
            <a:custGeom>
              <a:avLst/>
              <a:gdLst/>
              <a:ahLst/>
              <a:cxnLst/>
              <a:rect l="l" t="t" r="r" b="b"/>
              <a:pathLst>
                <a:path w="2905" h="3030" extrusionOk="0">
                  <a:moveTo>
                    <a:pt x="1" y="0"/>
                  </a:moveTo>
                  <a:lnTo>
                    <a:pt x="719" y="2561"/>
                  </a:lnTo>
                  <a:lnTo>
                    <a:pt x="1218" y="2686"/>
                  </a:lnTo>
                  <a:lnTo>
                    <a:pt x="1812" y="2811"/>
                  </a:lnTo>
                  <a:lnTo>
                    <a:pt x="2280" y="2936"/>
                  </a:lnTo>
                  <a:lnTo>
                    <a:pt x="2749" y="3030"/>
                  </a:lnTo>
                  <a:lnTo>
                    <a:pt x="2811" y="1843"/>
                  </a:lnTo>
                  <a:lnTo>
                    <a:pt x="2905" y="625"/>
                  </a:lnTo>
                  <a:lnTo>
                    <a:pt x="2405" y="500"/>
                  </a:lnTo>
                  <a:lnTo>
                    <a:pt x="1812" y="344"/>
                  </a:lnTo>
                  <a:lnTo>
                    <a:pt x="1218" y="219"/>
                  </a:lnTo>
                  <a:lnTo>
                    <a:pt x="625" y="9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0" name="Google Shape;3881;p61">
              <a:extLst>
                <a:ext uri="{FF2B5EF4-FFF2-40B4-BE49-F238E27FC236}">
                  <a16:creationId xmlns:a16="http://schemas.microsoft.com/office/drawing/2014/main" id="{680C3D15-344D-31CB-B56B-AFFB875284AA}"/>
                </a:ext>
              </a:extLst>
            </p:cNvPr>
            <p:cNvSpPr/>
            <p:nvPr/>
          </p:nvSpPr>
          <p:spPr>
            <a:xfrm>
              <a:off x="608740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6" y="8464"/>
                  </a:lnTo>
                  <a:lnTo>
                    <a:pt x="1687" y="9713"/>
                  </a:lnTo>
                  <a:lnTo>
                    <a:pt x="1999" y="10994"/>
                  </a:lnTo>
                  <a:lnTo>
                    <a:pt x="2343" y="12180"/>
                  </a:lnTo>
                  <a:lnTo>
                    <a:pt x="2686" y="13336"/>
                  </a:lnTo>
                  <a:lnTo>
                    <a:pt x="3061" y="14366"/>
                  </a:lnTo>
                  <a:lnTo>
                    <a:pt x="3467" y="15272"/>
                  </a:lnTo>
                  <a:lnTo>
                    <a:pt x="3873" y="16084"/>
                  </a:lnTo>
                  <a:lnTo>
                    <a:pt x="4310" y="16802"/>
                  </a:lnTo>
                  <a:lnTo>
                    <a:pt x="4779" y="17427"/>
                  </a:lnTo>
                  <a:lnTo>
                    <a:pt x="5247" y="17989"/>
                  </a:lnTo>
                  <a:lnTo>
                    <a:pt x="5715" y="18457"/>
                  </a:lnTo>
                  <a:lnTo>
                    <a:pt x="6184" y="18863"/>
                  </a:lnTo>
                  <a:lnTo>
                    <a:pt x="6652" y="19207"/>
                  </a:lnTo>
                  <a:lnTo>
                    <a:pt x="7152" y="19488"/>
                  </a:lnTo>
                  <a:lnTo>
                    <a:pt x="7620" y="19738"/>
                  </a:lnTo>
                  <a:lnTo>
                    <a:pt x="8089" y="19925"/>
                  </a:lnTo>
                  <a:lnTo>
                    <a:pt x="8557" y="20050"/>
                  </a:lnTo>
                  <a:lnTo>
                    <a:pt x="8995" y="20175"/>
                  </a:lnTo>
                  <a:lnTo>
                    <a:pt x="9432" y="20237"/>
                  </a:lnTo>
                  <a:lnTo>
                    <a:pt x="9838" y="20269"/>
                  </a:lnTo>
                  <a:lnTo>
                    <a:pt x="10587" y="20300"/>
                  </a:lnTo>
                  <a:lnTo>
                    <a:pt x="17489" y="20300"/>
                  </a:lnTo>
                  <a:lnTo>
                    <a:pt x="18270" y="20269"/>
                  </a:lnTo>
                  <a:lnTo>
                    <a:pt x="18676" y="20237"/>
                  </a:lnTo>
                  <a:lnTo>
                    <a:pt x="19113" y="20175"/>
                  </a:lnTo>
                  <a:lnTo>
                    <a:pt x="19550" y="20050"/>
                  </a:lnTo>
                  <a:lnTo>
                    <a:pt x="20019" y="19925"/>
                  </a:lnTo>
                  <a:lnTo>
                    <a:pt x="20487" y="19738"/>
                  </a:lnTo>
                  <a:lnTo>
                    <a:pt x="20955" y="19488"/>
                  </a:lnTo>
                  <a:lnTo>
                    <a:pt x="21424" y="19207"/>
                  </a:lnTo>
                  <a:lnTo>
                    <a:pt x="21924" y="18863"/>
                  </a:lnTo>
                  <a:lnTo>
                    <a:pt x="22392" y="18457"/>
                  </a:lnTo>
                  <a:lnTo>
                    <a:pt x="22860" y="17989"/>
                  </a:lnTo>
                  <a:lnTo>
                    <a:pt x="23329" y="17427"/>
                  </a:lnTo>
                  <a:lnTo>
                    <a:pt x="23766" y="16802"/>
                  </a:lnTo>
                  <a:lnTo>
                    <a:pt x="24203" y="16084"/>
                  </a:lnTo>
                  <a:lnTo>
                    <a:pt x="24641" y="15272"/>
                  </a:lnTo>
                  <a:lnTo>
                    <a:pt x="25047" y="14366"/>
                  </a:lnTo>
                  <a:lnTo>
                    <a:pt x="25421" y="13336"/>
                  </a:lnTo>
                  <a:lnTo>
                    <a:pt x="25765" y="12180"/>
                  </a:lnTo>
                  <a:lnTo>
                    <a:pt x="26108" y="10994"/>
                  </a:lnTo>
                  <a:lnTo>
                    <a:pt x="26389" y="9713"/>
                  </a:lnTo>
                  <a:lnTo>
                    <a:pt x="26702" y="8464"/>
                  </a:lnTo>
                  <a:lnTo>
                    <a:pt x="26952" y="7184"/>
                  </a:lnTo>
                  <a:lnTo>
                    <a:pt x="27170" y="5934"/>
                  </a:lnTo>
                  <a:lnTo>
                    <a:pt x="27576" y="3623"/>
                  </a:lnTo>
                  <a:lnTo>
                    <a:pt x="27857" y="1750"/>
                  </a:lnTo>
                  <a:lnTo>
                    <a:pt x="2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1" name="Google Shape;3882;p61">
              <a:extLst>
                <a:ext uri="{FF2B5EF4-FFF2-40B4-BE49-F238E27FC236}">
                  <a16:creationId xmlns:a16="http://schemas.microsoft.com/office/drawing/2014/main" id="{C77B3A5A-9CEA-047B-91AA-F9E7525704BA}"/>
                </a:ext>
              </a:extLst>
            </p:cNvPr>
            <p:cNvSpPr/>
            <p:nvPr/>
          </p:nvSpPr>
          <p:spPr>
            <a:xfrm>
              <a:off x="6121750" y="4416600"/>
              <a:ext cx="633975" cy="33600"/>
            </a:xfrm>
            <a:custGeom>
              <a:avLst/>
              <a:gdLst/>
              <a:ahLst/>
              <a:cxnLst/>
              <a:rect l="l" t="t" r="r" b="b"/>
              <a:pathLst>
                <a:path w="25359" h="1344" extrusionOk="0">
                  <a:moveTo>
                    <a:pt x="1" y="1"/>
                  </a:moveTo>
                  <a:lnTo>
                    <a:pt x="313" y="1343"/>
                  </a:lnTo>
                  <a:lnTo>
                    <a:pt x="25047" y="1343"/>
                  </a:lnTo>
                  <a:lnTo>
                    <a:pt x="2535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2" name="Google Shape;3883;p61">
              <a:extLst>
                <a:ext uri="{FF2B5EF4-FFF2-40B4-BE49-F238E27FC236}">
                  <a16:creationId xmlns:a16="http://schemas.microsoft.com/office/drawing/2014/main" id="{018CBB14-456B-21D4-8EBA-DBC006D990DE}"/>
                </a:ext>
              </a:extLst>
            </p:cNvPr>
            <p:cNvSpPr/>
            <p:nvPr/>
          </p:nvSpPr>
          <p:spPr>
            <a:xfrm>
              <a:off x="6137375" y="4484525"/>
              <a:ext cx="601975" cy="71850"/>
            </a:xfrm>
            <a:custGeom>
              <a:avLst/>
              <a:gdLst/>
              <a:ahLst/>
              <a:cxnLst/>
              <a:rect l="l" t="t" r="r" b="b"/>
              <a:pathLst>
                <a:path w="24079" h="2874" extrusionOk="0">
                  <a:moveTo>
                    <a:pt x="0" y="1"/>
                  </a:moveTo>
                  <a:lnTo>
                    <a:pt x="406" y="1500"/>
                  </a:lnTo>
                  <a:lnTo>
                    <a:pt x="625" y="2187"/>
                  </a:lnTo>
                  <a:lnTo>
                    <a:pt x="875" y="2874"/>
                  </a:lnTo>
                  <a:lnTo>
                    <a:pt x="23235" y="2874"/>
                  </a:lnTo>
                  <a:lnTo>
                    <a:pt x="23454" y="2187"/>
                  </a:lnTo>
                  <a:lnTo>
                    <a:pt x="23672" y="1500"/>
                  </a:lnTo>
                  <a:lnTo>
                    <a:pt x="2407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3" name="Google Shape;3884;p61">
              <a:extLst>
                <a:ext uri="{FF2B5EF4-FFF2-40B4-BE49-F238E27FC236}">
                  <a16:creationId xmlns:a16="http://schemas.microsoft.com/office/drawing/2014/main" id="{CE7D538D-1308-6AFD-DEA8-BD76884CC6E4}"/>
                </a:ext>
              </a:extLst>
            </p:cNvPr>
            <p:cNvSpPr/>
            <p:nvPr/>
          </p:nvSpPr>
          <p:spPr>
            <a:xfrm>
              <a:off x="1542725" y="4707825"/>
              <a:ext cx="263925" cy="40625"/>
            </a:xfrm>
            <a:custGeom>
              <a:avLst/>
              <a:gdLst/>
              <a:ahLst/>
              <a:cxnLst/>
              <a:rect l="l" t="t" r="r" b="b"/>
              <a:pathLst>
                <a:path w="10557" h="1625" extrusionOk="0">
                  <a:moveTo>
                    <a:pt x="1" y="0"/>
                  </a:moveTo>
                  <a:lnTo>
                    <a:pt x="1" y="1624"/>
                  </a:lnTo>
                  <a:lnTo>
                    <a:pt x="10556" y="1624"/>
                  </a:lnTo>
                  <a:lnTo>
                    <a:pt x="10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4" name="Google Shape;3885;p61">
              <a:extLst>
                <a:ext uri="{FF2B5EF4-FFF2-40B4-BE49-F238E27FC236}">
                  <a16:creationId xmlns:a16="http://schemas.microsoft.com/office/drawing/2014/main" id="{EDC2D6FE-2673-BC86-4511-E0F04F65E586}"/>
                </a:ext>
              </a:extLst>
            </p:cNvPr>
            <p:cNvSpPr/>
            <p:nvPr/>
          </p:nvSpPr>
          <p:spPr>
            <a:xfrm>
              <a:off x="1542725" y="4707825"/>
              <a:ext cx="263925" cy="40625"/>
            </a:xfrm>
            <a:custGeom>
              <a:avLst/>
              <a:gdLst/>
              <a:ahLst/>
              <a:cxnLst/>
              <a:rect l="l" t="t" r="r" b="b"/>
              <a:pathLst>
                <a:path w="10557" h="1625" fill="none" extrusionOk="0">
                  <a:moveTo>
                    <a:pt x="1" y="0"/>
                  </a:moveTo>
                  <a:lnTo>
                    <a:pt x="10556" y="0"/>
                  </a:lnTo>
                  <a:lnTo>
                    <a:pt x="10556" y="1624"/>
                  </a:lnTo>
                  <a:lnTo>
                    <a:pt x="1" y="16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5" name="Google Shape;3886;p61">
              <a:extLst>
                <a:ext uri="{FF2B5EF4-FFF2-40B4-BE49-F238E27FC236}">
                  <a16:creationId xmlns:a16="http://schemas.microsoft.com/office/drawing/2014/main" id="{06C2AF40-F670-A856-5FAC-77210DC9B5C6}"/>
                </a:ext>
              </a:extLst>
            </p:cNvPr>
            <p:cNvSpPr/>
            <p:nvPr/>
          </p:nvSpPr>
          <p:spPr>
            <a:xfrm>
              <a:off x="1542725" y="4712500"/>
              <a:ext cx="263925" cy="21875"/>
            </a:xfrm>
            <a:custGeom>
              <a:avLst/>
              <a:gdLst/>
              <a:ahLst/>
              <a:cxnLst/>
              <a:rect l="l" t="t" r="r" b="b"/>
              <a:pathLst>
                <a:path w="10557" h="875" extrusionOk="0">
                  <a:moveTo>
                    <a:pt x="1" y="0"/>
                  </a:moveTo>
                  <a:lnTo>
                    <a:pt x="1" y="875"/>
                  </a:lnTo>
                  <a:lnTo>
                    <a:pt x="10556" y="875"/>
                  </a:lnTo>
                  <a:lnTo>
                    <a:pt x="10556" y="0"/>
                  </a:lnTo>
                  <a:lnTo>
                    <a:pt x="10056" y="94"/>
                  </a:lnTo>
                  <a:lnTo>
                    <a:pt x="9588" y="157"/>
                  </a:lnTo>
                  <a:lnTo>
                    <a:pt x="9120" y="188"/>
                  </a:lnTo>
                  <a:lnTo>
                    <a:pt x="1406" y="188"/>
                  </a:lnTo>
                  <a:lnTo>
                    <a:pt x="969" y="157"/>
                  </a:lnTo>
                  <a:lnTo>
                    <a:pt x="500" y="9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6" name="Google Shape;3887;p61">
              <a:extLst>
                <a:ext uri="{FF2B5EF4-FFF2-40B4-BE49-F238E27FC236}">
                  <a16:creationId xmlns:a16="http://schemas.microsoft.com/office/drawing/2014/main" id="{4A139CFB-7D94-7CA2-46B4-B19570354E52}"/>
                </a:ext>
              </a:extLst>
            </p:cNvPr>
            <p:cNvSpPr/>
            <p:nvPr/>
          </p:nvSpPr>
          <p:spPr>
            <a:xfrm>
              <a:off x="1542725" y="4712500"/>
              <a:ext cx="263925" cy="21875"/>
            </a:xfrm>
            <a:custGeom>
              <a:avLst/>
              <a:gdLst/>
              <a:ahLst/>
              <a:cxnLst/>
              <a:rect l="l" t="t" r="r" b="b"/>
              <a:pathLst>
                <a:path w="10557" h="875" fill="none" extrusionOk="0">
                  <a:moveTo>
                    <a:pt x="10556" y="0"/>
                  </a:moveTo>
                  <a:lnTo>
                    <a:pt x="10556" y="0"/>
                  </a:lnTo>
                  <a:lnTo>
                    <a:pt x="10056" y="94"/>
                  </a:lnTo>
                  <a:lnTo>
                    <a:pt x="9588" y="157"/>
                  </a:lnTo>
                  <a:lnTo>
                    <a:pt x="9120" y="188"/>
                  </a:lnTo>
                  <a:lnTo>
                    <a:pt x="8714" y="188"/>
                  </a:lnTo>
                  <a:lnTo>
                    <a:pt x="1812" y="188"/>
                  </a:lnTo>
                  <a:lnTo>
                    <a:pt x="1812" y="188"/>
                  </a:lnTo>
                  <a:lnTo>
                    <a:pt x="1406" y="188"/>
                  </a:lnTo>
                  <a:lnTo>
                    <a:pt x="969" y="157"/>
                  </a:lnTo>
                  <a:lnTo>
                    <a:pt x="500" y="94"/>
                  </a:lnTo>
                  <a:lnTo>
                    <a:pt x="1" y="0"/>
                  </a:lnTo>
                  <a:lnTo>
                    <a:pt x="1" y="875"/>
                  </a:lnTo>
                  <a:lnTo>
                    <a:pt x="10556" y="875"/>
                  </a:lnTo>
                  <a:lnTo>
                    <a:pt x="105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7" name="Google Shape;3888;p61">
              <a:extLst>
                <a:ext uri="{FF2B5EF4-FFF2-40B4-BE49-F238E27FC236}">
                  <a16:creationId xmlns:a16="http://schemas.microsoft.com/office/drawing/2014/main" id="{E01EBC31-450D-A852-F6E5-27AC85BF53DF}"/>
                </a:ext>
              </a:extLst>
            </p:cNvPr>
            <p:cNvSpPr/>
            <p:nvPr/>
          </p:nvSpPr>
          <p:spPr>
            <a:xfrm>
              <a:off x="1184375" y="4286225"/>
              <a:ext cx="257650" cy="376325"/>
            </a:xfrm>
            <a:custGeom>
              <a:avLst/>
              <a:gdLst/>
              <a:ahLst/>
              <a:cxnLst/>
              <a:rect l="l" t="t" r="r" b="b"/>
              <a:pathLst>
                <a:path w="10306" h="15053" extrusionOk="0">
                  <a:moveTo>
                    <a:pt x="3841" y="0"/>
                  </a:moveTo>
                  <a:lnTo>
                    <a:pt x="3373" y="31"/>
                  </a:lnTo>
                  <a:lnTo>
                    <a:pt x="2936" y="94"/>
                  </a:lnTo>
                  <a:lnTo>
                    <a:pt x="2499" y="250"/>
                  </a:lnTo>
                  <a:lnTo>
                    <a:pt x="2093" y="437"/>
                  </a:lnTo>
                  <a:lnTo>
                    <a:pt x="1905" y="562"/>
                  </a:lnTo>
                  <a:lnTo>
                    <a:pt x="1749" y="687"/>
                  </a:lnTo>
                  <a:lnTo>
                    <a:pt x="1562" y="843"/>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8276" y="14834"/>
                  </a:lnTo>
                  <a:lnTo>
                    <a:pt x="8807" y="14647"/>
                  </a:lnTo>
                  <a:lnTo>
                    <a:pt x="9213" y="14491"/>
                  </a:lnTo>
                  <a:lnTo>
                    <a:pt x="9588" y="14303"/>
                  </a:lnTo>
                  <a:lnTo>
                    <a:pt x="9962" y="14085"/>
                  </a:lnTo>
                  <a:lnTo>
                    <a:pt x="10306" y="13866"/>
                  </a:lnTo>
                  <a:lnTo>
                    <a:pt x="8963" y="11867"/>
                  </a:lnTo>
                  <a:lnTo>
                    <a:pt x="8588" y="12117"/>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310" y="2499"/>
                  </a:lnTo>
                  <a:lnTo>
                    <a:pt x="3404" y="2436"/>
                  </a:lnTo>
                  <a:lnTo>
                    <a:pt x="3560" y="2405"/>
                  </a:lnTo>
                  <a:lnTo>
                    <a:pt x="3779" y="2374"/>
                  </a:lnTo>
                  <a:lnTo>
                    <a:pt x="4060" y="2374"/>
                  </a:lnTo>
                  <a:lnTo>
                    <a:pt x="4435" y="2405"/>
                  </a:lnTo>
                  <a:lnTo>
                    <a:pt x="4903" y="2467"/>
                  </a:lnTo>
                  <a:lnTo>
                    <a:pt x="5497" y="2561"/>
                  </a:lnTo>
                  <a:lnTo>
                    <a:pt x="5996" y="2686"/>
                  </a:lnTo>
                  <a:lnTo>
                    <a:pt x="6558" y="2842"/>
                  </a:lnTo>
                  <a:lnTo>
                    <a:pt x="7027" y="2967"/>
                  </a:lnTo>
                  <a:lnTo>
                    <a:pt x="7526" y="3030"/>
                  </a:lnTo>
                  <a:lnTo>
                    <a:pt x="7558" y="1843"/>
                  </a:lnTo>
                  <a:lnTo>
                    <a:pt x="7683" y="656"/>
                  </a:lnTo>
                  <a:lnTo>
                    <a:pt x="7183" y="531"/>
                  </a:lnTo>
                  <a:lnTo>
                    <a:pt x="6590" y="375"/>
                  </a:lnTo>
                  <a:lnTo>
                    <a:pt x="5996" y="219"/>
                  </a:lnTo>
                  <a:lnTo>
                    <a:pt x="5372" y="125"/>
                  </a:lnTo>
                  <a:lnTo>
                    <a:pt x="4778" y="31"/>
                  </a:lnTo>
                  <a:lnTo>
                    <a:pt x="4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8" name="Google Shape;3889;p61">
              <a:extLst>
                <a:ext uri="{FF2B5EF4-FFF2-40B4-BE49-F238E27FC236}">
                  <a16:creationId xmlns:a16="http://schemas.microsoft.com/office/drawing/2014/main" id="{F9AA0FA8-8521-8228-1F6B-0C7D8A0B1994}"/>
                </a:ext>
              </a:extLst>
            </p:cNvPr>
            <p:cNvSpPr/>
            <p:nvPr/>
          </p:nvSpPr>
          <p:spPr>
            <a:xfrm>
              <a:off x="1184375" y="4286225"/>
              <a:ext cx="257650" cy="376325"/>
            </a:xfrm>
            <a:custGeom>
              <a:avLst/>
              <a:gdLst/>
              <a:ahLst/>
              <a:cxnLst/>
              <a:rect l="l" t="t" r="r" b="b"/>
              <a:pathLst>
                <a:path w="10306" h="15053" fill="none" extrusionOk="0">
                  <a:moveTo>
                    <a:pt x="1780" y="12430"/>
                  </a:move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7745" y="14959"/>
                  </a:lnTo>
                  <a:lnTo>
                    <a:pt x="8276" y="14834"/>
                  </a:lnTo>
                  <a:lnTo>
                    <a:pt x="8807" y="14647"/>
                  </a:lnTo>
                  <a:lnTo>
                    <a:pt x="8807" y="14647"/>
                  </a:lnTo>
                  <a:lnTo>
                    <a:pt x="9213" y="14491"/>
                  </a:lnTo>
                  <a:lnTo>
                    <a:pt x="9588" y="14303"/>
                  </a:lnTo>
                  <a:lnTo>
                    <a:pt x="9962" y="14085"/>
                  </a:lnTo>
                  <a:lnTo>
                    <a:pt x="10306" y="13866"/>
                  </a:lnTo>
                  <a:lnTo>
                    <a:pt x="8963" y="11867"/>
                  </a:lnTo>
                  <a:lnTo>
                    <a:pt x="8963" y="11867"/>
                  </a:lnTo>
                  <a:lnTo>
                    <a:pt x="8588" y="12117"/>
                  </a:lnTo>
                  <a:lnTo>
                    <a:pt x="8182" y="12336"/>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248" y="2561"/>
                  </a:lnTo>
                  <a:lnTo>
                    <a:pt x="3310" y="2499"/>
                  </a:lnTo>
                  <a:lnTo>
                    <a:pt x="3404" y="2436"/>
                  </a:lnTo>
                  <a:lnTo>
                    <a:pt x="3560" y="2405"/>
                  </a:lnTo>
                  <a:lnTo>
                    <a:pt x="3779" y="2374"/>
                  </a:lnTo>
                  <a:lnTo>
                    <a:pt x="4060" y="2374"/>
                  </a:lnTo>
                  <a:lnTo>
                    <a:pt x="4435" y="2405"/>
                  </a:lnTo>
                  <a:lnTo>
                    <a:pt x="4903" y="2467"/>
                  </a:lnTo>
                  <a:lnTo>
                    <a:pt x="5497" y="2561"/>
                  </a:lnTo>
                  <a:lnTo>
                    <a:pt x="5497" y="2561"/>
                  </a:lnTo>
                  <a:lnTo>
                    <a:pt x="5996" y="2686"/>
                  </a:lnTo>
                  <a:lnTo>
                    <a:pt x="6558" y="2842"/>
                  </a:lnTo>
                  <a:lnTo>
                    <a:pt x="6558" y="2842"/>
                  </a:lnTo>
                  <a:lnTo>
                    <a:pt x="7027" y="2967"/>
                  </a:lnTo>
                  <a:lnTo>
                    <a:pt x="7526" y="3030"/>
                  </a:lnTo>
                  <a:lnTo>
                    <a:pt x="7558" y="1843"/>
                  </a:lnTo>
                  <a:lnTo>
                    <a:pt x="7683" y="656"/>
                  </a:lnTo>
                  <a:lnTo>
                    <a:pt x="7683" y="656"/>
                  </a:lnTo>
                  <a:lnTo>
                    <a:pt x="7183" y="531"/>
                  </a:lnTo>
                  <a:lnTo>
                    <a:pt x="7183" y="531"/>
                  </a:lnTo>
                  <a:lnTo>
                    <a:pt x="6590" y="375"/>
                  </a:lnTo>
                  <a:lnTo>
                    <a:pt x="5996" y="219"/>
                  </a:lnTo>
                  <a:lnTo>
                    <a:pt x="5372" y="125"/>
                  </a:lnTo>
                  <a:lnTo>
                    <a:pt x="4778" y="31"/>
                  </a:lnTo>
                  <a:lnTo>
                    <a:pt x="4778" y="31"/>
                  </a:lnTo>
                  <a:lnTo>
                    <a:pt x="4310" y="0"/>
                  </a:lnTo>
                  <a:lnTo>
                    <a:pt x="3841" y="0"/>
                  </a:lnTo>
                  <a:lnTo>
                    <a:pt x="3373" y="31"/>
                  </a:lnTo>
                  <a:lnTo>
                    <a:pt x="2936" y="94"/>
                  </a:lnTo>
                  <a:lnTo>
                    <a:pt x="2499" y="250"/>
                  </a:lnTo>
                  <a:lnTo>
                    <a:pt x="2093" y="437"/>
                  </a:lnTo>
                  <a:lnTo>
                    <a:pt x="1905" y="562"/>
                  </a:lnTo>
                  <a:lnTo>
                    <a:pt x="1749" y="687"/>
                  </a:lnTo>
                  <a:lnTo>
                    <a:pt x="1562" y="843"/>
                  </a:lnTo>
                  <a:lnTo>
                    <a:pt x="1405" y="1031"/>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9" name="Google Shape;3890;p61">
              <a:extLst>
                <a:ext uri="{FF2B5EF4-FFF2-40B4-BE49-F238E27FC236}">
                  <a16:creationId xmlns:a16="http://schemas.microsoft.com/office/drawing/2014/main" id="{086E1080-65C0-C61D-5DE5-6F2B683FE20D}"/>
                </a:ext>
              </a:extLst>
            </p:cNvPr>
            <p:cNvSpPr/>
            <p:nvPr/>
          </p:nvSpPr>
          <p:spPr>
            <a:xfrm>
              <a:off x="1388925" y="4584450"/>
              <a:ext cx="17200" cy="10175"/>
            </a:xfrm>
            <a:custGeom>
              <a:avLst/>
              <a:gdLst/>
              <a:ahLst/>
              <a:cxnLst/>
              <a:rect l="l" t="t" r="r" b="b"/>
              <a:pathLst>
                <a:path w="688" h="407"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0" name="Google Shape;3891;p61">
              <a:extLst>
                <a:ext uri="{FF2B5EF4-FFF2-40B4-BE49-F238E27FC236}">
                  <a16:creationId xmlns:a16="http://schemas.microsoft.com/office/drawing/2014/main" id="{7C2FC091-8C64-FC00-775E-5E0BB6994F3A}"/>
                </a:ext>
              </a:extLst>
            </p:cNvPr>
            <p:cNvSpPr/>
            <p:nvPr/>
          </p:nvSpPr>
          <p:spPr>
            <a:xfrm>
              <a:off x="1388925" y="4584450"/>
              <a:ext cx="17200" cy="10175"/>
            </a:xfrm>
            <a:custGeom>
              <a:avLst/>
              <a:gdLst/>
              <a:ahLst/>
              <a:cxnLst/>
              <a:rect l="l" t="t" r="r" b="b"/>
              <a:pathLst>
                <a:path w="688" h="407" fill="none"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1" name="Google Shape;3892;p61">
              <a:extLst>
                <a:ext uri="{FF2B5EF4-FFF2-40B4-BE49-F238E27FC236}">
                  <a16:creationId xmlns:a16="http://schemas.microsoft.com/office/drawing/2014/main" id="{73EF353B-CA63-0483-8705-E25238C2D3E7}"/>
                </a:ext>
              </a:extLst>
            </p:cNvPr>
            <p:cNvSpPr/>
            <p:nvPr/>
          </p:nvSpPr>
          <p:spPr>
            <a:xfrm>
              <a:off x="1388925" y="4584450"/>
              <a:ext cx="46875" cy="67950"/>
            </a:xfrm>
            <a:custGeom>
              <a:avLst/>
              <a:gdLst/>
              <a:ahLst/>
              <a:cxnLst/>
              <a:rect l="l" t="t" r="r" b="b"/>
              <a:pathLst>
                <a:path w="1875" h="2718" extrusionOk="0">
                  <a:moveTo>
                    <a:pt x="687" y="1"/>
                  </a:moveTo>
                  <a:lnTo>
                    <a:pt x="344" y="219"/>
                  </a:lnTo>
                  <a:lnTo>
                    <a:pt x="0" y="407"/>
                  </a:lnTo>
                  <a:lnTo>
                    <a:pt x="625" y="2718"/>
                  </a:lnTo>
                  <a:lnTo>
                    <a:pt x="1281" y="2437"/>
                  </a:lnTo>
                  <a:lnTo>
                    <a:pt x="1874" y="2093"/>
                  </a:lnTo>
                  <a:lnTo>
                    <a:pt x="1624" y="1687"/>
                  </a:lnTo>
                  <a:lnTo>
                    <a:pt x="1343" y="1250"/>
                  </a:lnTo>
                  <a:lnTo>
                    <a:pt x="1093" y="782"/>
                  </a:lnTo>
                  <a:lnTo>
                    <a:pt x="843" y="282"/>
                  </a:lnTo>
                  <a:lnTo>
                    <a:pt x="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2" name="Google Shape;3893;p61">
              <a:extLst>
                <a:ext uri="{FF2B5EF4-FFF2-40B4-BE49-F238E27FC236}">
                  <a16:creationId xmlns:a16="http://schemas.microsoft.com/office/drawing/2014/main" id="{CDD47E0A-025A-9726-2A27-C5563F5DC4E7}"/>
                </a:ext>
              </a:extLst>
            </p:cNvPr>
            <p:cNvSpPr/>
            <p:nvPr/>
          </p:nvSpPr>
          <p:spPr>
            <a:xfrm>
              <a:off x="1388925" y="4584450"/>
              <a:ext cx="46875" cy="67950"/>
            </a:xfrm>
            <a:custGeom>
              <a:avLst/>
              <a:gdLst/>
              <a:ahLst/>
              <a:cxnLst/>
              <a:rect l="l" t="t" r="r" b="b"/>
              <a:pathLst>
                <a:path w="1875" h="2718" fill="none" extrusionOk="0">
                  <a:moveTo>
                    <a:pt x="687" y="1"/>
                  </a:moveTo>
                  <a:lnTo>
                    <a:pt x="687" y="1"/>
                  </a:lnTo>
                  <a:lnTo>
                    <a:pt x="344" y="219"/>
                  </a:lnTo>
                  <a:lnTo>
                    <a:pt x="0" y="407"/>
                  </a:lnTo>
                  <a:lnTo>
                    <a:pt x="0" y="407"/>
                  </a:lnTo>
                  <a:lnTo>
                    <a:pt x="0" y="407"/>
                  </a:lnTo>
                  <a:lnTo>
                    <a:pt x="625" y="2718"/>
                  </a:lnTo>
                  <a:lnTo>
                    <a:pt x="625" y="2718"/>
                  </a:lnTo>
                  <a:lnTo>
                    <a:pt x="1281" y="2437"/>
                  </a:lnTo>
                  <a:lnTo>
                    <a:pt x="1874" y="2093"/>
                  </a:lnTo>
                  <a:lnTo>
                    <a:pt x="1874" y="2093"/>
                  </a:lnTo>
                  <a:lnTo>
                    <a:pt x="1624" y="1687"/>
                  </a:lnTo>
                  <a:lnTo>
                    <a:pt x="1343" y="1250"/>
                  </a:lnTo>
                  <a:lnTo>
                    <a:pt x="1093" y="782"/>
                  </a:lnTo>
                  <a:lnTo>
                    <a:pt x="843" y="282"/>
                  </a:lnTo>
                  <a:lnTo>
                    <a:pt x="843" y="282"/>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3" name="Google Shape;3894;p61">
              <a:extLst>
                <a:ext uri="{FF2B5EF4-FFF2-40B4-BE49-F238E27FC236}">
                  <a16:creationId xmlns:a16="http://schemas.microsoft.com/office/drawing/2014/main" id="{D0C248AA-4E7E-04CB-0736-1D61F7305338}"/>
                </a:ext>
              </a:extLst>
            </p:cNvPr>
            <p:cNvSpPr/>
            <p:nvPr/>
          </p:nvSpPr>
          <p:spPr>
            <a:xfrm>
              <a:off x="1321000" y="4350250"/>
              <a:ext cx="25000" cy="6250"/>
            </a:xfrm>
            <a:custGeom>
              <a:avLst/>
              <a:gdLst/>
              <a:ahLst/>
              <a:cxnLst/>
              <a:rect l="l" t="t" r="r" b="b"/>
              <a:pathLst>
                <a:path w="1000" h="250" extrusionOk="0">
                  <a:moveTo>
                    <a:pt x="0" y="0"/>
                  </a:moveTo>
                  <a:lnTo>
                    <a:pt x="0" y="31"/>
                  </a:lnTo>
                  <a:lnTo>
                    <a:pt x="1000" y="250"/>
                  </a:lnTo>
                  <a:lnTo>
                    <a:pt x="1000" y="250"/>
                  </a:lnTo>
                  <a:lnTo>
                    <a:pt x="32" y="0"/>
                  </a:lnTo>
                  <a:close/>
                </a:path>
              </a:pathLst>
            </a:custGeom>
            <a:solidFill>
              <a:srgbClr val="DE98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4" name="Google Shape;3895;p61">
              <a:extLst>
                <a:ext uri="{FF2B5EF4-FFF2-40B4-BE49-F238E27FC236}">
                  <a16:creationId xmlns:a16="http://schemas.microsoft.com/office/drawing/2014/main" id="{87DEF6FC-446A-1994-3A97-8F4FAAEEC647}"/>
                </a:ext>
              </a:extLst>
            </p:cNvPr>
            <p:cNvSpPr/>
            <p:nvPr/>
          </p:nvSpPr>
          <p:spPr>
            <a:xfrm>
              <a:off x="1321000" y="4350250"/>
              <a:ext cx="25000" cy="6250"/>
            </a:xfrm>
            <a:custGeom>
              <a:avLst/>
              <a:gdLst/>
              <a:ahLst/>
              <a:cxnLst/>
              <a:rect l="l" t="t" r="r" b="b"/>
              <a:pathLst>
                <a:path w="1000" h="250" fill="none" extrusionOk="0">
                  <a:moveTo>
                    <a:pt x="0" y="0"/>
                  </a:moveTo>
                  <a:lnTo>
                    <a:pt x="0" y="31"/>
                  </a:lnTo>
                  <a:lnTo>
                    <a:pt x="0" y="31"/>
                  </a:lnTo>
                  <a:lnTo>
                    <a:pt x="1000" y="250"/>
                  </a:lnTo>
                  <a:lnTo>
                    <a:pt x="1000" y="250"/>
                  </a:lnTo>
                  <a:lnTo>
                    <a:pt x="1000" y="250"/>
                  </a:lnTo>
                  <a:lnTo>
                    <a:pt x="1000" y="250"/>
                  </a:lnTo>
                  <a:lnTo>
                    <a:pt x="32" y="0"/>
                  </a:lnTo>
                  <a:lnTo>
                    <a:pt x="3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5" name="Google Shape;3896;p61">
              <a:extLst>
                <a:ext uri="{FF2B5EF4-FFF2-40B4-BE49-F238E27FC236}">
                  <a16:creationId xmlns:a16="http://schemas.microsoft.com/office/drawing/2014/main" id="{0CA1EC79-BCF7-DC5C-F6F3-3A2653FB8EAC}"/>
                </a:ext>
              </a:extLst>
            </p:cNvPr>
            <p:cNvSpPr/>
            <p:nvPr/>
          </p:nvSpPr>
          <p:spPr>
            <a:xfrm>
              <a:off x="1303825" y="4287000"/>
              <a:ext cx="42175" cy="69500"/>
            </a:xfrm>
            <a:custGeom>
              <a:avLst/>
              <a:gdLst/>
              <a:ahLst/>
              <a:cxnLst/>
              <a:rect l="l" t="t" r="r" b="b"/>
              <a:pathLst>
                <a:path w="1687" h="2780" extrusionOk="0">
                  <a:moveTo>
                    <a:pt x="0" y="0"/>
                  </a:moveTo>
                  <a:lnTo>
                    <a:pt x="687" y="2530"/>
                  </a:lnTo>
                  <a:lnTo>
                    <a:pt x="719" y="2530"/>
                  </a:lnTo>
                  <a:lnTo>
                    <a:pt x="1687" y="2780"/>
                  </a:lnTo>
                  <a:lnTo>
                    <a:pt x="1249" y="219"/>
                  </a:lnTo>
                  <a:lnTo>
                    <a:pt x="625" y="9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6" name="Google Shape;3897;p61">
              <a:extLst>
                <a:ext uri="{FF2B5EF4-FFF2-40B4-BE49-F238E27FC236}">
                  <a16:creationId xmlns:a16="http://schemas.microsoft.com/office/drawing/2014/main" id="{3C535ED6-A983-606B-566B-C12437021F86}"/>
                </a:ext>
              </a:extLst>
            </p:cNvPr>
            <p:cNvSpPr/>
            <p:nvPr/>
          </p:nvSpPr>
          <p:spPr>
            <a:xfrm>
              <a:off x="1303825" y="4287000"/>
              <a:ext cx="42175" cy="69500"/>
            </a:xfrm>
            <a:custGeom>
              <a:avLst/>
              <a:gdLst/>
              <a:ahLst/>
              <a:cxnLst/>
              <a:rect l="l" t="t" r="r" b="b"/>
              <a:pathLst>
                <a:path w="1687" h="2780" fill="none" extrusionOk="0">
                  <a:moveTo>
                    <a:pt x="0" y="0"/>
                  </a:moveTo>
                  <a:lnTo>
                    <a:pt x="687" y="2530"/>
                  </a:lnTo>
                  <a:lnTo>
                    <a:pt x="687" y="2530"/>
                  </a:lnTo>
                  <a:lnTo>
                    <a:pt x="719" y="2530"/>
                  </a:lnTo>
                  <a:lnTo>
                    <a:pt x="719" y="2530"/>
                  </a:lnTo>
                  <a:lnTo>
                    <a:pt x="1687" y="2780"/>
                  </a:lnTo>
                  <a:lnTo>
                    <a:pt x="1687" y="2780"/>
                  </a:lnTo>
                  <a:lnTo>
                    <a:pt x="1249" y="219"/>
                  </a:lnTo>
                  <a:lnTo>
                    <a:pt x="1249" y="219"/>
                  </a:lnTo>
                  <a:lnTo>
                    <a:pt x="625" y="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7" name="Google Shape;3898;p61">
              <a:extLst>
                <a:ext uri="{FF2B5EF4-FFF2-40B4-BE49-F238E27FC236}">
                  <a16:creationId xmlns:a16="http://schemas.microsoft.com/office/drawing/2014/main" id="{099C228D-17CC-D959-CB68-3FF25A4F11DA}"/>
                </a:ext>
              </a:extLst>
            </p:cNvPr>
            <p:cNvSpPr/>
            <p:nvPr/>
          </p:nvSpPr>
          <p:spPr>
            <a:xfrm>
              <a:off x="132335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5" y="8464"/>
                  </a:lnTo>
                  <a:lnTo>
                    <a:pt x="1686" y="9713"/>
                  </a:lnTo>
                  <a:lnTo>
                    <a:pt x="1999" y="10994"/>
                  </a:lnTo>
                  <a:lnTo>
                    <a:pt x="2311" y="12180"/>
                  </a:lnTo>
                  <a:lnTo>
                    <a:pt x="2686" y="13336"/>
                  </a:lnTo>
                  <a:lnTo>
                    <a:pt x="3061" y="14366"/>
                  </a:lnTo>
                  <a:lnTo>
                    <a:pt x="3248" y="14835"/>
                  </a:lnTo>
                  <a:lnTo>
                    <a:pt x="3466" y="15272"/>
                  </a:lnTo>
                  <a:lnTo>
                    <a:pt x="3872" y="16084"/>
                  </a:lnTo>
                  <a:lnTo>
                    <a:pt x="4310" y="16802"/>
                  </a:lnTo>
                  <a:lnTo>
                    <a:pt x="4778" y="17427"/>
                  </a:lnTo>
                  <a:lnTo>
                    <a:pt x="5215" y="17989"/>
                  </a:lnTo>
                  <a:lnTo>
                    <a:pt x="5715" y="18457"/>
                  </a:lnTo>
                  <a:lnTo>
                    <a:pt x="6183" y="18863"/>
                  </a:lnTo>
                  <a:lnTo>
                    <a:pt x="6652" y="19207"/>
                  </a:lnTo>
                  <a:lnTo>
                    <a:pt x="7152" y="19488"/>
                  </a:lnTo>
                  <a:lnTo>
                    <a:pt x="7620" y="19738"/>
                  </a:lnTo>
                  <a:lnTo>
                    <a:pt x="8088" y="19925"/>
                  </a:lnTo>
                  <a:lnTo>
                    <a:pt x="8526" y="20050"/>
                  </a:lnTo>
                  <a:lnTo>
                    <a:pt x="8994" y="20175"/>
                  </a:lnTo>
                  <a:lnTo>
                    <a:pt x="9431" y="20237"/>
                  </a:lnTo>
                  <a:lnTo>
                    <a:pt x="9837" y="20269"/>
                  </a:lnTo>
                  <a:lnTo>
                    <a:pt x="10587" y="20300"/>
                  </a:lnTo>
                  <a:lnTo>
                    <a:pt x="17489" y="20300"/>
                  </a:lnTo>
                  <a:lnTo>
                    <a:pt x="18238" y="20269"/>
                  </a:lnTo>
                  <a:lnTo>
                    <a:pt x="18675" y="20237"/>
                  </a:lnTo>
                  <a:lnTo>
                    <a:pt x="19081" y="20175"/>
                  </a:lnTo>
                  <a:lnTo>
                    <a:pt x="19550" y="20050"/>
                  </a:lnTo>
                  <a:lnTo>
                    <a:pt x="19987" y="19925"/>
                  </a:lnTo>
                  <a:lnTo>
                    <a:pt x="20455" y="19738"/>
                  </a:lnTo>
                  <a:lnTo>
                    <a:pt x="20955" y="19488"/>
                  </a:lnTo>
                  <a:lnTo>
                    <a:pt x="21423" y="19207"/>
                  </a:lnTo>
                  <a:lnTo>
                    <a:pt x="21892" y="18863"/>
                  </a:lnTo>
                  <a:lnTo>
                    <a:pt x="22392" y="18457"/>
                  </a:lnTo>
                  <a:lnTo>
                    <a:pt x="22860" y="17989"/>
                  </a:lnTo>
                  <a:lnTo>
                    <a:pt x="23328" y="17427"/>
                  </a:lnTo>
                  <a:lnTo>
                    <a:pt x="23766" y="16802"/>
                  </a:lnTo>
                  <a:lnTo>
                    <a:pt x="24203" y="16084"/>
                  </a:lnTo>
                  <a:lnTo>
                    <a:pt x="24640" y="15272"/>
                  </a:lnTo>
                  <a:lnTo>
                    <a:pt x="25015" y="14366"/>
                  </a:lnTo>
                  <a:lnTo>
                    <a:pt x="25390" y="13336"/>
                  </a:lnTo>
                  <a:lnTo>
                    <a:pt x="25764" y="12180"/>
                  </a:lnTo>
                  <a:lnTo>
                    <a:pt x="26077" y="10994"/>
                  </a:lnTo>
                  <a:lnTo>
                    <a:pt x="26389" y="9713"/>
                  </a:lnTo>
                  <a:lnTo>
                    <a:pt x="26670" y="8464"/>
                  </a:lnTo>
                  <a:lnTo>
                    <a:pt x="26951" y="7184"/>
                  </a:lnTo>
                  <a:lnTo>
                    <a:pt x="27170" y="5934"/>
                  </a:lnTo>
                  <a:lnTo>
                    <a:pt x="27576" y="3623"/>
                  </a:lnTo>
                  <a:lnTo>
                    <a:pt x="27857" y="1750"/>
                  </a:lnTo>
                  <a:lnTo>
                    <a:pt x="28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8" name="Google Shape;3899;p61">
              <a:extLst>
                <a:ext uri="{FF2B5EF4-FFF2-40B4-BE49-F238E27FC236}">
                  <a16:creationId xmlns:a16="http://schemas.microsoft.com/office/drawing/2014/main" id="{99D86495-638C-927D-EC5D-C077486DD8A1}"/>
                </a:ext>
              </a:extLst>
            </p:cNvPr>
            <p:cNvSpPr/>
            <p:nvPr/>
          </p:nvSpPr>
          <p:spPr>
            <a:xfrm>
              <a:off x="1323350" y="4209700"/>
              <a:ext cx="701900" cy="507500"/>
            </a:xfrm>
            <a:custGeom>
              <a:avLst/>
              <a:gdLst/>
              <a:ahLst/>
              <a:cxnLst/>
              <a:rect l="l" t="t" r="r" b="b"/>
              <a:pathLst>
                <a:path w="28076" h="20300" fill="none" extrusionOk="0">
                  <a:moveTo>
                    <a:pt x="28075" y="1"/>
                  </a:moveTo>
                  <a:lnTo>
                    <a:pt x="28075" y="1"/>
                  </a:lnTo>
                  <a:lnTo>
                    <a:pt x="27857" y="1750"/>
                  </a:lnTo>
                  <a:lnTo>
                    <a:pt x="27576" y="3623"/>
                  </a:lnTo>
                  <a:lnTo>
                    <a:pt x="27170" y="5934"/>
                  </a:lnTo>
                  <a:lnTo>
                    <a:pt x="26951" y="7184"/>
                  </a:lnTo>
                  <a:lnTo>
                    <a:pt x="26670" y="8464"/>
                  </a:lnTo>
                  <a:lnTo>
                    <a:pt x="26389" y="9713"/>
                  </a:lnTo>
                  <a:lnTo>
                    <a:pt x="26077" y="10994"/>
                  </a:lnTo>
                  <a:lnTo>
                    <a:pt x="25764" y="12180"/>
                  </a:lnTo>
                  <a:lnTo>
                    <a:pt x="25390" y="13336"/>
                  </a:lnTo>
                  <a:lnTo>
                    <a:pt x="25015" y="14366"/>
                  </a:lnTo>
                  <a:lnTo>
                    <a:pt x="24640" y="15272"/>
                  </a:lnTo>
                  <a:lnTo>
                    <a:pt x="24640" y="15272"/>
                  </a:lnTo>
                  <a:lnTo>
                    <a:pt x="24203" y="16084"/>
                  </a:lnTo>
                  <a:lnTo>
                    <a:pt x="23766" y="16802"/>
                  </a:lnTo>
                  <a:lnTo>
                    <a:pt x="23328" y="17427"/>
                  </a:lnTo>
                  <a:lnTo>
                    <a:pt x="22860" y="17989"/>
                  </a:lnTo>
                  <a:lnTo>
                    <a:pt x="22392" y="18457"/>
                  </a:lnTo>
                  <a:lnTo>
                    <a:pt x="21892" y="18863"/>
                  </a:lnTo>
                  <a:lnTo>
                    <a:pt x="21423" y="19207"/>
                  </a:lnTo>
                  <a:lnTo>
                    <a:pt x="20955" y="19488"/>
                  </a:lnTo>
                  <a:lnTo>
                    <a:pt x="20455" y="19738"/>
                  </a:lnTo>
                  <a:lnTo>
                    <a:pt x="19987" y="19925"/>
                  </a:lnTo>
                  <a:lnTo>
                    <a:pt x="19550" y="20050"/>
                  </a:lnTo>
                  <a:lnTo>
                    <a:pt x="19081" y="20175"/>
                  </a:lnTo>
                  <a:lnTo>
                    <a:pt x="18675" y="20237"/>
                  </a:lnTo>
                  <a:lnTo>
                    <a:pt x="18238" y="20269"/>
                  </a:lnTo>
                  <a:lnTo>
                    <a:pt x="17489" y="20300"/>
                  </a:lnTo>
                  <a:lnTo>
                    <a:pt x="10587" y="20300"/>
                  </a:lnTo>
                  <a:lnTo>
                    <a:pt x="10587" y="20300"/>
                  </a:lnTo>
                  <a:lnTo>
                    <a:pt x="9837" y="20269"/>
                  </a:lnTo>
                  <a:lnTo>
                    <a:pt x="9431" y="20237"/>
                  </a:lnTo>
                  <a:lnTo>
                    <a:pt x="8994" y="20175"/>
                  </a:lnTo>
                  <a:lnTo>
                    <a:pt x="8526" y="20050"/>
                  </a:lnTo>
                  <a:lnTo>
                    <a:pt x="8088" y="19925"/>
                  </a:lnTo>
                  <a:lnTo>
                    <a:pt x="7620" y="19738"/>
                  </a:lnTo>
                  <a:lnTo>
                    <a:pt x="7152" y="19488"/>
                  </a:lnTo>
                  <a:lnTo>
                    <a:pt x="6652" y="19207"/>
                  </a:lnTo>
                  <a:lnTo>
                    <a:pt x="6183" y="18863"/>
                  </a:lnTo>
                  <a:lnTo>
                    <a:pt x="5715" y="18457"/>
                  </a:lnTo>
                  <a:lnTo>
                    <a:pt x="5215" y="17989"/>
                  </a:lnTo>
                  <a:lnTo>
                    <a:pt x="4778" y="17427"/>
                  </a:lnTo>
                  <a:lnTo>
                    <a:pt x="4310" y="16802"/>
                  </a:lnTo>
                  <a:lnTo>
                    <a:pt x="3872" y="16084"/>
                  </a:lnTo>
                  <a:lnTo>
                    <a:pt x="3466" y="15272"/>
                  </a:lnTo>
                  <a:lnTo>
                    <a:pt x="3466" y="15272"/>
                  </a:lnTo>
                  <a:lnTo>
                    <a:pt x="3248" y="14835"/>
                  </a:lnTo>
                  <a:lnTo>
                    <a:pt x="3061" y="14366"/>
                  </a:lnTo>
                  <a:lnTo>
                    <a:pt x="2686" y="13336"/>
                  </a:lnTo>
                  <a:lnTo>
                    <a:pt x="2311" y="12180"/>
                  </a:lnTo>
                  <a:lnTo>
                    <a:pt x="1999" y="10994"/>
                  </a:lnTo>
                  <a:lnTo>
                    <a:pt x="1686" y="9713"/>
                  </a:lnTo>
                  <a:lnTo>
                    <a:pt x="1405" y="8464"/>
                  </a:lnTo>
                  <a:lnTo>
                    <a:pt x="1156" y="7184"/>
                  </a:lnTo>
                  <a:lnTo>
                    <a:pt x="906" y="5934"/>
                  </a:lnTo>
                  <a:lnTo>
                    <a:pt x="531" y="3623"/>
                  </a:lnTo>
                  <a:lnTo>
                    <a:pt x="250" y="1750"/>
                  </a:lnTo>
                  <a:lnTo>
                    <a:pt x="0" y="1"/>
                  </a:lnTo>
                  <a:lnTo>
                    <a:pt x="280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9" name="Google Shape;3900;p61">
              <a:extLst>
                <a:ext uri="{FF2B5EF4-FFF2-40B4-BE49-F238E27FC236}">
                  <a16:creationId xmlns:a16="http://schemas.microsoft.com/office/drawing/2014/main" id="{FA0C0B0F-9698-5820-D418-3996446E549C}"/>
                </a:ext>
              </a:extLst>
            </p:cNvPr>
            <p:cNvSpPr/>
            <p:nvPr/>
          </p:nvSpPr>
          <p:spPr>
            <a:xfrm>
              <a:off x="1375650" y="4250300"/>
              <a:ext cx="617575" cy="386500"/>
            </a:xfrm>
            <a:custGeom>
              <a:avLst/>
              <a:gdLst/>
              <a:ahLst/>
              <a:cxnLst/>
              <a:rect l="l" t="t" r="r" b="b"/>
              <a:pathLst>
                <a:path w="24703" h="15460" extrusionOk="0">
                  <a:moveTo>
                    <a:pt x="1718" y="1"/>
                  </a:move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10" y="1687"/>
                  </a:lnTo>
                  <a:lnTo>
                    <a:pt x="3779" y="1500"/>
                  </a:lnTo>
                  <a:lnTo>
                    <a:pt x="3685" y="1156"/>
                  </a:lnTo>
                  <a:lnTo>
                    <a:pt x="3498" y="844"/>
                  </a:lnTo>
                  <a:lnTo>
                    <a:pt x="3279" y="563"/>
                  </a:lnTo>
                  <a:lnTo>
                    <a:pt x="2998" y="313"/>
                  </a:lnTo>
                  <a:lnTo>
                    <a:pt x="2655" y="126"/>
                  </a:lnTo>
                  <a:lnTo>
                    <a:pt x="2311" y="32"/>
                  </a:lnTo>
                  <a:lnTo>
                    <a:pt x="2124" y="1"/>
                  </a:lnTo>
                  <a:close/>
                  <a:moveTo>
                    <a:pt x="22611" y="219"/>
                  </a:moveTo>
                  <a:lnTo>
                    <a:pt x="22423" y="251"/>
                  </a:lnTo>
                  <a:lnTo>
                    <a:pt x="22236" y="313"/>
                  </a:lnTo>
                  <a:lnTo>
                    <a:pt x="22048" y="375"/>
                  </a:lnTo>
                  <a:lnTo>
                    <a:pt x="21736" y="532"/>
                  </a:lnTo>
                  <a:lnTo>
                    <a:pt x="21455" y="781"/>
                  </a:lnTo>
                  <a:lnTo>
                    <a:pt x="21205" y="1063"/>
                  </a:lnTo>
                  <a:lnTo>
                    <a:pt x="21049" y="1375"/>
                  </a:lnTo>
                  <a:lnTo>
                    <a:pt x="20987" y="1562"/>
                  </a:lnTo>
                  <a:lnTo>
                    <a:pt x="20924" y="1750"/>
                  </a:lnTo>
                  <a:lnTo>
                    <a:pt x="20893" y="1937"/>
                  </a:lnTo>
                  <a:lnTo>
                    <a:pt x="20893" y="2124"/>
                  </a:lnTo>
                  <a:lnTo>
                    <a:pt x="20893" y="2312"/>
                  </a:lnTo>
                  <a:lnTo>
                    <a:pt x="20924" y="2499"/>
                  </a:lnTo>
                  <a:lnTo>
                    <a:pt x="20987" y="2686"/>
                  </a:lnTo>
                  <a:lnTo>
                    <a:pt x="21049" y="2874"/>
                  </a:lnTo>
                  <a:lnTo>
                    <a:pt x="21205" y="3186"/>
                  </a:lnTo>
                  <a:lnTo>
                    <a:pt x="21455" y="3467"/>
                  </a:lnTo>
                  <a:lnTo>
                    <a:pt x="21736" y="3717"/>
                  </a:lnTo>
                  <a:lnTo>
                    <a:pt x="22048" y="3873"/>
                  </a:lnTo>
                  <a:lnTo>
                    <a:pt x="22236" y="3936"/>
                  </a:lnTo>
                  <a:lnTo>
                    <a:pt x="22392" y="3998"/>
                  </a:lnTo>
                  <a:lnTo>
                    <a:pt x="22611" y="4029"/>
                  </a:lnTo>
                  <a:lnTo>
                    <a:pt x="22985" y="4029"/>
                  </a:lnTo>
                  <a:lnTo>
                    <a:pt x="23173" y="3998"/>
                  </a:lnTo>
                  <a:lnTo>
                    <a:pt x="23360" y="3936"/>
                  </a:lnTo>
                  <a:lnTo>
                    <a:pt x="23547" y="3873"/>
                  </a:lnTo>
                  <a:lnTo>
                    <a:pt x="23860" y="3717"/>
                  </a:lnTo>
                  <a:lnTo>
                    <a:pt x="24141" y="3467"/>
                  </a:lnTo>
                  <a:lnTo>
                    <a:pt x="24391" y="3186"/>
                  </a:lnTo>
                  <a:lnTo>
                    <a:pt x="24547" y="2874"/>
                  </a:lnTo>
                  <a:lnTo>
                    <a:pt x="24609" y="2686"/>
                  </a:lnTo>
                  <a:lnTo>
                    <a:pt x="24672" y="2499"/>
                  </a:lnTo>
                  <a:lnTo>
                    <a:pt x="24703" y="2312"/>
                  </a:lnTo>
                  <a:lnTo>
                    <a:pt x="24703" y="2124"/>
                  </a:lnTo>
                  <a:lnTo>
                    <a:pt x="24703" y="1937"/>
                  </a:lnTo>
                  <a:lnTo>
                    <a:pt x="24672" y="1750"/>
                  </a:lnTo>
                  <a:lnTo>
                    <a:pt x="24609" y="1562"/>
                  </a:lnTo>
                  <a:lnTo>
                    <a:pt x="24547" y="1375"/>
                  </a:lnTo>
                  <a:lnTo>
                    <a:pt x="24391" y="1063"/>
                  </a:lnTo>
                  <a:lnTo>
                    <a:pt x="24141" y="781"/>
                  </a:lnTo>
                  <a:lnTo>
                    <a:pt x="23860" y="532"/>
                  </a:lnTo>
                  <a:lnTo>
                    <a:pt x="23547" y="375"/>
                  </a:lnTo>
                  <a:lnTo>
                    <a:pt x="23360" y="313"/>
                  </a:lnTo>
                  <a:lnTo>
                    <a:pt x="23173" y="251"/>
                  </a:lnTo>
                  <a:lnTo>
                    <a:pt x="22985" y="219"/>
                  </a:lnTo>
                  <a:close/>
                  <a:moveTo>
                    <a:pt x="11774" y="3061"/>
                  </a:moveTo>
                  <a:lnTo>
                    <a:pt x="11587" y="3092"/>
                  </a:lnTo>
                  <a:lnTo>
                    <a:pt x="11399" y="3155"/>
                  </a:lnTo>
                  <a:lnTo>
                    <a:pt x="11212" y="3217"/>
                  </a:lnTo>
                  <a:lnTo>
                    <a:pt x="10899" y="3405"/>
                  </a:lnTo>
                  <a:lnTo>
                    <a:pt x="10618" y="3623"/>
                  </a:lnTo>
                  <a:lnTo>
                    <a:pt x="10369" y="3904"/>
                  </a:lnTo>
                  <a:lnTo>
                    <a:pt x="10212" y="4217"/>
                  </a:lnTo>
                  <a:lnTo>
                    <a:pt x="10150" y="4404"/>
                  </a:lnTo>
                  <a:lnTo>
                    <a:pt x="10088" y="4591"/>
                  </a:lnTo>
                  <a:lnTo>
                    <a:pt x="10056" y="4779"/>
                  </a:lnTo>
                  <a:lnTo>
                    <a:pt x="10056" y="4966"/>
                  </a:lnTo>
                  <a:lnTo>
                    <a:pt x="10056" y="5154"/>
                  </a:lnTo>
                  <a:lnTo>
                    <a:pt x="10088" y="5341"/>
                  </a:lnTo>
                  <a:lnTo>
                    <a:pt x="10150" y="5528"/>
                  </a:lnTo>
                  <a:lnTo>
                    <a:pt x="10212" y="5716"/>
                  </a:lnTo>
                  <a:lnTo>
                    <a:pt x="10369" y="6028"/>
                  </a:lnTo>
                  <a:lnTo>
                    <a:pt x="10618" y="6309"/>
                  </a:lnTo>
                  <a:lnTo>
                    <a:pt x="10899" y="6559"/>
                  </a:lnTo>
                  <a:lnTo>
                    <a:pt x="11212" y="6715"/>
                  </a:lnTo>
                  <a:lnTo>
                    <a:pt x="11587" y="6840"/>
                  </a:lnTo>
                  <a:lnTo>
                    <a:pt x="11774" y="6871"/>
                  </a:lnTo>
                  <a:lnTo>
                    <a:pt x="12149" y="6871"/>
                  </a:lnTo>
                  <a:lnTo>
                    <a:pt x="12336" y="6840"/>
                  </a:lnTo>
                  <a:lnTo>
                    <a:pt x="12711" y="6715"/>
                  </a:lnTo>
                  <a:lnTo>
                    <a:pt x="13023" y="6559"/>
                  </a:lnTo>
                  <a:lnTo>
                    <a:pt x="13304" y="6309"/>
                  </a:lnTo>
                  <a:lnTo>
                    <a:pt x="13554" y="6028"/>
                  </a:lnTo>
                  <a:lnTo>
                    <a:pt x="13710" y="5716"/>
                  </a:lnTo>
                  <a:lnTo>
                    <a:pt x="13835" y="5341"/>
                  </a:lnTo>
                  <a:lnTo>
                    <a:pt x="13866" y="5154"/>
                  </a:lnTo>
                  <a:lnTo>
                    <a:pt x="13866" y="4966"/>
                  </a:lnTo>
                  <a:lnTo>
                    <a:pt x="13866" y="4779"/>
                  </a:lnTo>
                  <a:lnTo>
                    <a:pt x="13835" y="4591"/>
                  </a:lnTo>
                  <a:lnTo>
                    <a:pt x="13773" y="4404"/>
                  </a:lnTo>
                  <a:lnTo>
                    <a:pt x="13710" y="4217"/>
                  </a:lnTo>
                  <a:lnTo>
                    <a:pt x="13554" y="3904"/>
                  </a:lnTo>
                  <a:lnTo>
                    <a:pt x="13304" y="3623"/>
                  </a:lnTo>
                  <a:lnTo>
                    <a:pt x="13023" y="3373"/>
                  </a:lnTo>
                  <a:lnTo>
                    <a:pt x="12711" y="3217"/>
                  </a:lnTo>
                  <a:lnTo>
                    <a:pt x="12523" y="3155"/>
                  </a:lnTo>
                  <a:lnTo>
                    <a:pt x="12336" y="3092"/>
                  </a:lnTo>
                  <a:lnTo>
                    <a:pt x="12149" y="3061"/>
                  </a:lnTo>
                  <a:close/>
                  <a:moveTo>
                    <a:pt x="5216" y="9744"/>
                  </a:moveTo>
                  <a:lnTo>
                    <a:pt x="5028" y="9776"/>
                  </a:lnTo>
                  <a:lnTo>
                    <a:pt x="4841" y="9807"/>
                  </a:lnTo>
                  <a:lnTo>
                    <a:pt x="4654" y="9869"/>
                  </a:lnTo>
                  <a:lnTo>
                    <a:pt x="4341" y="10057"/>
                  </a:lnTo>
                  <a:lnTo>
                    <a:pt x="4060" y="10306"/>
                  </a:lnTo>
                  <a:lnTo>
                    <a:pt x="3842" y="10587"/>
                  </a:lnTo>
                  <a:lnTo>
                    <a:pt x="3654" y="10900"/>
                  </a:lnTo>
                  <a:lnTo>
                    <a:pt x="3592" y="11087"/>
                  </a:lnTo>
                  <a:lnTo>
                    <a:pt x="3561" y="11243"/>
                  </a:lnTo>
                  <a:lnTo>
                    <a:pt x="3529" y="11431"/>
                  </a:lnTo>
                  <a:lnTo>
                    <a:pt x="3498" y="11649"/>
                  </a:lnTo>
                  <a:lnTo>
                    <a:pt x="3529" y="11837"/>
                  </a:lnTo>
                  <a:lnTo>
                    <a:pt x="3561" y="12024"/>
                  </a:lnTo>
                  <a:lnTo>
                    <a:pt x="3592" y="12211"/>
                  </a:lnTo>
                  <a:lnTo>
                    <a:pt x="3654" y="12368"/>
                  </a:lnTo>
                  <a:lnTo>
                    <a:pt x="3842" y="12711"/>
                  </a:lnTo>
                  <a:lnTo>
                    <a:pt x="4060" y="12992"/>
                  </a:lnTo>
                  <a:lnTo>
                    <a:pt x="4341" y="13211"/>
                  </a:lnTo>
                  <a:lnTo>
                    <a:pt x="4685" y="13398"/>
                  </a:lnTo>
                  <a:lnTo>
                    <a:pt x="5028" y="13492"/>
                  </a:lnTo>
                  <a:lnTo>
                    <a:pt x="5216" y="13523"/>
                  </a:lnTo>
                  <a:lnTo>
                    <a:pt x="5403" y="13554"/>
                  </a:lnTo>
                  <a:lnTo>
                    <a:pt x="5622" y="13523"/>
                  </a:lnTo>
                  <a:lnTo>
                    <a:pt x="5809" y="13492"/>
                  </a:lnTo>
                  <a:lnTo>
                    <a:pt x="6153" y="13398"/>
                  </a:lnTo>
                  <a:lnTo>
                    <a:pt x="6465" y="13211"/>
                  </a:lnTo>
                  <a:lnTo>
                    <a:pt x="6746" y="12992"/>
                  </a:lnTo>
                  <a:lnTo>
                    <a:pt x="6996" y="12711"/>
                  </a:lnTo>
                  <a:lnTo>
                    <a:pt x="7152" y="12368"/>
                  </a:lnTo>
                  <a:lnTo>
                    <a:pt x="7277" y="12024"/>
                  </a:lnTo>
                  <a:lnTo>
                    <a:pt x="7308" y="11837"/>
                  </a:lnTo>
                  <a:lnTo>
                    <a:pt x="7308" y="11649"/>
                  </a:lnTo>
                  <a:lnTo>
                    <a:pt x="7308" y="11431"/>
                  </a:lnTo>
                  <a:lnTo>
                    <a:pt x="7277" y="11243"/>
                  </a:lnTo>
                  <a:lnTo>
                    <a:pt x="7246" y="11056"/>
                  </a:lnTo>
                  <a:lnTo>
                    <a:pt x="7152" y="10900"/>
                  </a:lnTo>
                  <a:lnTo>
                    <a:pt x="6996" y="10556"/>
                  </a:lnTo>
                  <a:lnTo>
                    <a:pt x="6746" y="10275"/>
                  </a:lnTo>
                  <a:lnTo>
                    <a:pt x="6465" y="10057"/>
                  </a:lnTo>
                  <a:lnTo>
                    <a:pt x="6153" y="9869"/>
                  </a:lnTo>
                  <a:lnTo>
                    <a:pt x="5965" y="9807"/>
                  </a:lnTo>
                  <a:lnTo>
                    <a:pt x="5809" y="9776"/>
                  </a:lnTo>
                  <a:lnTo>
                    <a:pt x="5622" y="9744"/>
                  </a:lnTo>
                  <a:close/>
                  <a:moveTo>
                    <a:pt x="15990" y="11649"/>
                  </a:moveTo>
                  <a:lnTo>
                    <a:pt x="15803" y="11680"/>
                  </a:lnTo>
                  <a:lnTo>
                    <a:pt x="15615" y="11712"/>
                  </a:lnTo>
                  <a:lnTo>
                    <a:pt x="15428" y="11774"/>
                  </a:lnTo>
                  <a:lnTo>
                    <a:pt x="15115" y="11962"/>
                  </a:lnTo>
                  <a:lnTo>
                    <a:pt x="14834" y="12180"/>
                  </a:lnTo>
                  <a:lnTo>
                    <a:pt x="14585" y="12492"/>
                  </a:lnTo>
                  <a:lnTo>
                    <a:pt x="14428" y="12805"/>
                  </a:lnTo>
                  <a:lnTo>
                    <a:pt x="14366" y="12992"/>
                  </a:lnTo>
                  <a:lnTo>
                    <a:pt x="14304" y="13148"/>
                  </a:lnTo>
                  <a:lnTo>
                    <a:pt x="14272" y="13336"/>
                  </a:lnTo>
                  <a:lnTo>
                    <a:pt x="14272" y="13554"/>
                  </a:lnTo>
                  <a:lnTo>
                    <a:pt x="14272" y="13742"/>
                  </a:lnTo>
                  <a:lnTo>
                    <a:pt x="14304" y="13929"/>
                  </a:lnTo>
                  <a:lnTo>
                    <a:pt x="14366" y="14116"/>
                  </a:lnTo>
                  <a:lnTo>
                    <a:pt x="14428" y="14273"/>
                  </a:lnTo>
                  <a:lnTo>
                    <a:pt x="14585" y="14616"/>
                  </a:lnTo>
                  <a:lnTo>
                    <a:pt x="14834" y="14897"/>
                  </a:lnTo>
                  <a:lnTo>
                    <a:pt x="15115" y="15116"/>
                  </a:lnTo>
                  <a:lnTo>
                    <a:pt x="15428" y="15303"/>
                  </a:lnTo>
                  <a:lnTo>
                    <a:pt x="15615" y="15366"/>
                  </a:lnTo>
                  <a:lnTo>
                    <a:pt x="15803" y="15428"/>
                  </a:lnTo>
                  <a:lnTo>
                    <a:pt x="15990" y="15459"/>
                  </a:lnTo>
                  <a:lnTo>
                    <a:pt x="16365" y="15459"/>
                  </a:lnTo>
                  <a:lnTo>
                    <a:pt x="16552" y="15428"/>
                  </a:lnTo>
                  <a:lnTo>
                    <a:pt x="16739" y="15366"/>
                  </a:lnTo>
                  <a:lnTo>
                    <a:pt x="16927" y="15303"/>
                  </a:lnTo>
                  <a:lnTo>
                    <a:pt x="17239" y="15116"/>
                  </a:lnTo>
                  <a:lnTo>
                    <a:pt x="17520" y="14897"/>
                  </a:lnTo>
                  <a:lnTo>
                    <a:pt x="17770" y="14616"/>
                  </a:lnTo>
                  <a:lnTo>
                    <a:pt x="17926" y="14273"/>
                  </a:lnTo>
                  <a:lnTo>
                    <a:pt x="17989" y="14116"/>
                  </a:lnTo>
                  <a:lnTo>
                    <a:pt x="18051" y="13929"/>
                  </a:lnTo>
                  <a:lnTo>
                    <a:pt x="18082" y="13742"/>
                  </a:lnTo>
                  <a:lnTo>
                    <a:pt x="18082" y="13554"/>
                  </a:lnTo>
                  <a:lnTo>
                    <a:pt x="18082" y="13336"/>
                  </a:lnTo>
                  <a:lnTo>
                    <a:pt x="18051" y="13148"/>
                  </a:lnTo>
                  <a:lnTo>
                    <a:pt x="17989" y="12961"/>
                  </a:lnTo>
                  <a:lnTo>
                    <a:pt x="17926" y="12805"/>
                  </a:lnTo>
                  <a:lnTo>
                    <a:pt x="17770" y="12461"/>
                  </a:lnTo>
                  <a:lnTo>
                    <a:pt x="17520" y="12180"/>
                  </a:lnTo>
                  <a:lnTo>
                    <a:pt x="17239" y="11962"/>
                  </a:lnTo>
                  <a:lnTo>
                    <a:pt x="16927" y="11774"/>
                  </a:lnTo>
                  <a:lnTo>
                    <a:pt x="16739" y="11712"/>
                  </a:lnTo>
                  <a:lnTo>
                    <a:pt x="16552" y="11680"/>
                  </a:lnTo>
                  <a:lnTo>
                    <a:pt x="16365" y="116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0" name="Google Shape;3901;p61">
              <a:extLst>
                <a:ext uri="{FF2B5EF4-FFF2-40B4-BE49-F238E27FC236}">
                  <a16:creationId xmlns:a16="http://schemas.microsoft.com/office/drawing/2014/main" id="{D38F3B29-7D3E-59EB-A689-E96F0FB51C9C}"/>
                </a:ext>
              </a:extLst>
            </p:cNvPr>
            <p:cNvSpPr/>
            <p:nvPr/>
          </p:nvSpPr>
          <p:spPr>
            <a:xfrm>
              <a:off x="1732450" y="4541525"/>
              <a:ext cx="95275" cy="95275"/>
            </a:xfrm>
            <a:custGeom>
              <a:avLst/>
              <a:gdLst/>
              <a:ahLst/>
              <a:cxnLst/>
              <a:rect l="l" t="t" r="r" b="b"/>
              <a:pathLst>
                <a:path w="3811" h="3811" fill="none" extrusionOk="0">
                  <a:moveTo>
                    <a:pt x="1905" y="0"/>
                  </a:moveTo>
                  <a:lnTo>
                    <a:pt x="1905" y="0"/>
                  </a:lnTo>
                  <a:lnTo>
                    <a:pt x="1905" y="0"/>
                  </a:lnTo>
                  <a:lnTo>
                    <a:pt x="1718" y="0"/>
                  </a:lnTo>
                  <a:lnTo>
                    <a:pt x="1531" y="31"/>
                  </a:lnTo>
                  <a:lnTo>
                    <a:pt x="1343" y="63"/>
                  </a:lnTo>
                  <a:lnTo>
                    <a:pt x="1156" y="125"/>
                  </a:lnTo>
                  <a:lnTo>
                    <a:pt x="843" y="313"/>
                  </a:lnTo>
                  <a:lnTo>
                    <a:pt x="562" y="531"/>
                  </a:lnTo>
                  <a:lnTo>
                    <a:pt x="313" y="843"/>
                  </a:lnTo>
                  <a:lnTo>
                    <a:pt x="156" y="1156"/>
                  </a:lnTo>
                  <a:lnTo>
                    <a:pt x="94" y="1343"/>
                  </a:lnTo>
                  <a:lnTo>
                    <a:pt x="32" y="1499"/>
                  </a:lnTo>
                  <a:lnTo>
                    <a:pt x="0" y="1687"/>
                  </a:lnTo>
                  <a:lnTo>
                    <a:pt x="0" y="1905"/>
                  </a:lnTo>
                  <a:lnTo>
                    <a:pt x="0" y="1905"/>
                  </a:lnTo>
                  <a:lnTo>
                    <a:pt x="0" y="2093"/>
                  </a:lnTo>
                  <a:lnTo>
                    <a:pt x="32" y="2280"/>
                  </a:lnTo>
                  <a:lnTo>
                    <a:pt x="94" y="2467"/>
                  </a:lnTo>
                  <a:lnTo>
                    <a:pt x="156" y="2624"/>
                  </a:lnTo>
                  <a:lnTo>
                    <a:pt x="313" y="2967"/>
                  </a:lnTo>
                  <a:lnTo>
                    <a:pt x="562" y="3248"/>
                  </a:lnTo>
                  <a:lnTo>
                    <a:pt x="843" y="3467"/>
                  </a:lnTo>
                  <a:lnTo>
                    <a:pt x="1156" y="3654"/>
                  </a:lnTo>
                  <a:lnTo>
                    <a:pt x="1343" y="3717"/>
                  </a:lnTo>
                  <a:lnTo>
                    <a:pt x="1531" y="3779"/>
                  </a:lnTo>
                  <a:lnTo>
                    <a:pt x="1718" y="3810"/>
                  </a:lnTo>
                  <a:lnTo>
                    <a:pt x="1905" y="3810"/>
                  </a:lnTo>
                  <a:lnTo>
                    <a:pt x="1905" y="3810"/>
                  </a:lnTo>
                  <a:lnTo>
                    <a:pt x="2093" y="3810"/>
                  </a:lnTo>
                  <a:lnTo>
                    <a:pt x="2280" y="3779"/>
                  </a:lnTo>
                  <a:lnTo>
                    <a:pt x="2467" y="3717"/>
                  </a:lnTo>
                  <a:lnTo>
                    <a:pt x="2655" y="3654"/>
                  </a:lnTo>
                  <a:lnTo>
                    <a:pt x="2967" y="3467"/>
                  </a:lnTo>
                  <a:lnTo>
                    <a:pt x="3248" y="3248"/>
                  </a:lnTo>
                  <a:lnTo>
                    <a:pt x="3498" y="2967"/>
                  </a:lnTo>
                  <a:lnTo>
                    <a:pt x="3654" y="2624"/>
                  </a:lnTo>
                  <a:lnTo>
                    <a:pt x="3717" y="2467"/>
                  </a:lnTo>
                  <a:lnTo>
                    <a:pt x="3779" y="2280"/>
                  </a:lnTo>
                  <a:lnTo>
                    <a:pt x="3810" y="2093"/>
                  </a:lnTo>
                  <a:lnTo>
                    <a:pt x="3810" y="1905"/>
                  </a:lnTo>
                  <a:lnTo>
                    <a:pt x="3810" y="1905"/>
                  </a:lnTo>
                  <a:lnTo>
                    <a:pt x="3810" y="1905"/>
                  </a:lnTo>
                  <a:lnTo>
                    <a:pt x="3810" y="1687"/>
                  </a:lnTo>
                  <a:lnTo>
                    <a:pt x="3779" y="1499"/>
                  </a:lnTo>
                  <a:lnTo>
                    <a:pt x="3717" y="1312"/>
                  </a:lnTo>
                  <a:lnTo>
                    <a:pt x="3654" y="1156"/>
                  </a:lnTo>
                  <a:lnTo>
                    <a:pt x="3498" y="812"/>
                  </a:lnTo>
                  <a:lnTo>
                    <a:pt x="3248" y="531"/>
                  </a:lnTo>
                  <a:lnTo>
                    <a:pt x="2967" y="313"/>
                  </a:lnTo>
                  <a:lnTo>
                    <a:pt x="2655" y="125"/>
                  </a:lnTo>
                  <a:lnTo>
                    <a:pt x="2467" y="63"/>
                  </a:lnTo>
                  <a:lnTo>
                    <a:pt x="2280" y="31"/>
                  </a:lnTo>
                  <a:lnTo>
                    <a:pt x="2093"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1" name="Google Shape;3902;p61">
              <a:extLst>
                <a:ext uri="{FF2B5EF4-FFF2-40B4-BE49-F238E27FC236}">
                  <a16:creationId xmlns:a16="http://schemas.microsoft.com/office/drawing/2014/main" id="{80FED0DE-A1EF-4148-5DCE-AEE961DD2056}"/>
                </a:ext>
              </a:extLst>
            </p:cNvPr>
            <p:cNvSpPr/>
            <p:nvPr/>
          </p:nvSpPr>
          <p:spPr>
            <a:xfrm>
              <a:off x="1463100" y="4493900"/>
              <a:ext cx="95275" cy="95275"/>
            </a:xfrm>
            <a:custGeom>
              <a:avLst/>
              <a:gdLst/>
              <a:ahLst/>
              <a:cxnLst/>
              <a:rect l="l" t="t" r="r" b="b"/>
              <a:pathLst>
                <a:path w="3811" h="3811" fill="none" extrusionOk="0">
                  <a:moveTo>
                    <a:pt x="1905" y="0"/>
                  </a:moveTo>
                  <a:lnTo>
                    <a:pt x="1905" y="0"/>
                  </a:lnTo>
                  <a:lnTo>
                    <a:pt x="1905" y="0"/>
                  </a:lnTo>
                  <a:lnTo>
                    <a:pt x="1718" y="0"/>
                  </a:lnTo>
                  <a:lnTo>
                    <a:pt x="1530" y="32"/>
                  </a:lnTo>
                  <a:lnTo>
                    <a:pt x="1343" y="63"/>
                  </a:lnTo>
                  <a:lnTo>
                    <a:pt x="1156" y="125"/>
                  </a:lnTo>
                  <a:lnTo>
                    <a:pt x="843" y="313"/>
                  </a:lnTo>
                  <a:lnTo>
                    <a:pt x="562" y="562"/>
                  </a:lnTo>
                  <a:lnTo>
                    <a:pt x="344" y="843"/>
                  </a:lnTo>
                  <a:lnTo>
                    <a:pt x="156" y="1156"/>
                  </a:lnTo>
                  <a:lnTo>
                    <a:pt x="94" y="1343"/>
                  </a:lnTo>
                  <a:lnTo>
                    <a:pt x="63" y="1499"/>
                  </a:lnTo>
                  <a:lnTo>
                    <a:pt x="31" y="1687"/>
                  </a:lnTo>
                  <a:lnTo>
                    <a:pt x="0" y="1905"/>
                  </a:lnTo>
                  <a:lnTo>
                    <a:pt x="0" y="1905"/>
                  </a:lnTo>
                  <a:lnTo>
                    <a:pt x="31" y="2093"/>
                  </a:lnTo>
                  <a:lnTo>
                    <a:pt x="63" y="2280"/>
                  </a:lnTo>
                  <a:lnTo>
                    <a:pt x="94" y="2467"/>
                  </a:lnTo>
                  <a:lnTo>
                    <a:pt x="156" y="2624"/>
                  </a:lnTo>
                  <a:lnTo>
                    <a:pt x="344" y="2967"/>
                  </a:lnTo>
                  <a:lnTo>
                    <a:pt x="562" y="3248"/>
                  </a:lnTo>
                  <a:lnTo>
                    <a:pt x="843" y="3467"/>
                  </a:lnTo>
                  <a:lnTo>
                    <a:pt x="1187" y="3654"/>
                  </a:lnTo>
                  <a:lnTo>
                    <a:pt x="1530" y="3748"/>
                  </a:lnTo>
                  <a:lnTo>
                    <a:pt x="1718" y="3779"/>
                  </a:lnTo>
                  <a:lnTo>
                    <a:pt x="1905" y="3810"/>
                  </a:lnTo>
                  <a:lnTo>
                    <a:pt x="1905" y="3810"/>
                  </a:lnTo>
                  <a:lnTo>
                    <a:pt x="1905" y="3810"/>
                  </a:lnTo>
                  <a:lnTo>
                    <a:pt x="1905" y="3810"/>
                  </a:lnTo>
                  <a:lnTo>
                    <a:pt x="2124" y="3779"/>
                  </a:lnTo>
                  <a:lnTo>
                    <a:pt x="2311" y="3748"/>
                  </a:lnTo>
                  <a:lnTo>
                    <a:pt x="2655" y="3654"/>
                  </a:lnTo>
                  <a:lnTo>
                    <a:pt x="2967" y="3467"/>
                  </a:lnTo>
                  <a:lnTo>
                    <a:pt x="3248" y="3248"/>
                  </a:lnTo>
                  <a:lnTo>
                    <a:pt x="3498" y="2967"/>
                  </a:lnTo>
                  <a:lnTo>
                    <a:pt x="3654" y="2624"/>
                  </a:lnTo>
                  <a:lnTo>
                    <a:pt x="3779" y="2280"/>
                  </a:lnTo>
                  <a:lnTo>
                    <a:pt x="3810" y="2093"/>
                  </a:lnTo>
                  <a:lnTo>
                    <a:pt x="3810" y="1905"/>
                  </a:lnTo>
                  <a:lnTo>
                    <a:pt x="3810" y="1905"/>
                  </a:lnTo>
                  <a:lnTo>
                    <a:pt x="3810" y="1687"/>
                  </a:lnTo>
                  <a:lnTo>
                    <a:pt x="3779" y="1499"/>
                  </a:lnTo>
                  <a:lnTo>
                    <a:pt x="3748" y="1312"/>
                  </a:lnTo>
                  <a:lnTo>
                    <a:pt x="3654" y="1156"/>
                  </a:lnTo>
                  <a:lnTo>
                    <a:pt x="3498" y="812"/>
                  </a:lnTo>
                  <a:lnTo>
                    <a:pt x="3248" y="531"/>
                  </a:lnTo>
                  <a:lnTo>
                    <a:pt x="2967" y="313"/>
                  </a:lnTo>
                  <a:lnTo>
                    <a:pt x="2655" y="125"/>
                  </a:lnTo>
                  <a:lnTo>
                    <a:pt x="2467" y="63"/>
                  </a:lnTo>
                  <a:lnTo>
                    <a:pt x="2311" y="32"/>
                  </a:lnTo>
                  <a:lnTo>
                    <a:pt x="2124"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2" name="Google Shape;3903;p61">
              <a:extLst>
                <a:ext uri="{FF2B5EF4-FFF2-40B4-BE49-F238E27FC236}">
                  <a16:creationId xmlns:a16="http://schemas.microsoft.com/office/drawing/2014/main" id="{99B3443D-7FC8-7DBB-3A10-438E9DDD7486}"/>
                </a:ext>
              </a:extLst>
            </p:cNvPr>
            <p:cNvSpPr/>
            <p:nvPr/>
          </p:nvSpPr>
          <p:spPr>
            <a:xfrm>
              <a:off x="1627050" y="4326825"/>
              <a:ext cx="95275" cy="95275"/>
            </a:xfrm>
            <a:custGeom>
              <a:avLst/>
              <a:gdLst/>
              <a:ahLst/>
              <a:cxnLst/>
              <a:rect l="l" t="t" r="r" b="b"/>
              <a:pathLst>
                <a:path w="3811" h="3811" fill="none" extrusionOk="0">
                  <a:moveTo>
                    <a:pt x="1905" y="0"/>
                  </a:moveTo>
                  <a:lnTo>
                    <a:pt x="1905" y="0"/>
                  </a:lnTo>
                  <a:lnTo>
                    <a:pt x="1718" y="0"/>
                  </a:lnTo>
                  <a:lnTo>
                    <a:pt x="1531" y="31"/>
                  </a:lnTo>
                  <a:lnTo>
                    <a:pt x="1343" y="94"/>
                  </a:lnTo>
                  <a:lnTo>
                    <a:pt x="1156" y="156"/>
                  </a:lnTo>
                  <a:lnTo>
                    <a:pt x="843" y="344"/>
                  </a:lnTo>
                  <a:lnTo>
                    <a:pt x="562" y="562"/>
                  </a:lnTo>
                  <a:lnTo>
                    <a:pt x="313" y="843"/>
                  </a:lnTo>
                  <a:lnTo>
                    <a:pt x="156" y="1156"/>
                  </a:lnTo>
                  <a:lnTo>
                    <a:pt x="94" y="1343"/>
                  </a:lnTo>
                  <a:lnTo>
                    <a:pt x="32" y="1530"/>
                  </a:lnTo>
                  <a:lnTo>
                    <a:pt x="0" y="1718"/>
                  </a:lnTo>
                  <a:lnTo>
                    <a:pt x="0" y="1905"/>
                  </a:lnTo>
                  <a:lnTo>
                    <a:pt x="0" y="1905"/>
                  </a:lnTo>
                  <a:lnTo>
                    <a:pt x="0" y="2093"/>
                  </a:lnTo>
                  <a:lnTo>
                    <a:pt x="32" y="2280"/>
                  </a:lnTo>
                  <a:lnTo>
                    <a:pt x="94" y="2467"/>
                  </a:lnTo>
                  <a:lnTo>
                    <a:pt x="156" y="2655"/>
                  </a:lnTo>
                  <a:lnTo>
                    <a:pt x="313" y="2967"/>
                  </a:lnTo>
                  <a:lnTo>
                    <a:pt x="562" y="3248"/>
                  </a:lnTo>
                  <a:lnTo>
                    <a:pt x="843" y="3498"/>
                  </a:lnTo>
                  <a:lnTo>
                    <a:pt x="1156" y="3654"/>
                  </a:lnTo>
                  <a:lnTo>
                    <a:pt x="1531" y="3779"/>
                  </a:lnTo>
                  <a:lnTo>
                    <a:pt x="1718" y="3810"/>
                  </a:lnTo>
                  <a:lnTo>
                    <a:pt x="1905" y="3810"/>
                  </a:lnTo>
                  <a:lnTo>
                    <a:pt x="1905" y="3810"/>
                  </a:lnTo>
                  <a:lnTo>
                    <a:pt x="1905" y="3810"/>
                  </a:lnTo>
                  <a:lnTo>
                    <a:pt x="1905" y="3810"/>
                  </a:lnTo>
                  <a:lnTo>
                    <a:pt x="2093" y="3810"/>
                  </a:lnTo>
                  <a:lnTo>
                    <a:pt x="2280" y="3779"/>
                  </a:lnTo>
                  <a:lnTo>
                    <a:pt x="2655" y="3654"/>
                  </a:lnTo>
                  <a:lnTo>
                    <a:pt x="2967" y="3498"/>
                  </a:lnTo>
                  <a:lnTo>
                    <a:pt x="3248" y="3248"/>
                  </a:lnTo>
                  <a:lnTo>
                    <a:pt x="3498" y="2967"/>
                  </a:lnTo>
                  <a:lnTo>
                    <a:pt x="3654" y="2655"/>
                  </a:lnTo>
                  <a:lnTo>
                    <a:pt x="3779" y="2280"/>
                  </a:lnTo>
                  <a:lnTo>
                    <a:pt x="3810" y="2093"/>
                  </a:lnTo>
                  <a:lnTo>
                    <a:pt x="3810" y="1905"/>
                  </a:lnTo>
                  <a:lnTo>
                    <a:pt x="3810" y="1905"/>
                  </a:lnTo>
                  <a:lnTo>
                    <a:pt x="3810" y="1718"/>
                  </a:lnTo>
                  <a:lnTo>
                    <a:pt x="3779" y="1530"/>
                  </a:lnTo>
                  <a:lnTo>
                    <a:pt x="3717" y="1343"/>
                  </a:lnTo>
                  <a:lnTo>
                    <a:pt x="3654" y="1156"/>
                  </a:lnTo>
                  <a:lnTo>
                    <a:pt x="3498" y="843"/>
                  </a:lnTo>
                  <a:lnTo>
                    <a:pt x="3248" y="562"/>
                  </a:lnTo>
                  <a:lnTo>
                    <a:pt x="2967" y="312"/>
                  </a:lnTo>
                  <a:lnTo>
                    <a:pt x="2655" y="156"/>
                  </a:lnTo>
                  <a:lnTo>
                    <a:pt x="2467" y="94"/>
                  </a:lnTo>
                  <a:lnTo>
                    <a:pt x="2280" y="31"/>
                  </a:lnTo>
                  <a:lnTo>
                    <a:pt x="2093" y="0"/>
                  </a:lnTo>
                  <a:lnTo>
                    <a:pt x="1905" y="0"/>
                  </a:lnTo>
                  <a:lnTo>
                    <a:pt x="1905" y="0"/>
                  </a:lnTo>
                  <a:lnTo>
                    <a:pt x="1905" y="0"/>
                  </a:lnTo>
                  <a:lnTo>
                    <a:pt x="1905"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3" name="Google Shape;3904;p61">
              <a:extLst>
                <a:ext uri="{FF2B5EF4-FFF2-40B4-BE49-F238E27FC236}">
                  <a16:creationId xmlns:a16="http://schemas.microsoft.com/office/drawing/2014/main" id="{39321116-FFC3-8953-56F5-E6A45F9CB4E8}"/>
                </a:ext>
              </a:extLst>
            </p:cNvPr>
            <p:cNvSpPr/>
            <p:nvPr/>
          </p:nvSpPr>
          <p:spPr>
            <a:xfrm>
              <a:off x="1897950" y="4255775"/>
              <a:ext cx="95275" cy="95275"/>
            </a:xfrm>
            <a:custGeom>
              <a:avLst/>
              <a:gdLst/>
              <a:ahLst/>
              <a:cxnLst/>
              <a:rect l="l" t="t" r="r" b="b"/>
              <a:pathLst>
                <a:path w="3811" h="3811" fill="none" extrusionOk="0">
                  <a:moveTo>
                    <a:pt x="1906" y="0"/>
                  </a:moveTo>
                  <a:lnTo>
                    <a:pt x="1906" y="0"/>
                  </a:lnTo>
                  <a:lnTo>
                    <a:pt x="1719" y="0"/>
                  </a:lnTo>
                  <a:lnTo>
                    <a:pt x="1531" y="32"/>
                  </a:lnTo>
                  <a:lnTo>
                    <a:pt x="1344" y="94"/>
                  </a:lnTo>
                  <a:lnTo>
                    <a:pt x="1156" y="156"/>
                  </a:lnTo>
                  <a:lnTo>
                    <a:pt x="844" y="313"/>
                  </a:lnTo>
                  <a:lnTo>
                    <a:pt x="563" y="562"/>
                  </a:lnTo>
                  <a:lnTo>
                    <a:pt x="313" y="844"/>
                  </a:lnTo>
                  <a:lnTo>
                    <a:pt x="157" y="1156"/>
                  </a:lnTo>
                  <a:lnTo>
                    <a:pt x="95" y="1343"/>
                  </a:lnTo>
                  <a:lnTo>
                    <a:pt x="32" y="1531"/>
                  </a:lnTo>
                  <a:lnTo>
                    <a:pt x="1" y="1718"/>
                  </a:lnTo>
                  <a:lnTo>
                    <a:pt x="1" y="1905"/>
                  </a:lnTo>
                  <a:lnTo>
                    <a:pt x="1" y="1905"/>
                  </a:lnTo>
                  <a:lnTo>
                    <a:pt x="1" y="2093"/>
                  </a:lnTo>
                  <a:lnTo>
                    <a:pt x="32" y="2280"/>
                  </a:lnTo>
                  <a:lnTo>
                    <a:pt x="95" y="2467"/>
                  </a:lnTo>
                  <a:lnTo>
                    <a:pt x="157" y="2655"/>
                  </a:lnTo>
                  <a:lnTo>
                    <a:pt x="313" y="2967"/>
                  </a:lnTo>
                  <a:lnTo>
                    <a:pt x="563" y="3248"/>
                  </a:lnTo>
                  <a:lnTo>
                    <a:pt x="844" y="3498"/>
                  </a:lnTo>
                  <a:lnTo>
                    <a:pt x="1156" y="3654"/>
                  </a:lnTo>
                  <a:lnTo>
                    <a:pt x="1344" y="3717"/>
                  </a:lnTo>
                  <a:lnTo>
                    <a:pt x="1500" y="3779"/>
                  </a:lnTo>
                  <a:lnTo>
                    <a:pt x="1719" y="3810"/>
                  </a:lnTo>
                  <a:lnTo>
                    <a:pt x="1906" y="3810"/>
                  </a:lnTo>
                  <a:lnTo>
                    <a:pt x="1906" y="3810"/>
                  </a:lnTo>
                  <a:lnTo>
                    <a:pt x="1906" y="3810"/>
                  </a:lnTo>
                  <a:lnTo>
                    <a:pt x="1906" y="3810"/>
                  </a:lnTo>
                  <a:lnTo>
                    <a:pt x="2093" y="3810"/>
                  </a:lnTo>
                  <a:lnTo>
                    <a:pt x="2281" y="3779"/>
                  </a:lnTo>
                  <a:lnTo>
                    <a:pt x="2468" y="3717"/>
                  </a:lnTo>
                  <a:lnTo>
                    <a:pt x="2655" y="3654"/>
                  </a:lnTo>
                  <a:lnTo>
                    <a:pt x="2968" y="3498"/>
                  </a:lnTo>
                  <a:lnTo>
                    <a:pt x="3249" y="3248"/>
                  </a:lnTo>
                  <a:lnTo>
                    <a:pt x="3499" y="2967"/>
                  </a:lnTo>
                  <a:lnTo>
                    <a:pt x="3655" y="2655"/>
                  </a:lnTo>
                  <a:lnTo>
                    <a:pt x="3717" y="2467"/>
                  </a:lnTo>
                  <a:lnTo>
                    <a:pt x="3780" y="2280"/>
                  </a:lnTo>
                  <a:lnTo>
                    <a:pt x="3811" y="2093"/>
                  </a:lnTo>
                  <a:lnTo>
                    <a:pt x="3811" y="1905"/>
                  </a:lnTo>
                  <a:lnTo>
                    <a:pt x="3811" y="1905"/>
                  </a:lnTo>
                  <a:lnTo>
                    <a:pt x="3811" y="1905"/>
                  </a:lnTo>
                  <a:lnTo>
                    <a:pt x="3811" y="1718"/>
                  </a:lnTo>
                  <a:lnTo>
                    <a:pt x="3780" y="1531"/>
                  </a:lnTo>
                  <a:lnTo>
                    <a:pt x="3717" y="1343"/>
                  </a:lnTo>
                  <a:lnTo>
                    <a:pt x="3655" y="1156"/>
                  </a:lnTo>
                  <a:lnTo>
                    <a:pt x="3499" y="844"/>
                  </a:lnTo>
                  <a:lnTo>
                    <a:pt x="3249" y="562"/>
                  </a:lnTo>
                  <a:lnTo>
                    <a:pt x="2968" y="313"/>
                  </a:lnTo>
                  <a:lnTo>
                    <a:pt x="2655" y="156"/>
                  </a:lnTo>
                  <a:lnTo>
                    <a:pt x="2468" y="94"/>
                  </a:lnTo>
                  <a:lnTo>
                    <a:pt x="2281" y="32"/>
                  </a:lnTo>
                  <a:lnTo>
                    <a:pt x="2093" y="0"/>
                  </a:lnTo>
                  <a:lnTo>
                    <a:pt x="1906" y="0"/>
                  </a:lnTo>
                  <a:lnTo>
                    <a:pt x="1906" y="0"/>
                  </a:lnTo>
                  <a:lnTo>
                    <a:pt x="1906" y="0"/>
                  </a:lnTo>
                  <a:lnTo>
                    <a:pt x="1906" y="0"/>
                  </a:lnTo>
                  <a:lnTo>
                    <a:pt x="19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4" name="Google Shape;3905;p61">
              <a:extLst>
                <a:ext uri="{FF2B5EF4-FFF2-40B4-BE49-F238E27FC236}">
                  <a16:creationId xmlns:a16="http://schemas.microsoft.com/office/drawing/2014/main" id="{110B9948-B0E7-BBC5-573B-CF39AA7EA298}"/>
                </a:ext>
              </a:extLst>
            </p:cNvPr>
            <p:cNvSpPr/>
            <p:nvPr/>
          </p:nvSpPr>
          <p:spPr>
            <a:xfrm>
              <a:off x="1375650" y="4250300"/>
              <a:ext cx="96050" cy="95275"/>
            </a:xfrm>
            <a:custGeom>
              <a:avLst/>
              <a:gdLst/>
              <a:ahLst/>
              <a:cxnLst/>
              <a:rect l="l" t="t" r="r" b="b"/>
              <a:pathLst>
                <a:path w="3842" h="3811" fill="none" extrusionOk="0">
                  <a:moveTo>
                    <a:pt x="1937" y="1"/>
                  </a:moveTo>
                  <a:lnTo>
                    <a:pt x="1905" y="1"/>
                  </a:lnTo>
                  <a:lnTo>
                    <a:pt x="1905" y="1"/>
                  </a:lnTo>
                  <a:lnTo>
                    <a:pt x="1718" y="1"/>
                  </a:ln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1937" y="3811"/>
                  </a:lnTo>
                  <a:lnTo>
                    <a:pt x="1937" y="3811"/>
                  </a:lnTo>
                  <a:lnTo>
                    <a:pt x="1937" y="3811"/>
                  </a:lnTo>
                  <a:lnTo>
                    <a:pt x="1937"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42" y="1906"/>
                  </a:lnTo>
                  <a:lnTo>
                    <a:pt x="3810" y="1687"/>
                  </a:lnTo>
                  <a:lnTo>
                    <a:pt x="3779" y="1500"/>
                  </a:lnTo>
                  <a:lnTo>
                    <a:pt x="3685" y="1156"/>
                  </a:lnTo>
                  <a:lnTo>
                    <a:pt x="3498" y="844"/>
                  </a:lnTo>
                  <a:lnTo>
                    <a:pt x="3279" y="563"/>
                  </a:lnTo>
                  <a:lnTo>
                    <a:pt x="2998" y="313"/>
                  </a:lnTo>
                  <a:lnTo>
                    <a:pt x="2655" y="126"/>
                  </a:lnTo>
                  <a:lnTo>
                    <a:pt x="2311" y="32"/>
                  </a:lnTo>
                  <a:lnTo>
                    <a:pt x="2124" y="1"/>
                  </a:lnTo>
                  <a:lnTo>
                    <a:pt x="1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5" name="Google Shape;3906;p61">
              <a:extLst>
                <a:ext uri="{FF2B5EF4-FFF2-40B4-BE49-F238E27FC236}">
                  <a16:creationId xmlns:a16="http://schemas.microsoft.com/office/drawing/2014/main" id="{E265761B-361C-14A5-D52F-971557A63758}"/>
                </a:ext>
              </a:extLst>
            </p:cNvPr>
            <p:cNvSpPr/>
            <p:nvPr/>
          </p:nvSpPr>
          <p:spPr>
            <a:xfrm>
              <a:off x="5670475" y="1051625"/>
              <a:ext cx="867425" cy="630100"/>
            </a:xfrm>
            <a:custGeom>
              <a:avLst/>
              <a:gdLst/>
              <a:ahLst/>
              <a:cxnLst/>
              <a:rect l="l" t="t" r="r" b="b"/>
              <a:pathLst>
                <a:path w="34697" h="25204" extrusionOk="0">
                  <a:moveTo>
                    <a:pt x="17646" y="1"/>
                  </a:moveTo>
                  <a:lnTo>
                    <a:pt x="16771" y="32"/>
                  </a:lnTo>
                  <a:lnTo>
                    <a:pt x="15897" y="63"/>
                  </a:lnTo>
                  <a:lnTo>
                    <a:pt x="15054" y="157"/>
                  </a:lnTo>
                  <a:lnTo>
                    <a:pt x="14210" y="282"/>
                  </a:lnTo>
                  <a:lnTo>
                    <a:pt x="13398" y="407"/>
                  </a:lnTo>
                  <a:lnTo>
                    <a:pt x="12586" y="563"/>
                  </a:lnTo>
                  <a:lnTo>
                    <a:pt x="11774" y="782"/>
                  </a:lnTo>
                  <a:lnTo>
                    <a:pt x="10994" y="1000"/>
                  </a:lnTo>
                  <a:lnTo>
                    <a:pt x="10244" y="1250"/>
                  </a:lnTo>
                  <a:lnTo>
                    <a:pt x="9526" y="1531"/>
                  </a:lnTo>
                  <a:lnTo>
                    <a:pt x="8808" y="1843"/>
                  </a:lnTo>
                  <a:lnTo>
                    <a:pt x="8121" y="2156"/>
                  </a:lnTo>
                  <a:lnTo>
                    <a:pt x="7434" y="2499"/>
                  </a:lnTo>
                  <a:lnTo>
                    <a:pt x="6809" y="2874"/>
                  </a:lnTo>
                  <a:lnTo>
                    <a:pt x="6184" y="3280"/>
                  </a:lnTo>
                  <a:lnTo>
                    <a:pt x="5591" y="3686"/>
                  </a:lnTo>
                  <a:lnTo>
                    <a:pt x="5029" y="4123"/>
                  </a:lnTo>
                  <a:lnTo>
                    <a:pt x="4498" y="4592"/>
                  </a:lnTo>
                  <a:lnTo>
                    <a:pt x="3998" y="5060"/>
                  </a:lnTo>
                  <a:lnTo>
                    <a:pt x="3499" y="5560"/>
                  </a:lnTo>
                  <a:lnTo>
                    <a:pt x="3061" y="6059"/>
                  </a:lnTo>
                  <a:lnTo>
                    <a:pt x="2655" y="6590"/>
                  </a:lnTo>
                  <a:lnTo>
                    <a:pt x="2281" y="7152"/>
                  </a:lnTo>
                  <a:lnTo>
                    <a:pt x="1937" y="7683"/>
                  </a:lnTo>
                  <a:lnTo>
                    <a:pt x="1625" y="8277"/>
                  </a:lnTo>
                  <a:lnTo>
                    <a:pt x="1375" y="8870"/>
                  </a:lnTo>
                  <a:lnTo>
                    <a:pt x="1125" y="9463"/>
                  </a:lnTo>
                  <a:lnTo>
                    <a:pt x="938" y="10057"/>
                  </a:lnTo>
                  <a:lnTo>
                    <a:pt x="782" y="10681"/>
                  </a:lnTo>
                  <a:lnTo>
                    <a:pt x="688" y="11306"/>
                  </a:lnTo>
                  <a:lnTo>
                    <a:pt x="626" y="11962"/>
                  </a:lnTo>
                  <a:lnTo>
                    <a:pt x="594" y="12586"/>
                  </a:lnTo>
                  <a:lnTo>
                    <a:pt x="626" y="13336"/>
                  </a:lnTo>
                  <a:lnTo>
                    <a:pt x="719" y="14054"/>
                  </a:lnTo>
                  <a:lnTo>
                    <a:pt x="844" y="14772"/>
                  </a:lnTo>
                  <a:lnTo>
                    <a:pt x="1031" y="15460"/>
                  </a:lnTo>
                  <a:lnTo>
                    <a:pt x="1281" y="16147"/>
                  </a:lnTo>
                  <a:lnTo>
                    <a:pt x="1562" y="16834"/>
                  </a:lnTo>
                  <a:lnTo>
                    <a:pt x="1906" y="17458"/>
                  </a:lnTo>
                  <a:lnTo>
                    <a:pt x="2312" y="18083"/>
                  </a:lnTo>
                  <a:lnTo>
                    <a:pt x="1" y="23204"/>
                  </a:lnTo>
                  <a:lnTo>
                    <a:pt x="5872" y="21705"/>
                  </a:lnTo>
                  <a:lnTo>
                    <a:pt x="6465" y="22111"/>
                  </a:lnTo>
                  <a:lnTo>
                    <a:pt x="7090" y="22486"/>
                  </a:lnTo>
                  <a:lnTo>
                    <a:pt x="7715" y="22830"/>
                  </a:lnTo>
                  <a:lnTo>
                    <a:pt x="8370" y="23173"/>
                  </a:lnTo>
                  <a:lnTo>
                    <a:pt x="9057" y="23454"/>
                  </a:lnTo>
                  <a:lnTo>
                    <a:pt x="9745" y="23767"/>
                  </a:lnTo>
                  <a:lnTo>
                    <a:pt x="10463" y="24016"/>
                  </a:lnTo>
                  <a:lnTo>
                    <a:pt x="11212" y="24266"/>
                  </a:lnTo>
                  <a:lnTo>
                    <a:pt x="11962" y="24454"/>
                  </a:lnTo>
                  <a:lnTo>
                    <a:pt x="12711" y="24641"/>
                  </a:lnTo>
                  <a:lnTo>
                    <a:pt x="13523" y="24828"/>
                  </a:lnTo>
                  <a:lnTo>
                    <a:pt x="14304" y="24953"/>
                  </a:lnTo>
                  <a:lnTo>
                    <a:pt x="15116" y="25047"/>
                  </a:lnTo>
                  <a:lnTo>
                    <a:pt x="15959" y="25141"/>
                  </a:lnTo>
                  <a:lnTo>
                    <a:pt x="16802" y="25172"/>
                  </a:lnTo>
                  <a:lnTo>
                    <a:pt x="17646" y="25203"/>
                  </a:lnTo>
                  <a:lnTo>
                    <a:pt x="18520" y="25172"/>
                  </a:lnTo>
                  <a:lnTo>
                    <a:pt x="19394" y="25141"/>
                  </a:lnTo>
                  <a:lnTo>
                    <a:pt x="20238" y="25047"/>
                  </a:lnTo>
                  <a:lnTo>
                    <a:pt x="21081" y="24922"/>
                  </a:lnTo>
                  <a:lnTo>
                    <a:pt x="21893" y="24797"/>
                  </a:lnTo>
                  <a:lnTo>
                    <a:pt x="22705" y="24641"/>
                  </a:lnTo>
                  <a:lnTo>
                    <a:pt x="23517" y="24422"/>
                  </a:lnTo>
                  <a:lnTo>
                    <a:pt x="24266" y="24204"/>
                  </a:lnTo>
                  <a:lnTo>
                    <a:pt x="25047" y="23954"/>
                  </a:lnTo>
                  <a:lnTo>
                    <a:pt x="25765" y="23673"/>
                  </a:lnTo>
                  <a:lnTo>
                    <a:pt x="26484" y="23361"/>
                  </a:lnTo>
                  <a:lnTo>
                    <a:pt x="27171" y="23048"/>
                  </a:lnTo>
                  <a:lnTo>
                    <a:pt x="27826" y="22705"/>
                  </a:lnTo>
                  <a:lnTo>
                    <a:pt x="28482" y="22330"/>
                  </a:lnTo>
                  <a:lnTo>
                    <a:pt x="29107" y="21924"/>
                  </a:lnTo>
                  <a:lnTo>
                    <a:pt x="29700" y="21518"/>
                  </a:lnTo>
                  <a:lnTo>
                    <a:pt x="30262" y="21081"/>
                  </a:lnTo>
                  <a:lnTo>
                    <a:pt x="30793" y="20612"/>
                  </a:lnTo>
                  <a:lnTo>
                    <a:pt x="31293" y="20144"/>
                  </a:lnTo>
                  <a:lnTo>
                    <a:pt x="31761" y="19644"/>
                  </a:lnTo>
                  <a:lnTo>
                    <a:pt x="32230" y="19145"/>
                  </a:lnTo>
                  <a:lnTo>
                    <a:pt x="32636" y="18614"/>
                  </a:lnTo>
                  <a:lnTo>
                    <a:pt x="33011" y="18052"/>
                  </a:lnTo>
                  <a:lnTo>
                    <a:pt x="33354" y="17489"/>
                  </a:lnTo>
                  <a:lnTo>
                    <a:pt x="33635" y="16927"/>
                  </a:lnTo>
                  <a:lnTo>
                    <a:pt x="33916" y="16334"/>
                  </a:lnTo>
                  <a:lnTo>
                    <a:pt x="34135" y="15741"/>
                  </a:lnTo>
                  <a:lnTo>
                    <a:pt x="34322" y="15147"/>
                  </a:lnTo>
                  <a:lnTo>
                    <a:pt x="34478" y="14523"/>
                  </a:lnTo>
                  <a:lnTo>
                    <a:pt x="34603" y="13898"/>
                  </a:lnTo>
                  <a:lnTo>
                    <a:pt x="34666" y="13242"/>
                  </a:lnTo>
                  <a:lnTo>
                    <a:pt x="34697" y="12586"/>
                  </a:lnTo>
                  <a:lnTo>
                    <a:pt x="34666" y="11962"/>
                  </a:lnTo>
                  <a:lnTo>
                    <a:pt x="34603" y="11306"/>
                  </a:lnTo>
                  <a:lnTo>
                    <a:pt x="34478" y="10681"/>
                  </a:lnTo>
                  <a:lnTo>
                    <a:pt x="34322" y="10057"/>
                  </a:lnTo>
                  <a:lnTo>
                    <a:pt x="34135" y="9463"/>
                  </a:lnTo>
                  <a:lnTo>
                    <a:pt x="33916" y="8870"/>
                  </a:lnTo>
                  <a:lnTo>
                    <a:pt x="33635" y="8277"/>
                  </a:lnTo>
                  <a:lnTo>
                    <a:pt x="33354" y="7683"/>
                  </a:lnTo>
                  <a:lnTo>
                    <a:pt x="33011" y="7152"/>
                  </a:lnTo>
                  <a:lnTo>
                    <a:pt x="32636" y="6590"/>
                  </a:lnTo>
                  <a:lnTo>
                    <a:pt x="32230" y="6059"/>
                  </a:lnTo>
                  <a:lnTo>
                    <a:pt x="31761" y="5560"/>
                  </a:lnTo>
                  <a:lnTo>
                    <a:pt x="31293" y="5060"/>
                  </a:lnTo>
                  <a:lnTo>
                    <a:pt x="30793" y="4592"/>
                  </a:lnTo>
                  <a:lnTo>
                    <a:pt x="30262" y="4123"/>
                  </a:lnTo>
                  <a:lnTo>
                    <a:pt x="29700" y="3686"/>
                  </a:lnTo>
                  <a:lnTo>
                    <a:pt x="29107" y="3280"/>
                  </a:lnTo>
                  <a:lnTo>
                    <a:pt x="28482" y="2874"/>
                  </a:lnTo>
                  <a:lnTo>
                    <a:pt x="27826" y="2499"/>
                  </a:lnTo>
                  <a:lnTo>
                    <a:pt x="27171" y="2156"/>
                  </a:lnTo>
                  <a:lnTo>
                    <a:pt x="26484" y="1843"/>
                  </a:lnTo>
                  <a:lnTo>
                    <a:pt x="25765" y="1531"/>
                  </a:lnTo>
                  <a:lnTo>
                    <a:pt x="25047" y="1250"/>
                  </a:lnTo>
                  <a:lnTo>
                    <a:pt x="24266" y="1000"/>
                  </a:lnTo>
                  <a:lnTo>
                    <a:pt x="23517" y="782"/>
                  </a:lnTo>
                  <a:lnTo>
                    <a:pt x="22705" y="563"/>
                  </a:lnTo>
                  <a:lnTo>
                    <a:pt x="21893" y="407"/>
                  </a:lnTo>
                  <a:lnTo>
                    <a:pt x="21081" y="282"/>
                  </a:lnTo>
                  <a:lnTo>
                    <a:pt x="20238" y="157"/>
                  </a:lnTo>
                  <a:lnTo>
                    <a:pt x="19394" y="63"/>
                  </a:lnTo>
                  <a:lnTo>
                    <a:pt x="18520" y="32"/>
                  </a:lnTo>
                  <a:lnTo>
                    <a:pt x="176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6" name="Google Shape;3907;p61">
              <a:extLst>
                <a:ext uri="{FF2B5EF4-FFF2-40B4-BE49-F238E27FC236}">
                  <a16:creationId xmlns:a16="http://schemas.microsoft.com/office/drawing/2014/main" id="{79CB61DA-81CD-1BCE-3582-262B360F3642}"/>
                </a:ext>
              </a:extLst>
            </p:cNvPr>
            <p:cNvSpPr/>
            <p:nvPr/>
          </p:nvSpPr>
          <p:spPr>
            <a:xfrm>
              <a:off x="6264625" y="1321775"/>
              <a:ext cx="89800" cy="89800"/>
            </a:xfrm>
            <a:custGeom>
              <a:avLst/>
              <a:gdLst/>
              <a:ahLst/>
              <a:cxnLst/>
              <a:rect l="l" t="t" r="r" b="b"/>
              <a:pathLst>
                <a:path w="3592" h="3592" extrusionOk="0">
                  <a:moveTo>
                    <a:pt x="1812" y="0"/>
                  </a:moveTo>
                  <a:lnTo>
                    <a:pt x="1437" y="32"/>
                  </a:lnTo>
                  <a:lnTo>
                    <a:pt x="1094" y="156"/>
                  </a:lnTo>
                  <a:lnTo>
                    <a:pt x="813" y="313"/>
                  </a:lnTo>
                  <a:lnTo>
                    <a:pt x="531" y="531"/>
                  </a:lnTo>
                  <a:lnTo>
                    <a:pt x="313" y="781"/>
                  </a:lnTo>
                  <a:lnTo>
                    <a:pt x="157" y="1093"/>
                  </a:lnTo>
                  <a:lnTo>
                    <a:pt x="63" y="1437"/>
                  </a:lnTo>
                  <a:lnTo>
                    <a:pt x="1" y="1780"/>
                  </a:lnTo>
                  <a:lnTo>
                    <a:pt x="63" y="2155"/>
                  </a:lnTo>
                  <a:lnTo>
                    <a:pt x="157" y="2499"/>
                  </a:lnTo>
                  <a:lnTo>
                    <a:pt x="313" y="2780"/>
                  </a:lnTo>
                  <a:lnTo>
                    <a:pt x="531" y="3061"/>
                  </a:lnTo>
                  <a:lnTo>
                    <a:pt x="813" y="3279"/>
                  </a:lnTo>
                  <a:lnTo>
                    <a:pt x="1094" y="3436"/>
                  </a:lnTo>
                  <a:lnTo>
                    <a:pt x="1437" y="3529"/>
                  </a:lnTo>
                  <a:lnTo>
                    <a:pt x="1812" y="3592"/>
                  </a:lnTo>
                  <a:lnTo>
                    <a:pt x="2155" y="3529"/>
                  </a:lnTo>
                  <a:lnTo>
                    <a:pt x="2499" y="3436"/>
                  </a:lnTo>
                  <a:lnTo>
                    <a:pt x="2811" y="3279"/>
                  </a:lnTo>
                  <a:lnTo>
                    <a:pt x="3061" y="3061"/>
                  </a:lnTo>
                  <a:lnTo>
                    <a:pt x="3280" y="2780"/>
                  </a:lnTo>
                  <a:lnTo>
                    <a:pt x="3436" y="2499"/>
                  </a:lnTo>
                  <a:lnTo>
                    <a:pt x="3561" y="2155"/>
                  </a:lnTo>
                  <a:lnTo>
                    <a:pt x="3592" y="1780"/>
                  </a:lnTo>
                  <a:lnTo>
                    <a:pt x="3561" y="1437"/>
                  </a:lnTo>
                  <a:lnTo>
                    <a:pt x="3436" y="1093"/>
                  </a:lnTo>
                  <a:lnTo>
                    <a:pt x="3280" y="781"/>
                  </a:lnTo>
                  <a:lnTo>
                    <a:pt x="3061" y="531"/>
                  </a:lnTo>
                  <a:lnTo>
                    <a:pt x="2811" y="313"/>
                  </a:lnTo>
                  <a:lnTo>
                    <a:pt x="2499" y="156"/>
                  </a:lnTo>
                  <a:lnTo>
                    <a:pt x="2155" y="32"/>
                  </a:lnTo>
                  <a:lnTo>
                    <a:pt x="1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7" name="Google Shape;3908;p61">
              <a:extLst>
                <a:ext uri="{FF2B5EF4-FFF2-40B4-BE49-F238E27FC236}">
                  <a16:creationId xmlns:a16="http://schemas.microsoft.com/office/drawing/2014/main" id="{38597C26-5474-DB6E-429B-2898B0F8344B}"/>
                </a:ext>
              </a:extLst>
            </p:cNvPr>
            <p:cNvSpPr/>
            <p:nvPr/>
          </p:nvSpPr>
          <p:spPr>
            <a:xfrm>
              <a:off x="6067875"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8" name="Google Shape;3909;p61">
              <a:extLst>
                <a:ext uri="{FF2B5EF4-FFF2-40B4-BE49-F238E27FC236}">
                  <a16:creationId xmlns:a16="http://schemas.microsoft.com/office/drawing/2014/main" id="{EE59C697-0A68-18E8-006B-1D3EDC69D0C8}"/>
                </a:ext>
              </a:extLst>
            </p:cNvPr>
            <p:cNvSpPr/>
            <p:nvPr/>
          </p:nvSpPr>
          <p:spPr>
            <a:xfrm>
              <a:off x="5870350"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307544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3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Overview</a:t>
            </a:r>
            <a:endParaRPr sz="3200" dirty="0">
              <a:latin typeface="Roboto" panose="02000000000000000000" pitchFamily="2" charset="0"/>
              <a:ea typeface="Roboto" panose="02000000000000000000" pitchFamily="2" charset="0"/>
              <a:cs typeface="Roboto" panose="02000000000000000000" pitchFamily="2" charset="0"/>
            </a:endParaRPr>
          </a:p>
        </p:txBody>
      </p:sp>
      <p:sp>
        <p:nvSpPr>
          <p:cNvPr id="344" name="Google Shape;344;p32"/>
          <p:cNvSpPr txBox="1">
            <a:spLocks noGrp="1"/>
          </p:cNvSpPr>
          <p:nvPr>
            <p:ph type="subTitle" idx="1"/>
          </p:nvPr>
        </p:nvSpPr>
        <p:spPr>
          <a:xfrm>
            <a:off x="713250" y="848100"/>
            <a:ext cx="7717500" cy="3447300"/>
          </a:xfrm>
          <a:prstGeom prst="rect">
            <a:avLst/>
          </a:prstGeom>
        </p:spPr>
        <p:txBody>
          <a:bodyPr spcFirstLastPara="1" wrap="square" lIns="91425" tIns="91425" rIns="91425" bIns="91425" anchor="t" anchorCtr="0">
            <a:noAutofit/>
          </a:bodyPr>
          <a:lstStyle/>
          <a:p>
            <a:pPr algn="l"/>
            <a:endParaRPr lang="en-US" sz="14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gn="l"/>
            <a:r>
              <a:rPr lang="en-US" sz="14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A food company wants to produce the highest profit for the next direct marketing campaign,  scheduled for the next month. A pilot campaign involving 2.240 customers was carried out, customers who bought the  offer were properly labeled. The total cost of the sample campaign was 6.720MU and the  revenue generated by the customers who accepted the offer was 3.674MU.Globally the campaign had a profit of -3.046MU and the success rate of the campaign was 15%.</a:t>
            </a:r>
          </a:p>
          <a:p>
            <a:pPr algn="l"/>
            <a:r>
              <a:rPr lang="en-US" sz="14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This presentation will demonstrate the optimization developed for a large marketing campaigns. Furthermore it discusses how to reduce the complexity of large optimization problems, and how to develop a effective optimization application using Excel combined with Excel Solver to achieve our goal to maximize the Monetary, Frequency and recency for the organization.</a:t>
            </a:r>
          </a:p>
          <a:p>
            <a:pPr marL="114300" indent="0" algn="l">
              <a:buNone/>
            </a:pPr>
            <a:endParaRPr lang="en-US" sz="14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endParaRPr>
          </a:p>
          <a:p>
            <a:endParaRPr lang="en-US" sz="14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1600"/>
              </a:spcAft>
              <a:buNone/>
            </a:pPr>
            <a:endParaRPr lang="en-US" sz="14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5"/>
          <p:cNvSpPr/>
          <p:nvPr/>
        </p:nvSpPr>
        <p:spPr>
          <a:xfrm>
            <a:off x="4281806" y="3007347"/>
            <a:ext cx="580387" cy="5727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latin typeface="Roboto" panose="02000000000000000000" pitchFamily="2" charset="0"/>
              <a:ea typeface="Roboto" panose="02000000000000000000" pitchFamily="2" charset="0"/>
              <a:cs typeface="Roboto" panose="02000000000000000000" pitchFamily="2" charset="0"/>
            </a:endParaRPr>
          </a:p>
        </p:txBody>
      </p:sp>
      <p:sp>
        <p:nvSpPr>
          <p:cNvPr id="808" name="Google Shape;808;p35"/>
          <p:cNvSpPr/>
          <p:nvPr/>
        </p:nvSpPr>
        <p:spPr>
          <a:xfrm>
            <a:off x="4236722" y="1112879"/>
            <a:ext cx="580387" cy="5727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latin typeface="Roboto" panose="02000000000000000000" pitchFamily="2" charset="0"/>
              <a:ea typeface="Roboto" panose="02000000000000000000" pitchFamily="2" charset="0"/>
              <a:cs typeface="Roboto" panose="02000000000000000000" pitchFamily="2" charset="0"/>
            </a:endParaRPr>
          </a:p>
        </p:txBody>
      </p:sp>
      <p:sp>
        <p:nvSpPr>
          <p:cNvPr id="809" name="Google Shape;809;p35"/>
          <p:cNvSpPr/>
          <p:nvPr/>
        </p:nvSpPr>
        <p:spPr>
          <a:xfrm>
            <a:off x="547373" y="3007347"/>
            <a:ext cx="580387" cy="5727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latin typeface="Roboto" panose="02000000000000000000" pitchFamily="2" charset="0"/>
              <a:ea typeface="Roboto" panose="02000000000000000000" pitchFamily="2" charset="0"/>
              <a:cs typeface="Roboto" panose="02000000000000000000" pitchFamily="2" charset="0"/>
            </a:endParaRPr>
          </a:p>
        </p:txBody>
      </p:sp>
      <p:sp>
        <p:nvSpPr>
          <p:cNvPr id="810" name="Google Shape;810;p35"/>
          <p:cNvSpPr/>
          <p:nvPr/>
        </p:nvSpPr>
        <p:spPr>
          <a:xfrm>
            <a:off x="547373" y="1151972"/>
            <a:ext cx="580387" cy="5727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latin typeface="Roboto" panose="02000000000000000000" pitchFamily="2" charset="0"/>
              <a:ea typeface="Roboto" panose="02000000000000000000" pitchFamily="2" charset="0"/>
              <a:cs typeface="Roboto" panose="02000000000000000000" pitchFamily="2" charset="0"/>
            </a:endParaRPr>
          </a:p>
        </p:txBody>
      </p:sp>
      <p:sp>
        <p:nvSpPr>
          <p:cNvPr id="811" name="Google Shape;811;p35"/>
          <p:cNvSpPr txBox="1">
            <a:spLocks noGrp="1"/>
          </p:cNvSpPr>
          <p:nvPr>
            <p:ph type="title"/>
          </p:nvPr>
        </p:nvSpPr>
        <p:spPr>
          <a:xfrm>
            <a:off x="668165" y="17339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Roboto" panose="02000000000000000000" pitchFamily="2" charset="0"/>
                <a:ea typeface="Roboto" panose="02000000000000000000" pitchFamily="2" charset="0"/>
                <a:cs typeface="Roboto" panose="02000000000000000000" pitchFamily="2" charset="0"/>
              </a:rPr>
              <a:t>Problem Statement</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13" name="Google Shape;813;p35"/>
          <p:cNvSpPr txBox="1">
            <a:spLocks noGrp="1"/>
          </p:cNvSpPr>
          <p:nvPr>
            <p:ph type="subTitle" idx="2"/>
          </p:nvPr>
        </p:nvSpPr>
        <p:spPr>
          <a:xfrm>
            <a:off x="1112851" y="1356872"/>
            <a:ext cx="3131353" cy="36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rPr>
              <a:t>We have detailed info on 1.12MM customers. However, even before optimization, we know we can't</a:t>
            </a:r>
          </a:p>
          <a:p>
            <a:pPr marL="0" lvl="0" indent="0" rtl="0">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rPr>
              <a:t>contact all of them</a:t>
            </a:r>
          </a:p>
        </p:txBody>
      </p:sp>
      <p:sp>
        <p:nvSpPr>
          <p:cNvPr id="815" name="Google Shape;815;p35"/>
          <p:cNvSpPr txBox="1">
            <a:spLocks noGrp="1"/>
          </p:cNvSpPr>
          <p:nvPr>
            <p:ph type="subTitle" idx="4"/>
          </p:nvPr>
        </p:nvSpPr>
        <p:spPr>
          <a:xfrm>
            <a:off x="4672466" y="1215329"/>
            <a:ext cx="4907280" cy="367800"/>
          </a:xfrm>
          <a:prstGeom prst="rect">
            <a:avLst/>
          </a:prstGeom>
        </p:spPr>
        <p:txBody>
          <a:bodyPr spcFirstLastPara="1" wrap="square" lIns="91425" tIns="91425" rIns="91425" bIns="91425" anchor="ctr" anchorCtr="0">
            <a:noAutofit/>
          </a:bodyPr>
          <a:lstStyle/>
          <a:p>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T</a:t>
            </a:r>
            <a:r>
              <a:rPr lang="en-US" sz="1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o decide how many catalogs to mail to each</a:t>
            </a:r>
          </a:p>
          <a:p>
            <a:r>
              <a:rPr lang="en-US" sz="1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segment in order to maximize Monetary, subject to certain</a:t>
            </a:r>
          </a:p>
          <a:p>
            <a:r>
              <a:rPr lang="en-US" sz="1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constraints that we will specify (e.g., limited marketing budget)</a:t>
            </a:r>
          </a:p>
        </p:txBody>
      </p:sp>
      <p:sp>
        <p:nvSpPr>
          <p:cNvPr id="817" name="Google Shape;817;p35"/>
          <p:cNvSpPr txBox="1">
            <a:spLocks noGrp="1"/>
          </p:cNvSpPr>
          <p:nvPr>
            <p:ph type="subTitle" idx="6"/>
          </p:nvPr>
        </p:nvSpPr>
        <p:spPr>
          <a:xfrm>
            <a:off x="1184239" y="3382133"/>
            <a:ext cx="3019445"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rPr>
              <a:t>The decision to be made is to determine the percent expected </a:t>
            </a:r>
            <a:r>
              <a:rPr lang="en-US" sz="1200">
                <a:latin typeface="Roboto" panose="02000000000000000000" pitchFamily="2" charset="0"/>
                <a:ea typeface="Roboto" panose="02000000000000000000" pitchFamily="2" charset="0"/>
                <a:cs typeface="Roboto" panose="02000000000000000000" pitchFamily="2" charset="0"/>
              </a:rPr>
              <a:t>to maximize Monetary </a:t>
            </a:r>
            <a:r>
              <a:rPr lang="en-US" sz="1200" dirty="0">
                <a:latin typeface="Roboto" panose="02000000000000000000" pitchFamily="2" charset="0"/>
                <a:ea typeface="Roboto" panose="02000000000000000000" pitchFamily="2" charset="0"/>
                <a:cs typeface="Roboto" panose="02000000000000000000" pitchFamily="2" charset="0"/>
              </a:rPr>
              <a:t>that stays within our constraints.</a:t>
            </a:r>
            <a:endParaRPr sz="1200" dirty="0">
              <a:latin typeface="Roboto" panose="02000000000000000000" pitchFamily="2" charset="0"/>
              <a:ea typeface="Roboto" panose="02000000000000000000" pitchFamily="2" charset="0"/>
              <a:cs typeface="Roboto" panose="02000000000000000000" pitchFamily="2" charset="0"/>
            </a:endParaRPr>
          </a:p>
        </p:txBody>
      </p:sp>
      <p:sp>
        <p:nvSpPr>
          <p:cNvPr id="819" name="Google Shape;819;p35"/>
          <p:cNvSpPr txBox="1">
            <a:spLocks noGrp="1"/>
          </p:cNvSpPr>
          <p:nvPr>
            <p:ph type="subTitle" idx="8"/>
          </p:nvPr>
        </p:nvSpPr>
        <p:spPr>
          <a:xfrm>
            <a:off x="4690304" y="3109797"/>
            <a:ext cx="4089250" cy="367800"/>
          </a:xfrm>
          <a:prstGeom prst="rect">
            <a:avLst/>
          </a:prstGeom>
        </p:spPr>
        <p:txBody>
          <a:bodyPr spcFirstLastPara="1" wrap="square" lIns="91425" tIns="91425" rIns="91425" bIns="91425" anchor="ctr" anchorCtr="0">
            <a:noAutofit/>
          </a:bodyPr>
          <a:lstStyle/>
          <a:p>
            <a:endParaRPr lang="en-IN" sz="1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endParaRPr>
          </a:p>
          <a:p>
            <a:r>
              <a:rPr lang="en-US" sz="12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        In interest to seeking to optimize marketing campaigns of any size while managing operational and computational complexity. </a:t>
            </a:r>
          </a:p>
        </p:txBody>
      </p:sp>
      <p:sp>
        <p:nvSpPr>
          <p:cNvPr id="820" name="Google Shape;820;p35"/>
          <p:cNvSpPr txBox="1">
            <a:spLocks noGrp="1"/>
          </p:cNvSpPr>
          <p:nvPr>
            <p:ph type="title" idx="9"/>
          </p:nvPr>
        </p:nvSpPr>
        <p:spPr>
          <a:xfrm>
            <a:off x="641185" y="1259622"/>
            <a:ext cx="330176" cy="4024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1</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21" name="Google Shape;821;p35"/>
          <p:cNvSpPr txBox="1">
            <a:spLocks noGrp="1"/>
          </p:cNvSpPr>
          <p:nvPr>
            <p:ph type="title" idx="13"/>
          </p:nvPr>
        </p:nvSpPr>
        <p:spPr>
          <a:xfrm>
            <a:off x="4410329" y="1264697"/>
            <a:ext cx="96012" cy="2978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2</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22" name="Google Shape;822;p35"/>
          <p:cNvSpPr txBox="1">
            <a:spLocks noGrp="1"/>
          </p:cNvSpPr>
          <p:nvPr>
            <p:ph type="title" idx="14"/>
          </p:nvPr>
        </p:nvSpPr>
        <p:spPr>
          <a:xfrm>
            <a:off x="765628" y="3127656"/>
            <a:ext cx="83820" cy="3320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3</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23" name="Google Shape;823;p35"/>
          <p:cNvSpPr txBox="1">
            <a:spLocks noGrp="1"/>
          </p:cNvSpPr>
          <p:nvPr>
            <p:ph type="title" idx="15"/>
          </p:nvPr>
        </p:nvSpPr>
        <p:spPr>
          <a:xfrm>
            <a:off x="4438049" y="3172083"/>
            <a:ext cx="96012" cy="2964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4</a:t>
            </a:r>
            <a:endParaRPr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38"/>
          <p:cNvSpPr/>
          <p:nvPr/>
        </p:nvSpPr>
        <p:spPr>
          <a:xfrm rot="5400000">
            <a:off x="6892153" y="779223"/>
            <a:ext cx="526056" cy="51113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14" name="Google Shape;1314;p38"/>
          <p:cNvSpPr/>
          <p:nvPr/>
        </p:nvSpPr>
        <p:spPr>
          <a:xfrm rot="5400000">
            <a:off x="4053407" y="784909"/>
            <a:ext cx="526056" cy="51113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15" name="Google Shape;1315;p38"/>
          <p:cNvSpPr/>
          <p:nvPr/>
        </p:nvSpPr>
        <p:spPr>
          <a:xfrm rot="5400000">
            <a:off x="675602" y="835183"/>
            <a:ext cx="526056" cy="51113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316" name="Google Shape;1316;p38"/>
          <p:cNvSpPr txBox="1">
            <a:spLocks noGrp="1"/>
          </p:cNvSpPr>
          <p:nvPr>
            <p:ph type="title"/>
          </p:nvPr>
        </p:nvSpPr>
        <p:spPr>
          <a:xfrm>
            <a:off x="228477" y="239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Objective</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17" name="Google Shape;1317;p38"/>
          <p:cNvSpPr txBox="1">
            <a:spLocks noGrp="1"/>
          </p:cNvSpPr>
          <p:nvPr>
            <p:ph type="subTitle" idx="1"/>
          </p:nvPr>
        </p:nvSpPr>
        <p:spPr>
          <a:xfrm>
            <a:off x="-397301" y="923936"/>
            <a:ext cx="2771256" cy="572700"/>
          </a:xfrm>
          <a:prstGeom prst="rect">
            <a:avLst/>
          </a:prstGeom>
        </p:spPr>
        <p:txBody>
          <a:bodyPr spcFirstLastPara="1" wrap="square" lIns="91425" tIns="91425" rIns="91425" bIns="91425" anchor="t" anchorCtr="0">
            <a:noAutofit/>
          </a:bodyPr>
          <a:lstStyle/>
          <a:p>
            <a:endParaRPr lang="en-IN" sz="1600" b="0" dirty="0">
              <a:solidFill>
                <a:srgbClr val="000000"/>
              </a:solidFill>
              <a:latin typeface="Roboto" panose="02000000000000000000" pitchFamily="2" charset="0"/>
              <a:ea typeface="Roboto" panose="02000000000000000000" pitchFamily="2" charset="0"/>
              <a:cs typeface="Roboto" panose="02000000000000000000" pitchFamily="2" charset="0"/>
            </a:endParaRPr>
          </a:p>
          <a:p>
            <a:r>
              <a:rPr lang="fr-FR" sz="1600" b="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fr-FR" sz="1600" b="0" dirty="0" err="1">
                <a:solidFill>
                  <a:srgbClr val="000000"/>
                </a:solidFill>
                <a:latin typeface="Roboto" panose="02000000000000000000" pitchFamily="2" charset="0"/>
                <a:ea typeface="Roboto" panose="02000000000000000000" pitchFamily="2" charset="0"/>
                <a:cs typeface="Roboto" panose="02000000000000000000" pitchFamily="2" charset="0"/>
              </a:rPr>
              <a:t>M</a:t>
            </a:r>
            <a:r>
              <a:rPr lang="fr-FR" sz="1600" b="0" i="0" u="none" strike="noStrike" baseline="0" dirty="0" err="1">
                <a:solidFill>
                  <a:srgbClr val="000000"/>
                </a:solidFill>
                <a:latin typeface="Roboto" panose="02000000000000000000" pitchFamily="2" charset="0"/>
                <a:ea typeface="Roboto" panose="02000000000000000000" pitchFamily="2" charset="0"/>
                <a:cs typeface="Roboto" panose="02000000000000000000" pitchFamily="2" charset="0"/>
              </a:rPr>
              <a:t>aximize</a:t>
            </a:r>
            <a:r>
              <a:rPr lang="fr-FR" sz="16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 Frequency, </a:t>
            </a:r>
            <a:r>
              <a:rPr lang="fr-FR" sz="1600" b="0" i="0" u="none" strike="noStrike" baseline="0" dirty="0" err="1">
                <a:solidFill>
                  <a:srgbClr val="000000"/>
                </a:solidFill>
                <a:latin typeface="Roboto" panose="02000000000000000000" pitchFamily="2" charset="0"/>
                <a:ea typeface="Roboto" panose="02000000000000000000" pitchFamily="2" charset="0"/>
                <a:cs typeface="Roboto" panose="02000000000000000000" pitchFamily="2" charset="0"/>
              </a:rPr>
              <a:t>Recency</a:t>
            </a:r>
            <a:r>
              <a:rPr lang="fr-FR" sz="16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 and </a:t>
            </a:r>
            <a:r>
              <a:rPr lang="fr-FR" sz="1600" b="0" i="0" u="none" strike="noStrike" baseline="0" dirty="0" err="1">
                <a:solidFill>
                  <a:srgbClr val="000000"/>
                </a:solidFill>
                <a:latin typeface="Roboto" panose="02000000000000000000" pitchFamily="2" charset="0"/>
                <a:ea typeface="Roboto" panose="02000000000000000000" pitchFamily="2" charset="0"/>
                <a:cs typeface="Roboto" panose="02000000000000000000" pitchFamily="2" charset="0"/>
              </a:rPr>
              <a:t>Monetary</a:t>
            </a:r>
            <a:r>
              <a:rPr lang="fr-FR" sz="16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 values</a:t>
            </a:r>
          </a:p>
          <a:p>
            <a:endParaRPr lang="en-IN" sz="16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
        <p:nvSpPr>
          <p:cNvPr id="1319" name="Google Shape;1319;p38"/>
          <p:cNvSpPr txBox="1">
            <a:spLocks noGrp="1"/>
          </p:cNvSpPr>
          <p:nvPr>
            <p:ph type="subTitle" idx="4"/>
          </p:nvPr>
        </p:nvSpPr>
        <p:spPr>
          <a:xfrm>
            <a:off x="76633" y="2029712"/>
            <a:ext cx="2795336" cy="1477792"/>
          </a:xfrm>
          <a:prstGeom prst="rect">
            <a:avLst/>
          </a:prstGeom>
        </p:spPr>
        <p:txBody>
          <a:bodyPr spcFirstLastPara="1" wrap="square" lIns="91425" tIns="91425" rIns="91425" bIns="91425" anchor="t" anchorCtr="0">
            <a:noAutofit/>
          </a:bodyPr>
          <a:lstStyle/>
          <a:p>
            <a:pPr marL="0" lvl="0" indent="0" algn="l" rtl="0">
              <a:spcBef>
                <a:spcPts val="0"/>
              </a:spcBef>
              <a:buNone/>
            </a:pPr>
            <a:r>
              <a:rPr lang="en-US" sz="1200" dirty="0">
                <a:latin typeface="Roboto" panose="02000000000000000000" pitchFamily="2" charset="0"/>
                <a:ea typeface="Roboto" panose="02000000000000000000" pitchFamily="2" charset="0"/>
                <a:cs typeface="Roboto" panose="02000000000000000000" pitchFamily="2" charset="0"/>
              </a:rPr>
              <a:t>As per data our company already</a:t>
            </a:r>
          </a:p>
          <a:p>
            <a:pPr marL="0" lvl="0" indent="0" algn="l" rtl="0">
              <a:spcBef>
                <a:spcPts val="0"/>
              </a:spcBef>
              <a:buNone/>
            </a:pPr>
            <a:r>
              <a:rPr lang="en-US" sz="1200" dirty="0">
                <a:latin typeface="Roboto" panose="02000000000000000000" pitchFamily="2" charset="0"/>
                <a:ea typeface="Roboto" panose="02000000000000000000" pitchFamily="2" charset="0"/>
                <a:cs typeface="Roboto" panose="02000000000000000000" pitchFamily="2" charset="0"/>
              </a:rPr>
              <a:t>Still in its profit goals, but is falling short in its sales goals.</a:t>
            </a:r>
          </a:p>
        </p:txBody>
      </p:sp>
      <p:sp>
        <p:nvSpPr>
          <p:cNvPr id="1323" name="Google Shape;1323;p38"/>
          <p:cNvSpPr txBox="1">
            <a:spLocks noGrp="1"/>
          </p:cNvSpPr>
          <p:nvPr>
            <p:ph type="title" idx="7"/>
          </p:nvPr>
        </p:nvSpPr>
        <p:spPr>
          <a:xfrm>
            <a:off x="898647" y="976701"/>
            <a:ext cx="91440" cy="567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1</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24" name="Google Shape;1324;p38"/>
          <p:cNvSpPr txBox="1">
            <a:spLocks noGrp="1"/>
          </p:cNvSpPr>
          <p:nvPr>
            <p:ph type="title" idx="8"/>
          </p:nvPr>
        </p:nvSpPr>
        <p:spPr>
          <a:xfrm>
            <a:off x="7155181" y="990428"/>
            <a:ext cx="91440" cy="567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3</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25" name="Google Shape;1325;p38"/>
          <p:cNvSpPr txBox="1">
            <a:spLocks noGrp="1"/>
          </p:cNvSpPr>
          <p:nvPr>
            <p:ph type="title" idx="9"/>
          </p:nvPr>
        </p:nvSpPr>
        <p:spPr>
          <a:xfrm>
            <a:off x="4297072" y="974485"/>
            <a:ext cx="91440" cy="567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2</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 name="Google Shape;1317;p38">
            <a:extLst>
              <a:ext uri="{FF2B5EF4-FFF2-40B4-BE49-F238E27FC236}">
                <a16:creationId xmlns:a16="http://schemas.microsoft.com/office/drawing/2014/main" id="{14401EB2-EFF3-1C5D-7B5F-2851447C7FFD}"/>
              </a:ext>
            </a:extLst>
          </p:cNvPr>
          <p:cNvSpPr txBox="1">
            <a:spLocks/>
          </p:cNvSpPr>
          <p:nvPr/>
        </p:nvSpPr>
        <p:spPr>
          <a:xfrm>
            <a:off x="5792413" y="1207126"/>
            <a:ext cx="2771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2400"/>
              <a:buFont typeface="Montserrat SemiBold"/>
              <a:buNone/>
              <a:defRPr sz="18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IN" sz="1600" b="0" dirty="0">
                <a:solidFill>
                  <a:srgbClr val="000000"/>
                </a:solidFill>
                <a:latin typeface="Roboto" panose="02000000000000000000" pitchFamily="2" charset="0"/>
                <a:ea typeface="Roboto" panose="02000000000000000000" pitchFamily="2" charset="0"/>
                <a:cs typeface="Roboto" panose="02000000000000000000" pitchFamily="2" charset="0"/>
              </a:rPr>
              <a:t>Constrains</a:t>
            </a:r>
          </a:p>
        </p:txBody>
      </p:sp>
      <p:sp>
        <p:nvSpPr>
          <p:cNvPr id="3" name="Google Shape;1317;p38">
            <a:extLst>
              <a:ext uri="{FF2B5EF4-FFF2-40B4-BE49-F238E27FC236}">
                <a16:creationId xmlns:a16="http://schemas.microsoft.com/office/drawing/2014/main" id="{472FC1DB-E428-C381-CC0C-EDCE13EC0BBC}"/>
              </a:ext>
            </a:extLst>
          </p:cNvPr>
          <p:cNvSpPr txBox="1">
            <a:spLocks/>
          </p:cNvSpPr>
          <p:nvPr/>
        </p:nvSpPr>
        <p:spPr>
          <a:xfrm>
            <a:off x="2927556" y="1251272"/>
            <a:ext cx="2771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2400"/>
              <a:buFont typeface="Montserrat SemiBold"/>
              <a:buNone/>
              <a:defRPr sz="18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IN" sz="1600" b="0" dirty="0">
                <a:solidFill>
                  <a:srgbClr val="000000"/>
                </a:solidFill>
                <a:latin typeface="Roboto" panose="02000000000000000000" pitchFamily="2" charset="0"/>
                <a:ea typeface="Roboto" panose="02000000000000000000" pitchFamily="2" charset="0"/>
                <a:cs typeface="Roboto" panose="02000000000000000000" pitchFamily="2" charset="0"/>
              </a:rPr>
              <a:t>Decision Variables</a:t>
            </a:r>
          </a:p>
          <a:p>
            <a:endParaRPr lang="en-IN" sz="1600" b="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1319;p38">
            <a:extLst>
              <a:ext uri="{FF2B5EF4-FFF2-40B4-BE49-F238E27FC236}">
                <a16:creationId xmlns:a16="http://schemas.microsoft.com/office/drawing/2014/main" id="{A5BDB02B-166E-CD08-0C23-F5A98D38FE16}"/>
              </a:ext>
            </a:extLst>
          </p:cNvPr>
          <p:cNvSpPr txBox="1">
            <a:spLocks/>
          </p:cNvSpPr>
          <p:nvPr/>
        </p:nvSpPr>
        <p:spPr>
          <a:xfrm>
            <a:off x="6272031" y="1832854"/>
            <a:ext cx="2795336" cy="1477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sz="1200" dirty="0">
                <a:latin typeface="Roboto" panose="02000000000000000000" pitchFamily="2" charset="0"/>
                <a:ea typeface="Roboto" panose="02000000000000000000" pitchFamily="2" charset="0"/>
                <a:cs typeface="Roboto" panose="02000000000000000000" pitchFamily="2" charset="0"/>
              </a:rPr>
              <a:t>Limited number of customers to</a:t>
            </a:r>
          </a:p>
          <a:p>
            <a:pPr marL="0" indent="0" algn="l"/>
            <a:r>
              <a:rPr lang="en-US" sz="1200" dirty="0">
                <a:latin typeface="Roboto" panose="02000000000000000000" pitchFamily="2" charset="0"/>
                <a:ea typeface="Roboto" panose="02000000000000000000" pitchFamily="2" charset="0"/>
                <a:cs typeface="Roboto" panose="02000000000000000000" pitchFamily="2" charset="0"/>
              </a:rPr>
              <a:t>contact, limited marketing budget.</a:t>
            </a:r>
          </a:p>
        </p:txBody>
      </p:sp>
      <p:sp>
        <p:nvSpPr>
          <p:cNvPr id="14" name="Google Shape;1319;p38">
            <a:extLst>
              <a:ext uri="{FF2B5EF4-FFF2-40B4-BE49-F238E27FC236}">
                <a16:creationId xmlns:a16="http://schemas.microsoft.com/office/drawing/2014/main" id="{7493D03C-130B-9043-2613-8C7579845D53}"/>
              </a:ext>
            </a:extLst>
          </p:cNvPr>
          <p:cNvSpPr txBox="1">
            <a:spLocks/>
          </p:cNvSpPr>
          <p:nvPr/>
        </p:nvSpPr>
        <p:spPr>
          <a:xfrm>
            <a:off x="3037069" y="1832854"/>
            <a:ext cx="2795336" cy="1477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sz="1200" dirty="0">
                <a:latin typeface="Roboto" panose="02000000000000000000" pitchFamily="2" charset="0"/>
                <a:ea typeface="Roboto" panose="02000000000000000000" pitchFamily="2" charset="0"/>
                <a:cs typeface="Roboto" panose="02000000000000000000" pitchFamily="2" charset="0"/>
              </a:rPr>
              <a:t>12 segments of previous campaign results, model scores, age bands x 2 response bands x 2 and  sales bands</a:t>
            </a:r>
          </a:p>
        </p:txBody>
      </p:sp>
      <p:sp>
        <p:nvSpPr>
          <p:cNvPr id="15" name="Google Shape;1314;p38">
            <a:extLst>
              <a:ext uri="{FF2B5EF4-FFF2-40B4-BE49-F238E27FC236}">
                <a16:creationId xmlns:a16="http://schemas.microsoft.com/office/drawing/2014/main" id="{C0143D62-99B2-46EA-301D-961304D1FF53}"/>
              </a:ext>
            </a:extLst>
          </p:cNvPr>
          <p:cNvSpPr/>
          <p:nvPr/>
        </p:nvSpPr>
        <p:spPr>
          <a:xfrm rot="5400000">
            <a:off x="4056904" y="2712733"/>
            <a:ext cx="526056" cy="51113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 name="Google Shape;1325;p38">
            <a:extLst>
              <a:ext uri="{FF2B5EF4-FFF2-40B4-BE49-F238E27FC236}">
                <a16:creationId xmlns:a16="http://schemas.microsoft.com/office/drawing/2014/main" id="{706CB40F-F162-6753-5FBA-C8E69B7DD187}"/>
              </a:ext>
            </a:extLst>
          </p:cNvPr>
          <p:cNvSpPr txBox="1">
            <a:spLocks/>
          </p:cNvSpPr>
          <p:nvPr/>
        </p:nvSpPr>
        <p:spPr>
          <a:xfrm>
            <a:off x="4274717" y="2896941"/>
            <a:ext cx="91440" cy="567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Roboto"/>
              <a:buNone/>
              <a:defRPr sz="3200" b="0" i="0" u="none" strike="noStrike" cap="none">
                <a:solidFill>
                  <a:schemeClr val="dk1"/>
                </a:solidFill>
                <a:latin typeface="Roboto Black"/>
                <a:ea typeface="Roboto Black"/>
                <a:cs typeface="Roboto Black"/>
                <a:sym typeface="Roboto Black"/>
              </a:defRPr>
            </a:lvl1pPr>
            <a:lvl2pPr marR="0" lvl="1"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2"/>
              </a:buClr>
              <a:buSzPts val="4800"/>
              <a:buFont typeface="Montserrat ExtraBold"/>
              <a:buNone/>
              <a:defRPr sz="4800" b="1" i="0" u="none" strike="noStrike" cap="none">
                <a:solidFill>
                  <a:schemeClr val="dk2"/>
                </a:solidFill>
                <a:latin typeface="Montserrat ExtraBold"/>
                <a:ea typeface="Montserrat ExtraBold"/>
                <a:cs typeface="Montserrat ExtraBold"/>
                <a:sym typeface="Montserrat ExtraBold"/>
              </a:defRPr>
            </a:lvl9pPr>
          </a:lstStyle>
          <a:p>
            <a:endParaRPr lang="en" dirty="0">
              <a:latin typeface="Roboto" panose="02000000000000000000" pitchFamily="2" charset="0"/>
              <a:ea typeface="Roboto" panose="02000000000000000000" pitchFamily="2" charset="0"/>
              <a:cs typeface="Roboto" panose="02000000000000000000" pitchFamily="2" charset="0"/>
            </a:endParaRPr>
          </a:p>
        </p:txBody>
      </p:sp>
      <p:sp>
        <p:nvSpPr>
          <p:cNvPr id="17" name="Google Shape;1317;p38">
            <a:extLst>
              <a:ext uri="{FF2B5EF4-FFF2-40B4-BE49-F238E27FC236}">
                <a16:creationId xmlns:a16="http://schemas.microsoft.com/office/drawing/2014/main" id="{7D90E06B-E274-125B-695C-3A7359933DEF}"/>
              </a:ext>
            </a:extLst>
          </p:cNvPr>
          <p:cNvSpPr txBox="1">
            <a:spLocks/>
          </p:cNvSpPr>
          <p:nvPr/>
        </p:nvSpPr>
        <p:spPr>
          <a:xfrm>
            <a:off x="2877983" y="3145378"/>
            <a:ext cx="2771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2400"/>
              <a:buFont typeface="Montserrat SemiBold"/>
              <a:buNone/>
              <a:defRPr sz="18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en-IN" sz="1600" b="0" dirty="0">
                <a:solidFill>
                  <a:srgbClr val="000000"/>
                </a:solidFill>
                <a:latin typeface="Roboto" panose="02000000000000000000" pitchFamily="2" charset="0"/>
                <a:ea typeface="Roboto" panose="02000000000000000000" pitchFamily="2" charset="0"/>
                <a:cs typeface="Roboto" panose="02000000000000000000" pitchFamily="2" charset="0"/>
              </a:rPr>
              <a:t>Expected Outcome</a:t>
            </a:r>
          </a:p>
        </p:txBody>
      </p:sp>
      <p:sp>
        <p:nvSpPr>
          <p:cNvPr id="18" name="Google Shape;1319;p38">
            <a:extLst>
              <a:ext uri="{FF2B5EF4-FFF2-40B4-BE49-F238E27FC236}">
                <a16:creationId xmlns:a16="http://schemas.microsoft.com/office/drawing/2014/main" id="{616EC4C3-782B-20E7-8CC2-9F8B2D28632B}"/>
              </a:ext>
            </a:extLst>
          </p:cNvPr>
          <p:cNvSpPr txBox="1">
            <a:spLocks/>
          </p:cNvSpPr>
          <p:nvPr/>
        </p:nvSpPr>
        <p:spPr>
          <a:xfrm>
            <a:off x="3081670" y="3441650"/>
            <a:ext cx="3258169" cy="1477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sz="1200" dirty="0">
                <a:latin typeface="Roboto" panose="02000000000000000000" pitchFamily="2" charset="0"/>
                <a:ea typeface="Roboto" panose="02000000000000000000" pitchFamily="2" charset="0"/>
                <a:cs typeface="Roboto" panose="02000000000000000000" pitchFamily="2" charset="0"/>
              </a:rPr>
              <a:t>Of the possible decisions, the analysis is carried out in order to achieve the objective</a:t>
            </a:r>
          </a:p>
          <a:p>
            <a:pPr marL="0" indent="0" algn="l"/>
            <a:r>
              <a:rPr lang="en-US" sz="1200" dirty="0">
                <a:latin typeface="Roboto" panose="02000000000000000000" pitchFamily="2" charset="0"/>
                <a:ea typeface="Roboto" panose="02000000000000000000" pitchFamily="2" charset="0"/>
                <a:cs typeface="Roboto" panose="02000000000000000000" pitchFamily="2" charset="0"/>
              </a:rPr>
              <a:t>and satisfy the constraints.</a:t>
            </a:r>
          </a:p>
        </p:txBody>
      </p:sp>
      <p:sp>
        <p:nvSpPr>
          <p:cNvPr id="20" name="TextBox 19">
            <a:extLst>
              <a:ext uri="{FF2B5EF4-FFF2-40B4-BE49-F238E27FC236}">
                <a16:creationId xmlns:a16="http://schemas.microsoft.com/office/drawing/2014/main" id="{D26CDE17-6D36-3B27-FBA0-B2446B63C4B1}"/>
              </a:ext>
            </a:extLst>
          </p:cNvPr>
          <p:cNvSpPr txBox="1"/>
          <p:nvPr/>
        </p:nvSpPr>
        <p:spPr>
          <a:xfrm>
            <a:off x="3973222" y="2614480"/>
            <a:ext cx="647700" cy="584775"/>
          </a:xfrm>
          <a:prstGeom prst="rect">
            <a:avLst/>
          </a:prstGeom>
          <a:noFill/>
        </p:spPr>
        <p:txBody>
          <a:bodyPr wrap="square">
            <a:spAutoFit/>
          </a:bodyPr>
          <a:lstStyle/>
          <a:p>
            <a:pPr marL="0" lvl="0" indent="0" algn="ctr" rtl="0">
              <a:spcBef>
                <a:spcPts val="0"/>
              </a:spcBef>
              <a:spcAft>
                <a:spcPts val="0"/>
              </a:spcAft>
              <a:buNone/>
            </a:pPr>
            <a:r>
              <a:rPr lang="en" sz="3200" b="1" dirty="0">
                <a:latin typeface="Roboto" panose="02000000000000000000" pitchFamily="2" charset="0"/>
                <a:ea typeface="Roboto" panose="02000000000000000000" pitchFamily="2" charset="0"/>
                <a:cs typeface="Roboto" panose="02000000000000000000" pitchFamily="2"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2" name="object 2">
            <a:extLst>
              <a:ext uri="{FF2B5EF4-FFF2-40B4-BE49-F238E27FC236}">
                <a16:creationId xmlns:a16="http://schemas.microsoft.com/office/drawing/2014/main" id="{E7F69A94-A03D-4D98-7BDA-9F5908AEF83B}"/>
              </a:ext>
            </a:extLst>
          </p:cNvPr>
          <p:cNvSpPr txBox="1">
            <a:spLocks noGrp="1"/>
          </p:cNvSpPr>
          <p:nvPr>
            <p:ph type="title"/>
          </p:nvPr>
        </p:nvSpPr>
        <p:spPr>
          <a:xfrm>
            <a:off x="2131205" y="17974"/>
            <a:ext cx="4319270" cy="452120"/>
          </a:xfrm>
          <a:prstGeom prst="rect">
            <a:avLst/>
          </a:prstGeom>
        </p:spPr>
        <p:txBody>
          <a:bodyPr vert="horz" wrap="square" lIns="0" tIns="12700" rIns="0" bIns="0" rtlCol="0">
            <a:spAutoFit/>
          </a:bodyPr>
          <a:lstStyle/>
          <a:p>
            <a:pPr marL="12700">
              <a:lnSpc>
                <a:spcPct val="100000"/>
              </a:lnSpc>
              <a:spcBef>
                <a:spcPts val="100"/>
              </a:spcBef>
            </a:pPr>
            <a:r>
              <a:rPr spc="65" dirty="0">
                <a:latin typeface="Roboto" panose="02000000000000000000" pitchFamily="2" charset="0"/>
                <a:ea typeface="Roboto" panose="02000000000000000000" pitchFamily="2" charset="0"/>
                <a:cs typeface="Roboto" panose="02000000000000000000" pitchFamily="2" charset="0"/>
              </a:rPr>
              <a:t>Customers</a:t>
            </a:r>
            <a:r>
              <a:rPr spc="-140" dirty="0">
                <a:latin typeface="Roboto" panose="02000000000000000000" pitchFamily="2" charset="0"/>
                <a:ea typeface="Roboto" panose="02000000000000000000" pitchFamily="2" charset="0"/>
                <a:cs typeface="Roboto" panose="02000000000000000000" pitchFamily="2" charset="0"/>
              </a:rPr>
              <a:t> </a:t>
            </a:r>
            <a:r>
              <a:rPr lang="en-IN" spc="70" dirty="0">
                <a:latin typeface="Roboto" panose="02000000000000000000" pitchFamily="2" charset="0"/>
                <a:ea typeface="Roboto" panose="02000000000000000000" pitchFamily="2" charset="0"/>
                <a:cs typeface="Roboto" panose="02000000000000000000" pitchFamily="2" charset="0"/>
              </a:rPr>
              <a:t>Profile</a:t>
            </a:r>
            <a:endParaRPr spc="70" dirty="0">
              <a:latin typeface="Roboto" panose="02000000000000000000" pitchFamily="2" charset="0"/>
              <a:ea typeface="Roboto" panose="02000000000000000000" pitchFamily="2" charset="0"/>
              <a:cs typeface="Roboto" panose="02000000000000000000" pitchFamily="2" charset="0"/>
            </a:endParaRPr>
          </a:p>
        </p:txBody>
      </p:sp>
      <p:sp>
        <p:nvSpPr>
          <p:cNvPr id="3" name="object 3">
            <a:extLst>
              <a:ext uri="{FF2B5EF4-FFF2-40B4-BE49-F238E27FC236}">
                <a16:creationId xmlns:a16="http://schemas.microsoft.com/office/drawing/2014/main" id="{3066362F-02F2-B8A5-4E72-53B47A3181E8}"/>
              </a:ext>
            </a:extLst>
          </p:cNvPr>
          <p:cNvSpPr txBox="1"/>
          <p:nvPr/>
        </p:nvSpPr>
        <p:spPr>
          <a:xfrm>
            <a:off x="595450" y="706716"/>
            <a:ext cx="4449445" cy="212879"/>
          </a:xfrm>
          <a:prstGeom prst="rect">
            <a:avLst/>
          </a:prstGeom>
        </p:spPr>
        <p:txBody>
          <a:bodyPr vert="horz" wrap="square" lIns="0" tIns="12700" rIns="0" bIns="0" rtlCol="0">
            <a:spAutoFit/>
          </a:bodyPr>
          <a:lstStyle/>
          <a:p>
            <a:pPr marL="12700">
              <a:lnSpc>
                <a:spcPct val="100000"/>
              </a:lnSpc>
              <a:spcBef>
                <a:spcPts val="100"/>
              </a:spcBef>
              <a:tabLst>
                <a:tab pos="2742565" algn="l"/>
              </a:tabLst>
            </a:pP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Cluster </a:t>
            </a:r>
            <a:r>
              <a:rPr sz="1300" spc="55" dirty="0">
                <a:solidFill>
                  <a:srgbClr val="424242"/>
                </a:solidFill>
                <a:latin typeface="Roboto" panose="02000000000000000000" pitchFamily="2" charset="0"/>
                <a:ea typeface="Roboto" panose="02000000000000000000" pitchFamily="2" charset="0"/>
                <a:cs typeface="Roboto" panose="02000000000000000000" pitchFamily="2" charset="0"/>
              </a:rPr>
              <a:t>0</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14" dirty="0">
                <a:solidFill>
                  <a:srgbClr val="424242"/>
                </a:solidFill>
                <a:latin typeface="Roboto" panose="02000000000000000000" pitchFamily="2" charset="0"/>
                <a:ea typeface="Roboto" panose="02000000000000000000" pitchFamily="2" charset="0"/>
                <a:cs typeface="Roboto" panose="02000000000000000000" pitchFamily="2" charset="0"/>
              </a:rPr>
              <a:t>-</a:t>
            </a:r>
            <a:r>
              <a:rPr sz="130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35" dirty="0">
                <a:solidFill>
                  <a:srgbClr val="424242"/>
                </a:solidFill>
                <a:latin typeface="Roboto" panose="02000000000000000000" pitchFamily="2" charset="0"/>
                <a:ea typeface="Roboto" panose="02000000000000000000" pitchFamily="2" charset="0"/>
                <a:cs typeface="Roboto" panose="02000000000000000000" pitchFamily="2" charset="0"/>
              </a:rPr>
              <a:t>Low</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Income	</a:t>
            </a: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Cluster</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55" dirty="0">
                <a:solidFill>
                  <a:srgbClr val="424242"/>
                </a:solidFill>
                <a:latin typeface="Roboto" panose="02000000000000000000" pitchFamily="2" charset="0"/>
                <a:ea typeface="Roboto" panose="02000000000000000000" pitchFamily="2" charset="0"/>
                <a:cs typeface="Roboto" panose="02000000000000000000" pitchFamily="2" charset="0"/>
              </a:rPr>
              <a:t>1</a:t>
            </a:r>
            <a:r>
              <a:rPr sz="13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14" dirty="0">
                <a:solidFill>
                  <a:srgbClr val="424242"/>
                </a:solidFill>
                <a:latin typeface="Roboto" panose="02000000000000000000" pitchFamily="2" charset="0"/>
                <a:ea typeface="Roboto" panose="02000000000000000000" pitchFamily="2" charset="0"/>
                <a:cs typeface="Roboto" panose="02000000000000000000" pitchFamily="2" charset="0"/>
              </a:rPr>
              <a:t>-</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30" dirty="0">
                <a:solidFill>
                  <a:srgbClr val="424242"/>
                </a:solidFill>
                <a:latin typeface="Roboto" panose="02000000000000000000" pitchFamily="2" charset="0"/>
                <a:ea typeface="Roboto" panose="02000000000000000000" pitchFamily="2" charset="0"/>
                <a:cs typeface="Roboto" panose="02000000000000000000" pitchFamily="2" charset="0"/>
              </a:rPr>
              <a:t>Avg</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Income</a:t>
            </a: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4" name="object 4">
            <a:extLst>
              <a:ext uri="{FF2B5EF4-FFF2-40B4-BE49-F238E27FC236}">
                <a16:creationId xmlns:a16="http://schemas.microsoft.com/office/drawing/2014/main" id="{A45DCD4D-E369-D12D-0719-CBB2A72E2AA8}"/>
              </a:ext>
            </a:extLst>
          </p:cNvPr>
          <p:cNvSpPr txBox="1"/>
          <p:nvPr/>
        </p:nvSpPr>
        <p:spPr>
          <a:xfrm>
            <a:off x="739730" y="1113497"/>
            <a:ext cx="2452370" cy="787400"/>
          </a:xfrm>
          <a:prstGeom prst="rect">
            <a:avLst/>
          </a:prstGeom>
        </p:spPr>
        <p:txBody>
          <a:bodyPr vert="horz" wrap="square" lIns="0" tIns="35560" rIns="0" bIns="0" rtlCol="0">
            <a:spAutoFit/>
          </a:bodyPr>
          <a:lstStyle/>
          <a:p>
            <a:pPr marL="325120" indent="-313055">
              <a:lnSpc>
                <a:spcPct val="100000"/>
              </a:lnSpc>
              <a:spcBef>
                <a:spcPts val="280"/>
              </a:spcBef>
              <a:buFont typeface="Arial MT"/>
              <a:buChar char="●"/>
              <a:tabLst>
                <a:tab pos="325120" algn="l"/>
                <a:tab pos="325755" algn="l"/>
              </a:tabLst>
            </a:pPr>
            <a:r>
              <a:rPr sz="1100" b="1" spc="45" dirty="0">
                <a:solidFill>
                  <a:srgbClr val="424242"/>
                </a:solidFill>
                <a:latin typeface="Roboto" panose="02000000000000000000" pitchFamily="2" charset="0"/>
                <a:ea typeface="Roboto" panose="02000000000000000000" pitchFamily="2" charset="0"/>
                <a:cs typeface="Roboto" panose="02000000000000000000" pitchFamily="2" charset="0"/>
              </a:rPr>
              <a:t>730</a:t>
            </a:r>
            <a:r>
              <a:rPr sz="1100" b="1" spc="-5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customers</a:t>
            </a:r>
            <a:endParaRPr sz="1100" dirty="0">
              <a:latin typeface="Roboto" panose="02000000000000000000" pitchFamily="2" charset="0"/>
              <a:ea typeface="Roboto" panose="02000000000000000000" pitchFamily="2" charset="0"/>
              <a:cs typeface="Roboto" panose="02000000000000000000" pitchFamily="2" charset="0"/>
            </a:endParaRPr>
          </a:p>
          <a:p>
            <a:pPr marL="325120" marR="5080" indent="-313055">
              <a:lnSpc>
                <a:spcPct val="113599"/>
              </a:lnSpc>
              <a:buFont typeface="Arial MT"/>
              <a:buChar char="●"/>
              <a:tabLst>
                <a:tab pos="325120" algn="l"/>
                <a:tab pos="325755" algn="l"/>
              </a:tabLst>
            </a:pP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Represents</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most</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30" dirty="0">
                <a:solidFill>
                  <a:srgbClr val="424242"/>
                </a:solidFill>
                <a:latin typeface="Roboto" panose="02000000000000000000" pitchFamily="2" charset="0"/>
                <a:ea typeface="Roboto" panose="02000000000000000000" pitchFamily="2" charset="0"/>
                <a:cs typeface="Roboto" panose="02000000000000000000" pitchFamily="2" charset="0"/>
              </a:rPr>
              <a:t>part</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25" dirty="0">
                <a:solidFill>
                  <a:srgbClr val="424242"/>
                </a:solidFill>
                <a:latin typeface="Roboto" panose="02000000000000000000" pitchFamily="2" charset="0"/>
                <a:ea typeface="Roboto" panose="02000000000000000000" pitchFamily="2" charset="0"/>
                <a:cs typeface="Roboto" panose="02000000000000000000" pitchFamily="2" charset="0"/>
              </a:rPr>
              <a:t>of</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Basic </a:t>
            </a:r>
            <a:r>
              <a:rPr sz="1100" spc="-27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Education</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customers</a:t>
            </a:r>
            <a:endParaRPr sz="1100" dirty="0">
              <a:latin typeface="Roboto" panose="02000000000000000000" pitchFamily="2" charset="0"/>
              <a:ea typeface="Roboto" panose="02000000000000000000" pitchFamily="2" charset="0"/>
              <a:cs typeface="Roboto" panose="02000000000000000000" pitchFamily="2" charset="0"/>
            </a:endParaRPr>
          </a:p>
          <a:p>
            <a:pPr marL="325120" indent="-313055">
              <a:lnSpc>
                <a:spcPct val="100000"/>
              </a:lnSpc>
              <a:spcBef>
                <a:spcPts val="180"/>
              </a:spcBef>
              <a:buFont typeface="Arial MT"/>
              <a:buChar char="●"/>
              <a:tabLst>
                <a:tab pos="325120" algn="l"/>
                <a:tab pos="325755" algn="l"/>
              </a:tabLst>
            </a:pP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majority</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have </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just</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 one</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Kid</a:t>
            </a:r>
            <a:endParaRPr sz="1100" dirty="0">
              <a:latin typeface="Roboto" panose="02000000000000000000" pitchFamily="2" charset="0"/>
              <a:ea typeface="Roboto" panose="02000000000000000000" pitchFamily="2" charset="0"/>
              <a:cs typeface="Roboto" panose="02000000000000000000" pitchFamily="2" charset="0"/>
            </a:endParaRPr>
          </a:p>
        </p:txBody>
      </p:sp>
      <p:sp>
        <p:nvSpPr>
          <p:cNvPr id="5" name="object 5">
            <a:extLst>
              <a:ext uri="{FF2B5EF4-FFF2-40B4-BE49-F238E27FC236}">
                <a16:creationId xmlns:a16="http://schemas.microsoft.com/office/drawing/2014/main" id="{FA006D68-0309-3B02-49CE-5F12AC42018D}"/>
              </a:ext>
            </a:extLst>
          </p:cNvPr>
          <p:cNvSpPr txBox="1"/>
          <p:nvPr/>
        </p:nvSpPr>
        <p:spPr>
          <a:xfrm>
            <a:off x="3470043" y="1113497"/>
            <a:ext cx="1501140" cy="596900"/>
          </a:xfrm>
          <a:prstGeom prst="rect">
            <a:avLst/>
          </a:prstGeom>
        </p:spPr>
        <p:txBody>
          <a:bodyPr vert="horz" wrap="square" lIns="0" tIns="35560" rIns="0" bIns="0" rtlCol="0">
            <a:spAutoFit/>
          </a:bodyPr>
          <a:lstStyle/>
          <a:p>
            <a:pPr marL="325120" indent="-313055">
              <a:lnSpc>
                <a:spcPct val="100000"/>
              </a:lnSpc>
              <a:spcBef>
                <a:spcPts val="280"/>
              </a:spcBef>
              <a:buFont typeface="Arial MT"/>
              <a:buChar char="●"/>
              <a:tabLst>
                <a:tab pos="325120" algn="l"/>
                <a:tab pos="325755" algn="l"/>
              </a:tabLst>
            </a:pPr>
            <a:r>
              <a:rPr sz="1100" b="1" spc="45" dirty="0">
                <a:solidFill>
                  <a:srgbClr val="424242"/>
                </a:solidFill>
                <a:latin typeface="Roboto" panose="02000000000000000000" pitchFamily="2" charset="0"/>
                <a:ea typeface="Roboto" panose="02000000000000000000" pitchFamily="2" charset="0"/>
                <a:cs typeface="Roboto" panose="02000000000000000000" pitchFamily="2" charset="0"/>
              </a:rPr>
              <a:t>761</a:t>
            </a:r>
            <a:r>
              <a:rPr sz="1100" b="1" spc="-5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customers</a:t>
            </a:r>
            <a:endParaRPr sz="1100" dirty="0">
              <a:latin typeface="Roboto" panose="02000000000000000000" pitchFamily="2" charset="0"/>
              <a:ea typeface="Roboto" panose="02000000000000000000" pitchFamily="2" charset="0"/>
              <a:cs typeface="Roboto" panose="02000000000000000000" pitchFamily="2" charset="0"/>
            </a:endParaRPr>
          </a:p>
          <a:p>
            <a:pPr marL="325120" marR="5080" indent="-313055">
              <a:lnSpc>
                <a:spcPct val="113599"/>
              </a:lnSpc>
              <a:buFont typeface="Arial MT"/>
              <a:buChar char="●"/>
              <a:tabLst>
                <a:tab pos="325120" algn="l"/>
                <a:tab pos="325755" algn="l"/>
              </a:tabLst>
            </a:pPr>
            <a:r>
              <a:rPr sz="1100" spc="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1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0" dirty="0">
                <a:solidFill>
                  <a:srgbClr val="424242"/>
                </a:solidFill>
                <a:latin typeface="Roboto" panose="02000000000000000000" pitchFamily="2" charset="0"/>
                <a:ea typeface="Roboto" panose="02000000000000000000" pitchFamily="2" charset="0"/>
                <a:cs typeface="Roboto" panose="02000000000000000000" pitchFamily="2" charset="0"/>
              </a:rPr>
              <a:t>majority</a:t>
            </a:r>
            <a:r>
              <a:rPr sz="11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has</a:t>
            </a:r>
            <a:r>
              <a:rPr sz="11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45" dirty="0">
                <a:solidFill>
                  <a:srgbClr val="424242"/>
                </a:solidFill>
                <a:latin typeface="Roboto" panose="02000000000000000000" pitchFamily="2" charset="0"/>
                <a:ea typeface="Roboto" panose="02000000000000000000" pitchFamily="2" charset="0"/>
                <a:cs typeface="Roboto" panose="02000000000000000000" pitchFamily="2" charset="0"/>
              </a:rPr>
              <a:t>1 </a:t>
            </a:r>
            <a:r>
              <a:rPr sz="1100" spc="-27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20" dirty="0">
                <a:solidFill>
                  <a:srgbClr val="424242"/>
                </a:solidFill>
                <a:latin typeface="Roboto" panose="02000000000000000000" pitchFamily="2" charset="0"/>
                <a:ea typeface="Roboto" panose="02000000000000000000" pitchFamily="2" charset="0"/>
                <a:cs typeface="Roboto" panose="02000000000000000000" pitchFamily="2" charset="0"/>
              </a:rPr>
              <a:t>Teenager</a:t>
            </a:r>
            <a:r>
              <a:rPr sz="1100" spc="-4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spc="15" dirty="0">
                <a:solidFill>
                  <a:srgbClr val="424242"/>
                </a:solidFill>
                <a:latin typeface="Roboto" panose="02000000000000000000" pitchFamily="2" charset="0"/>
                <a:ea typeface="Roboto" panose="02000000000000000000" pitchFamily="2" charset="0"/>
                <a:cs typeface="Roboto" panose="02000000000000000000" pitchFamily="2" charset="0"/>
              </a:rPr>
              <a:t>at</a:t>
            </a:r>
            <a:r>
              <a:rPr sz="1100" spc="-3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100" dirty="0">
                <a:solidFill>
                  <a:srgbClr val="424242"/>
                </a:solidFill>
                <a:latin typeface="Roboto" panose="02000000000000000000" pitchFamily="2" charset="0"/>
                <a:ea typeface="Roboto" panose="02000000000000000000" pitchFamily="2" charset="0"/>
                <a:cs typeface="Roboto" panose="02000000000000000000" pitchFamily="2" charset="0"/>
              </a:rPr>
              <a:t>home</a:t>
            </a:r>
            <a:endParaRPr sz="1100" dirty="0">
              <a:latin typeface="Roboto" panose="02000000000000000000" pitchFamily="2" charset="0"/>
              <a:ea typeface="Roboto" panose="02000000000000000000" pitchFamily="2" charset="0"/>
              <a:cs typeface="Roboto" panose="02000000000000000000" pitchFamily="2" charset="0"/>
            </a:endParaRPr>
          </a:p>
        </p:txBody>
      </p:sp>
      <p:sp>
        <p:nvSpPr>
          <p:cNvPr id="6" name="object 6">
            <a:extLst>
              <a:ext uri="{FF2B5EF4-FFF2-40B4-BE49-F238E27FC236}">
                <a16:creationId xmlns:a16="http://schemas.microsoft.com/office/drawing/2014/main" id="{BEFA356A-4058-08CD-3822-420E0D3DA51A}"/>
              </a:ext>
            </a:extLst>
          </p:cNvPr>
          <p:cNvSpPr txBox="1"/>
          <p:nvPr/>
        </p:nvSpPr>
        <p:spPr>
          <a:xfrm>
            <a:off x="6076324" y="706716"/>
            <a:ext cx="177609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424242"/>
                </a:solidFill>
                <a:latin typeface="Roboto" panose="02000000000000000000" pitchFamily="2" charset="0"/>
                <a:ea typeface="Roboto" panose="02000000000000000000" pitchFamily="2" charset="0"/>
                <a:cs typeface="Roboto" panose="02000000000000000000" pitchFamily="2" charset="0"/>
              </a:rPr>
              <a:t>Cluster</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55" dirty="0">
                <a:solidFill>
                  <a:srgbClr val="424242"/>
                </a:solidFill>
                <a:latin typeface="Roboto" panose="02000000000000000000" pitchFamily="2" charset="0"/>
                <a:ea typeface="Roboto" panose="02000000000000000000" pitchFamily="2" charset="0"/>
                <a:cs typeface="Roboto" panose="02000000000000000000" pitchFamily="2" charset="0"/>
              </a:rPr>
              <a:t>2</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14" dirty="0">
                <a:solidFill>
                  <a:srgbClr val="424242"/>
                </a:solidFill>
                <a:latin typeface="Roboto" panose="02000000000000000000" pitchFamily="2" charset="0"/>
                <a:ea typeface="Roboto" panose="02000000000000000000" pitchFamily="2" charset="0"/>
                <a:cs typeface="Roboto" panose="02000000000000000000" pitchFamily="2" charset="0"/>
              </a:rPr>
              <a:t>-</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High</a:t>
            </a:r>
            <a:r>
              <a:rPr sz="13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300" spc="-10" dirty="0">
                <a:solidFill>
                  <a:srgbClr val="424242"/>
                </a:solidFill>
                <a:latin typeface="Roboto" panose="02000000000000000000" pitchFamily="2" charset="0"/>
                <a:ea typeface="Roboto" panose="02000000000000000000" pitchFamily="2" charset="0"/>
                <a:cs typeface="Roboto" panose="02000000000000000000" pitchFamily="2" charset="0"/>
              </a:rPr>
              <a:t>Income</a:t>
            </a: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7" name="object 7">
            <a:extLst>
              <a:ext uri="{FF2B5EF4-FFF2-40B4-BE49-F238E27FC236}">
                <a16:creationId xmlns:a16="http://schemas.microsoft.com/office/drawing/2014/main" id="{B40E6D6A-FF8D-DD95-64E6-7FA433BAB4CD}"/>
              </a:ext>
            </a:extLst>
          </p:cNvPr>
          <p:cNvSpPr txBox="1"/>
          <p:nvPr/>
        </p:nvSpPr>
        <p:spPr>
          <a:xfrm>
            <a:off x="6228246" y="1117815"/>
            <a:ext cx="2340610" cy="1240468"/>
          </a:xfrm>
          <a:prstGeom prst="rect">
            <a:avLst/>
          </a:prstGeom>
        </p:spPr>
        <p:txBody>
          <a:bodyPr vert="horz" wrap="square" lIns="0" tIns="31750" rIns="0" bIns="0" rtlCol="0">
            <a:spAutoFit/>
          </a:bodyPr>
          <a:lstStyle/>
          <a:p>
            <a:pPr marL="317500" indent="-305435">
              <a:lnSpc>
                <a:spcPct val="100000"/>
              </a:lnSpc>
              <a:spcBef>
                <a:spcPts val="250"/>
              </a:spcBef>
              <a:buFont typeface="Arial MT"/>
              <a:buChar char="●"/>
              <a:tabLst>
                <a:tab pos="317500" algn="l"/>
                <a:tab pos="318135" algn="l"/>
              </a:tabLst>
            </a:pPr>
            <a:r>
              <a:rPr sz="1000" b="1" spc="40" dirty="0">
                <a:solidFill>
                  <a:srgbClr val="424242"/>
                </a:solidFill>
                <a:latin typeface="Roboto" panose="02000000000000000000" pitchFamily="2" charset="0"/>
                <a:ea typeface="Roboto" panose="02000000000000000000" pitchFamily="2" charset="0"/>
                <a:cs typeface="Roboto" panose="02000000000000000000" pitchFamily="2" charset="0"/>
              </a:rPr>
              <a:t>714</a:t>
            </a:r>
            <a:r>
              <a:rPr sz="1000" b="1" spc="-6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dirty="0">
                <a:solidFill>
                  <a:srgbClr val="424242"/>
                </a:solidFill>
                <a:latin typeface="Roboto" panose="02000000000000000000" pitchFamily="2" charset="0"/>
                <a:ea typeface="Roboto" panose="02000000000000000000" pitchFamily="2" charset="0"/>
                <a:cs typeface="Roboto" panose="02000000000000000000" pitchFamily="2" charset="0"/>
              </a:rPr>
              <a:t>customers</a:t>
            </a:r>
            <a:endParaRPr sz="1000" dirty="0">
              <a:latin typeface="Roboto" panose="02000000000000000000" pitchFamily="2" charset="0"/>
              <a:ea typeface="Roboto" panose="02000000000000000000" pitchFamily="2" charset="0"/>
              <a:cs typeface="Roboto" panose="02000000000000000000" pitchFamily="2" charset="0"/>
            </a:endParaRPr>
          </a:p>
          <a:p>
            <a:pPr marL="317500" indent="-305435">
              <a:lnSpc>
                <a:spcPct val="100000"/>
              </a:lnSpc>
              <a:spcBef>
                <a:spcPts val="150"/>
              </a:spcBef>
              <a:buFont typeface="Arial MT"/>
              <a:buChar char="●"/>
              <a:tabLst>
                <a:tab pos="317500" algn="l"/>
                <a:tab pos="318135" algn="l"/>
              </a:tabLst>
            </a:pP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Buy</a:t>
            </a:r>
            <a:r>
              <a:rPr sz="10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more,</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in</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special</a:t>
            </a:r>
            <a:r>
              <a:rPr sz="10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b="1" spc="30" dirty="0">
                <a:solidFill>
                  <a:srgbClr val="424242"/>
                </a:solidFill>
                <a:latin typeface="Roboto" panose="02000000000000000000" pitchFamily="2" charset="0"/>
                <a:ea typeface="Roboto" panose="02000000000000000000" pitchFamily="2" charset="0"/>
                <a:cs typeface="Roboto" panose="02000000000000000000" pitchFamily="2" charset="0"/>
              </a:rPr>
              <a:t>Wine</a:t>
            </a:r>
            <a:endParaRPr sz="1000" dirty="0">
              <a:latin typeface="Roboto" panose="02000000000000000000" pitchFamily="2" charset="0"/>
              <a:ea typeface="Roboto" panose="02000000000000000000" pitchFamily="2" charset="0"/>
              <a:cs typeface="Roboto" panose="02000000000000000000" pitchFamily="2" charset="0"/>
            </a:endParaRPr>
          </a:p>
          <a:p>
            <a:pPr marL="317500" indent="-305435">
              <a:lnSpc>
                <a:spcPct val="100000"/>
              </a:lnSpc>
              <a:spcBef>
                <a:spcPts val="150"/>
              </a:spcBef>
              <a:buFont typeface="Arial MT"/>
              <a:buChar char="●"/>
              <a:tabLst>
                <a:tab pos="317500" algn="l"/>
                <a:tab pos="318135" algn="l"/>
              </a:tabLst>
            </a:pP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Accept</a:t>
            </a:r>
            <a:r>
              <a:rPr sz="10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more</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Campaigns,</a:t>
            </a:r>
            <a:r>
              <a:rPr sz="1000" spc="-2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in</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special</a:t>
            </a:r>
            <a:endParaRPr sz="1000" dirty="0">
              <a:latin typeface="Roboto" panose="02000000000000000000" pitchFamily="2" charset="0"/>
              <a:ea typeface="Roboto" panose="02000000000000000000" pitchFamily="2" charset="0"/>
              <a:cs typeface="Roboto" panose="02000000000000000000" pitchFamily="2" charset="0"/>
            </a:endParaRPr>
          </a:p>
          <a:p>
            <a:pPr marL="317500">
              <a:lnSpc>
                <a:spcPct val="100000"/>
              </a:lnSpc>
              <a:spcBef>
                <a:spcPts val="150"/>
              </a:spcBef>
            </a:pPr>
            <a:r>
              <a:rPr sz="1000" b="1" spc="-25" dirty="0">
                <a:solidFill>
                  <a:srgbClr val="424242"/>
                </a:solidFill>
                <a:latin typeface="Roboto" panose="02000000000000000000" pitchFamily="2" charset="0"/>
                <a:ea typeface="Roboto" panose="02000000000000000000" pitchFamily="2" charset="0"/>
                <a:cs typeface="Roboto" panose="02000000000000000000" pitchFamily="2" charset="0"/>
              </a:rPr>
              <a:t>Cmp</a:t>
            </a:r>
            <a:r>
              <a:rPr sz="1000" b="1" spc="-1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b="1" spc="40" dirty="0">
                <a:solidFill>
                  <a:srgbClr val="424242"/>
                </a:solidFill>
                <a:latin typeface="Roboto" panose="02000000000000000000" pitchFamily="2" charset="0"/>
                <a:ea typeface="Roboto" panose="02000000000000000000" pitchFamily="2" charset="0"/>
                <a:cs typeface="Roboto" panose="02000000000000000000" pitchFamily="2" charset="0"/>
              </a:rPr>
              <a:t>5</a:t>
            </a:r>
            <a:endParaRPr sz="1000" dirty="0">
              <a:latin typeface="Roboto" panose="02000000000000000000" pitchFamily="2" charset="0"/>
              <a:ea typeface="Roboto" panose="02000000000000000000" pitchFamily="2" charset="0"/>
              <a:cs typeface="Roboto" panose="02000000000000000000" pitchFamily="2" charset="0"/>
            </a:endParaRPr>
          </a:p>
          <a:p>
            <a:pPr marL="317500" indent="-305435">
              <a:lnSpc>
                <a:spcPct val="100000"/>
              </a:lnSpc>
              <a:spcBef>
                <a:spcPts val="150"/>
              </a:spcBef>
              <a:buFont typeface="Arial MT"/>
              <a:buChar char="●"/>
              <a:tabLst>
                <a:tab pos="317500" algn="l"/>
                <a:tab pos="318135" algn="l"/>
              </a:tabLst>
            </a:pP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The</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majority</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5" dirty="0">
                <a:solidFill>
                  <a:srgbClr val="424242"/>
                </a:solidFill>
                <a:latin typeface="Roboto" panose="02000000000000000000" pitchFamily="2" charset="0"/>
                <a:ea typeface="Roboto" panose="02000000000000000000" pitchFamily="2" charset="0"/>
                <a:cs typeface="Roboto" panose="02000000000000000000" pitchFamily="2" charset="0"/>
              </a:rPr>
              <a:t>has </a:t>
            </a: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no</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dirty="0">
                <a:solidFill>
                  <a:srgbClr val="424242"/>
                </a:solidFill>
                <a:latin typeface="Roboto" panose="02000000000000000000" pitchFamily="2" charset="0"/>
                <a:ea typeface="Roboto" panose="02000000000000000000" pitchFamily="2" charset="0"/>
                <a:cs typeface="Roboto" panose="02000000000000000000" pitchFamily="2" charset="0"/>
              </a:rPr>
              <a:t>kids</a:t>
            </a:r>
            <a:endParaRPr sz="1000" dirty="0">
              <a:latin typeface="Roboto" panose="02000000000000000000" pitchFamily="2" charset="0"/>
              <a:ea typeface="Roboto" panose="02000000000000000000" pitchFamily="2" charset="0"/>
              <a:cs typeface="Roboto" panose="02000000000000000000" pitchFamily="2" charset="0"/>
            </a:endParaRPr>
          </a:p>
          <a:p>
            <a:pPr marL="317500" marR="5080" indent="-305435">
              <a:lnSpc>
                <a:spcPct val="112500"/>
              </a:lnSpc>
              <a:buFont typeface="Arial MT"/>
              <a:buChar char="●"/>
              <a:tabLst>
                <a:tab pos="317500" algn="l"/>
                <a:tab pos="318135" algn="l"/>
              </a:tabLst>
            </a:pP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High</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5" dirty="0">
                <a:solidFill>
                  <a:srgbClr val="424242"/>
                </a:solidFill>
                <a:latin typeface="Roboto" panose="02000000000000000000" pitchFamily="2" charset="0"/>
                <a:ea typeface="Roboto" panose="02000000000000000000" pitchFamily="2" charset="0"/>
                <a:cs typeface="Roboto" panose="02000000000000000000" pitchFamily="2" charset="0"/>
              </a:rPr>
              <a:t>Store</a:t>
            </a:r>
            <a:r>
              <a:rPr sz="10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0" dirty="0">
                <a:solidFill>
                  <a:srgbClr val="424242"/>
                </a:solidFill>
                <a:latin typeface="Roboto" panose="02000000000000000000" pitchFamily="2" charset="0"/>
                <a:ea typeface="Roboto" panose="02000000000000000000" pitchFamily="2" charset="0"/>
                <a:cs typeface="Roboto" panose="02000000000000000000" pitchFamily="2" charset="0"/>
              </a:rPr>
              <a:t>purchases</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dirty="0">
                <a:solidFill>
                  <a:srgbClr val="424242"/>
                </a:solidFill>
                <a:latin typeface="Roboto" panose="02000000000000000000" pitchFamily="2" charset="0"/>
                <a:ea typeface="Roboto" panose="02000000000000000000" pitchFamily="2" charset="0"/>
                <a:cs typeface="Roboto" panose="02000000000000000000" pitchFamily="2" charset="0"/>
              </a:rPr>
              <a:t>and</a:t>
            </a:r>
            <a:r>
              <a:rPr sz="1000" spc="-15"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35" dirty="0">
                <a:solidFill>
                  <a:srgbClr val="424242"/>
                </a:solidFill>
                <a:latin typeface="Roboto" panose="02000000000000000000" pitchFamily="2" charset="0"/>
                <a:ea typeface="Roboto" panose="02000000000000000000" pitchFamily="2" charset="0"/>
                <a:cs typeface="Roboto" panose="02000000000000000000" pitchFamily="2" charset="0"/>
              </a:rPr>
              <a:t>low</a:t>
            </a:r>
            <a:r>
              <a:rPr sz="1000" spc="-2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30" dirty="0">
                <a:solidFill>
                  <a:srgbClr val="424242"/>
                </a:solidFill>
                <a:latin typeface="Roboto" panose="02000000000000000000" pitchFamily="2" charset="0"/>
                <a:ea typeface="Roboto" panose="02000000000000000000" pitchFamily="2" charset="0"/>
                <a:cs typeface="Roboto" panose="02000000000000000000" pitchFamily="2" charset="0"/>
              </a:rPr>
              <a:t>Web </a:t>
            </a:r>
            <a:r>
              <a:rPr sz="1000" spc="-250" dirty="0">
                <a:solidFill>
                  <a:srgbClr val="424242"/>
                </a:solidFill>
                <a:latin typeface="Roboto" panose="02000000000000000000" pitchFamily="2" charset="0"/>
                <a:ea typeface="Roboto" panose="02000000000000000000" pitchFamily="2" charset="0"/>
                <a:cs typeface="Roboto" panose="02000000000000000000" pitchFamily="2" charset="0"/>
              </a:rPr>
              <a:t> </a:t>
            </a:r>
            <a:r>
              <a:rPr sz="1000" spc="15" dirty="0">
                <a:solidFill>
                  <a:srgbClr val="424242"/>
                </a:solidFill>
                <a:latin typeface="Roboto" panose="02000000000000000000" pitchFamily="2" charset="0"/>
                <a:ea typeface="Roboto" panose="02000000000000000000" pitchFamily="2" charset="0"/>
                <a:cs typeface="Roboto" panose="02000000000000000000" pitchFamily="2" charset="0"/>
              </a:rPr>
              <a:t>Visits</a:t>
            </a:r>
            <a:endParaRPr sz="1000" dirty="0">
              <a:latin typeface="Roboto" panose="02000000000000000000" pitchFamily="2" charset="0"/>
              <a:ea typeface="Roboto" panose="02000000000000000000" pitchFamily="2" charset="0"/>
              <a:cs typeface="Roboto" panose="02000000000000000000" pitchFamily="2" charset="0"/>
            </a:endParaRPr>
          </a:p>
        </p:txBody>
      </p:sp>
      <p:pic>
        <p:nvPicPr>
          <p:cNvPr id="8" name="object 8">
            <a:extLst>
              <a:ext uri="{FF2B5EF4-FFF2-40B4-BE49-F238E27FC236}">
                <a16:creationId xmlns:a16="http://schemas.microsoft.com/office/drawing/2014/main" id="{85594207-816B-F619-D4DB-7B634C666F0A}"/>
              </a:ext>
            </a:extLst>
          </p:cNvPr>
          <p:cNvPicPr/>
          <p:nvPr/>
        </p:nvPicPr>
        <p:blipFill>
          <a:blip r:embed="rId3" cstate="print"/>
          <a:stretch>
            <a:fillRect/>
          </a:stretch>
        </p:blipFill>
        <p:spPr>
          <a:xfrm>
            <a:off x="662940" y="2590800"/>
            <a:ext cx="8153400" cy="2583180"/>
          </a:xfrm>
          <a:prstGeom prst="rect">
            <a:avLst/>
          </a:prstGeom>
        </p:spPr>
      </p:pic>
    </p:spTree>
    <p:extLst>
      <p:ext uri="{BB962C8B-B14F-4D97-AF65-F5344CB8AC3E}">
        <p14:creationId xmlns:p14="http://schemas.microsoft.com/office/powerpoint/2010/main" val="324635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2"/>
        <p:cNvGrpSpPr/>
        <p:nvPr/>
      </p:nvGrpSpPr>
      <p:grpSpPr>
        <a:xfrm>
          <a:off x="0" y="0"/>
          <a:ext cx="0" cy="0"/>
          <a:chOff x="0" y="0"/>
          <a:chExt cx="0" cy="0"/>
        </a:xfrm>
      </p:grpSpPr>
      <p:sp>
        <p:nvSpPr>
          <p:cNvPr id="1613" name="Google Shape;1613;p55"/>
          <p:cNvSpPr txBox="1">
            <a:spLocks noGrp="1"/>
          </p:cNvSpPr>
          <p:nvPr>
            <p:ph type="title"/>
          </p:nvPr>
        </p:nvSpPr>
        <p:spPr>
          <a:xfrm>
            <a:off x="713250" y="16588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Recency, Frequency, Monetary</a:t>
            </a:r>
            <a:endParaRPr dirty="0"/>
          </a:p>
        </p:txBody>
      </p:sp>
      <p:grpSp>
        <p:nvGrpSpPr>
          <p:cNvPr id="1614" name="Google Shape;1614;p55"/>
          <p:cNvGrpSpPr/>
          <p:nvPr/>
        </p:nvGrpSpPr>
        <p:grpSpPr>
          <a:xfrm>
            <a:off x="5586085" y="994253"/>
            <a:ext cx="3076838" cy="3983362"/>
            <a:chOff x="238125" y="1550450"/>
            <a:chExt cx="2701350" cy="2614075"/>
          </a:xfrm>
        </p:grpSpPr>
        <p:sp>
          <p:nvSpPr>
            <p:cNvPr id="1615" name="Google Shape;1615;p55"/>
            <p:cNvSpPr/>
            <p:nvPr/>
          </p:nvSpPr>
          <p:spPr>
            <a:xfrm>
              <a:off x="1909775" y="3028475"/>
              <a:ext cx="555600" cy="769150"/>
            </a:xfrm>
            <a:custGeom>
              <a:avLst/>
              <a:gdLst/>
              <a:ahLst/>
              <a:cxnLst/>
              <a:rect l="l" t="t" r="r" b="b"/>
              <a:pathLst>
                <a:path w="22224" h="30766" extrusionOk="0">
                  <a:moveTo>
                    <a:pt x="1" y="0"/>
                  </a:moveTo>
                  <a:lnTo>
                    <a:pt x="1" y="30766"/>
                  </a:lnTo>
                  <a:lnTo>
                    <a:pt x="22223" y="30766"/>
                  </a:lnTo>
                  <a:lnTo>
                    <a:pt x="22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6" name="Google Shape;1616;p55"/>
            <p:cNvSpPr/>
            <p:nvPr/>
          </p:nvSpPr>
          <p:spPr>
            <a:xfrm>
              <a:off x="1882775" y="2999800"/>
              <a:ext cx="609600" cy="28700"/>
            </a:xfrm>
            <a:custGeom>
              <a:avLst/>
              <a:gdLst/>
              <a:ahLst/>
              <a:cxnLst/>
              <a:rect l="l" t="t" r="r" b="b"/>
              <a:pathLst>
                <a:path w="24384" h="1148" extrusionOk="0">
                  <a:moveTo>
                    <a:pt x="0" y="0"/>
                  </a:moveTo>
                  <a:lnTo>
                    <a:pt x="0" y="1147"/>
                  </a:lnTo>
                  <a:lnTo>
                    <a:pt x="24383" y="1147"/>
                  </a:lnTo>
                  <a:lnTo>
                    <a:pt x="24383"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7" name="Google Shape;1617;p55"/>
            <p:cNvSpPr/>
            <p:nvPr/>
          </p:nvSpPr>
          <p:spPr>
            <a:xfrm>
              <a:off x="2492350" y="2999800"/>
              <a:ext cx="192000" cy="28700"/>
            </a:xfrm>
            <a:custGeom>
              <a:avLst/>
              <a:gdLst/>
              <a:ahLst/>
              <a:cxnLst/>
              <a:rect l="l" t="t" r="r" b="b"/>
              <a:pathLst>
                <a:path w="7680" h="1148" extrusionOk="0">
                  <a:moveTo>
                    <a:pt x="0" y="0"/>
                  </a:moveTo>
                  <a:lnTo>
                    <a:pt x="0" y="1147"/>
                  </a:lnTo>
                  <a:lnTo>
                    <a:pt x="7679" y="1147"/>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8" name="Google Shape;1618;p55"/>
            <p:cNvSpPr/>
            <p:nvPr/>
          </p:nvSpPr>
          <p:spPr>
            <a:xfrm>
              <a:off x="2465350" y="3028475"/>
              <a:ext cx="188675" cy="769150"/>
            </a:xfrm>
            <a:custGeom>
              <a:avLst/>
              <a:gdLst/>
              <a:ahLst/>
              <a:cxnLst/>
              <a:rect l="l" t="t" r="r" b="b"/>
              <a:pathLst>
                <a:path w="7547" h="30766" extrusionOk="0">
                  <a:moveTo>
                    <a:pt x="0" y="0"/>
                  </a:moveTo>
                  <a:lnTo>
                    <a:pt x="0" y="30766"/>
                  </a:lnTo>
                  <a:lnTo>
                    <a:pt x="7546" y="30766"/>
                  </a:lnTo>
                  <a:lnTo>
                    <a:pt x="7546"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19" name="Google Shape;1619;p55"/>
            <p:cNvSpPr/>
            <p:nvPr/>
          </p:nvSpPr>
          <p:spPr>
            <a:xfrm>
              <a:off x="1969625" y="3137750"/>
              <a:ext cx="436325" cy="246850"/>
            </a:xfrm>
            <a:custGeom>
              <a:avLst/>
              <a:gdLst/>
              <a:ahLst/>
              <a:cxnLst/>
              <a:rect l="l" t="t" r="r" b="b"/>
              <a:pathLst>
                <a:path w="17453" h="9874" extrusionOk="0">
                  <a:moveTo>
                    <a:pt x="17386" y="67"/>
                  </a:moveTo>
                  <a:lnTo>
                    <a:pt x="17386" y="9807"/>
                  </a:lnTo>
                  <a:lnTo>
                    <a:pt x="67" y="9807"/>
                  </a:lnTo>
                  <a:lnTo>
                    <a:pt x="67" y="67"/>
                  </a:lnTo>
                  <a:close/>
                  <a:moveTo>
                    <a:pt x="0" y="0"/>
                  </a:moveTo>
                  <a:lnTo>
                    <a:pt x="0" y="9873"/>
                  </a:lnTo>
                  <a:lnTo>
                    <a:pt x="17452" y="9873"/>
                  </a:lnTo>
                  <a:lnTo>
                    <a:pt x="1745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0" name="Google Shape;1620;p55"/>
            <p:cNvSpPr/>
            <p:nvPr/>
          </p:nvSpPr>
          <p:spPr>
            <a:xfrm>
              <a:off x="2126675" y="3210050"/>
              <a:ext cx="85225" cy="48650"/>
            </a:xfrm>
            <a:custGeom>
              <a:avLst/>
              <a:gdLst/>
              <a:ahLst/>
              <a:cxnLst/>
              <a:rect l="l" t="t" r="r" b="b"/>
              <a:pathLst>
                <a:path w="3409" h="1946" extrusionOk="0">
                  <a:moveTo>
                    <a:pt x="1" y="0"/>
                  </a:moveTo>
                  <a:lnTo>
                    <a:pt x="1" y="1945"/>
                  </a:lnTo>
                  <a:lnTo>
                    <a:pt x="3408" y="1945"/>
                  </a:lnTo>
                  <a:lnTo>
                    <a:pt x="340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1" name="Google Shape;1621;p55"/>
            <p:cNvSpPr/>
            <p:nvPr/>
          </p:nvSpPr>
          <p:spPr>
            <a:xfrm>
              <a:off x="2151200" y="3212950"/>
              <a:ext cx="86450" cy="42825"/>
            </a:xfrm>
            <a:custGeom>
              <a:avLst/>
              <a:gdLst/>
              <a:ahLst/>
              <a:cxnLst/>
              <a:rect l="l" t="t" r="r" b="b"/>
              <a:pathLst>
                <a:path w="3458" h="1713" extrusionOk="0">
                  <a:moveTo>
                    <a:pt x="3391" y="67"/>
                  </a:moveTo>
                  <a:lnTo>
                    <a:pt x="3391" y="1663"/>
                  </a:lnTo>
                  <a:lnTo>
                    <a:pt x="67" y="1663"/>
                  </a:lnTo>
                  <a:lnTo>
                    <a:pt x="67" y="67"/>
                  </a:lnTo>
                  <a:close/>
                  <a:moveTo>
                    <a:pt x="1" y="1"/>
                  </a:moveTo>
                  <a:lnTo>
                    <a:pt x="1" y="1713"/>
                  </a:lnTo>
                  <a:lnTo>
                    <a:pt x="3458" y="1713"/>
                  </a:lnTo>
                  <a:lnTo>
                    <a:pt x="345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2" name="Google Shape;1622;p55"/>
            <p:cNvSpPr/>
            <p:nvPr/>
          </p:nvSpPr>
          <p:spPr>
            <a:xfrm>
              <a:off x="1969625" y="3447725"/>
              <a:ext cx="436325" cy="246425"/>
            </a:xfrm>
            <a:custGeom>
              <a:avLst/>
              <a:gdLst/>
              <a:ahLst/>
              <a:cxnLst/>
              <a:rect l="l" t="t" r="r" b="b"/>
              <a:pathLst>
                <a:path w="17453" h="9857" extrusionOk="0">
                  <a:moveTo>
                    <a:pt x="17386" y="51"/>
                  </a:moveTo>
                  <a:lnTo>
                    <a:pt x="17386" y="9790"/>
                  </a:lnTo>
                  <a:lnTo>
                    <a:pt x="67" y="9790"/>
                  </a:lnTo>
                  <a:lnTo>
                    <a:pt x="67" y="51"/>
                  </a:lnTo>
                  <a:close/>
                  <a:moveTo>
                    <a:pt x="0" y="1"/>
                  </a:moveTo>
                  <a:lnTo>
                    <a:pt x="0" y="9857"/>
                  </a:lnTo>
                  <a:lnTo>
                    <a:pt x="17452" y="9857"/>
                  </a:lnTo>
                  <a:lnTo>
                    <a:pt x="1745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3" name="Google Shape;1623;p55"/>
            <p:cNvSpPr/>
            <p:nvPr/>
          </p:nvSpPr>
          <p:spPr>
            <a:xfrm>
              <a:off x="2126675" y="3519625"/>
              <a:ext cx="85225" cy="49050"/>
            </a:xfrm>
            <a:custGeom>
              <a:avLst/>
              <a:gdLst/>
              <a:ahLst/>
              <a:cxnLst/>
              <a:rect l="l" t="t" r="r" b="b"/>
              <a:pathLst>
                <a:path w="3409" h="1962" extrusionOk="0">
                  <a:moveTo>
                    <a:pt x="1" y="0"/>
                  </a:moveTo>
                  <a:lnTo>
                    <a:pt x="1" y="1961"/>
                  </a:lnTo>
                  <a:lnTo>
                    <a:pt x="3408" y="1961"/>
                  </a:lnTo>
                  <a:lnTo>
                    <a:pt x="340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4" name="Google Shape;1624;p55"/>
            <p:cNvSpPr/>
            <p:nvPr/>
          </p:nvSpPr>
          <p:spPr>
            <a:xfrm>
              <a:off x="2151200" y="3522525"/>
              <a:ext cx="86450" cy="43250"/>
            </a:xfrm>
            <a:custGeom>
              <a:avLst/>
              <a:gdLst/>
              <a:ahLst/>
              <a:cxnLst/>
              <a:rect l="l" t="t" r="r" b="b"/>
              <a:pathLst>
                <a:path w="3458" h="1730" extrusionOk="0">
                  <a:moveTo>
                    <a:pt x="3391" y="67"/>
                  </a:moveTo>
                  <a:lnTo>
                    <a:pt x="3391" y="1663"/>
                  </a:lnTo>
                  <a:lnTo>
                    <a:pt x="67" y="1663"/>
                  </a:lnTo>
                  <a:lnTo>
                    <a:pt x="67" y="67"/>
                  </a:lnTo>
                  <a:close/>
                  <a:moveTo>
                    <a:pt x="1" y="0"/>
                  </a:moveTo>
                  <a:lnTo>
                    <a:pt x="1" y="1729"/>
                  </a:lnTo>
                  <a:lnTo>
                    <a:pt x="3458" y="1729"/>
                  </a:lnTo>
                  <a:lnTo>
                    <a:pt x="345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5" name="Google Shape;1625;p55"/>
            <p:cNvSpPr/>
            <p:nvPr/>
          </p:nvSpPr>
          <p:spPr>
            <a:xfrm>
              <a:off x="2548850" y="1619425"/>
              <a:ext cx="354475" cy="354450"/>
            </a:xfrm>
            <a:custGeom>
              <a:avLst/>
              <a:gdLst/>
              <a:ahLst/>
              <a:cxnLst/>
              <a:rect l="l" t="t" r="r" b="b"/>
              <a:pathLst>
                <a:path w="14179" h="14178" extrusionOk="0">
                  <a:moveTo>
                    <a:pt x="6899" y="0"/>
                  </a:moveTo>
                  <a:lnTo>
                    <a:pt x="6550" y="17"/>
                  </a:lnTo>
                  <a:lnTo>
                    <a:pt x="6184" y="50"/>
                  </a:lnTo>
                  <a:lnTo>
                    <a:pt x="5835" y="116"/>
                  </a:lnTo>
                  <a:lnTo>
                    <a:pt x="5469" y="183"/>
                  </a:lnTo>
                  <a:lnTo>
                    <a:pt x="5120" y="283"/>
                  </a:lnTo>
                  <a:lnTo>
                    <a:pt x="4788" y="382"/>
                  </a:lnTo>
                  <a:lnTo>
                    <a:pt x="4439" y="515"/>
                  </a:lnTo>
                  <a:lnTo>
                    <a:pt x="4123" y="648"/>
                  </a:lnTo>
                  <a:lnTo>
                    <a:pt x="3807" y="798"/>
                  </a:lnTo>
                  <a:lnTo>
                    <a:pt x="3491" y="981"/>
                  </a:lnTo>
                  <a:lnTo>
                    <a:pt x="3192" y="1164"/>
                  </a:lnTo>
                  <a:lnTo>
                    <a:pt x="2910" y="1363"/>
                  </a:lnTo>
                  <a:lnTo>
                    <a:pt x="2644" y="1562"/>
                  </a:lnTo>
                  <a:lnTo>
                    <a:pt x="2378" y="1795"/>
                  </a:lnTo>
                  <a:lnTo>
                    <a:pt x="2128" y="2028"/>
                  </a:lnTo>
                  <a:lnTo>
                    <a:pt x="1896" y="2261"/>
                  </a:lnTo>
                  <a:lnTo>
                    <a:pt x="1663" y="2526"/>
                  </a:lnTo>
                  <a:lnTo>
                    <a:pt x="1447" y="2792"/>
                  </a:lnTo>
                  <a:lnTo>
                    <a:pt x="1248" y="3058"/>
                  </a:lnTo>
                  <a:lnTo>
                    <a:pt x="1065" y="3341"/>
                  </a:lnTo>
                  <a:lnTo>
                    <a:pt x="898" y="3640"/>
                  </a:lnTo>
                  <a:lnTo>
                    <a:pt x="732" y="3939"/>
                  </a:lnTo>
                  <a:lnTo>
                    <a:pt x="583" y="4255"/>
                  </a:lnTo>
                  <a:lnTo>
                    <a:pt x="466" y="4571"/>
                  </a:lnTo>
                  <a:lnTo>
                    <a:pt x="350" y="4887"/>
                  </a:lnTo>
                  <a:lnTo>
                    <a:pt x="250" y="5219"/>
                  </a:lnTo>
                  <a:lnTo>
                    <a:pt x="167" y="5552"/>
                  </a:lnTo>
                  <a:lnTo>
                    <a:pt x="101" y="5884"/>
                  </a:lnTo>
                  <a:lnTo>
                    <a:pt x="51" y="6233"/>
                  </a:lnTo>
                  <a:lnTo>
                    <a:pt x="18" y="6582"/>
                  </a:lnTo>
                  <a:lnTo>
                    <a:pt x="1" y="6931"/>
                  </a:lnTo>
                  <a:lnTo>
                    <a:pt x="1" y="7280"/>
                  </a:lnTo>
                  <a:lnTo>
                    <a:pt x="18" y="7629"/>
                  </a:lnTo>
                  <a:lnTo>
                    <a:pt x="51" y="7995"/>
                  </a:lnTo>
                  <a:lnTo>
                    <a:pt x="101" y="8344"/>
                  </a:lnTo>
                  <a:lnTo>
                    <a:pt x="184" y="8710"/>
                  </a:lnTo>
                  <a:lnTo>
                    <a:pt x="267" y="9059"/>
                  </a:lnTo>
                  <a:lnTo>
                    <a:pt x="383" y="9408"/>
                  </a:lnTo>
                  <a:lnTo>
                    <a:pt x="500" y="9740"/>
                  </a:lnTo>
                  <a:lnTo>
                    <a:pt x="649" y="10056"/>
                  </a:lnTo>
                  <a:lnTo>
                    <a:pt x="799" y="10372"/>
                  </a:lnTo>
                  <a:lnTo>
                    <a:pt x="965" y="10687"/>
                  </a:lnTo>
                  <a:lnTo>
                    <a:pt x="1148" y="10987"/>
                  </a:lnTo>
                  <a:lnTo>
                    <a:pt x="1347" y="11269"/>
                  </a:lnTo>
                  <a:lnTo>
                    <a:pt x="1563" y="11535"/>
                  </a:lnTo>
                  <a:lnTo>
                    <a:pt x="1779" y="11801"/>
                  </a:lnTo>
                  <a:lnTo>
                    <a:pt x="2012" y="12050"/>
                  </a:lnTo>
                  <a:lnTo>
                    <a:pt x="2261" y="12283"/>
                  </a:lnTo>
                  <a:lnTo>
                    <a:pt x="2511" y="12516"/>
                  </a:lnTo>
                  <a:lnTo>
                    <a:pt x="2777" y="12732"/>
                  </a:lnTo>
                  <a:lnTo>
                    <a:pt x="3059" y="12931"/>
                  </a:lnTo>
                  <a:lnTo>
                    <a:pt x="3342" y="13114"/>
                  </a:lnTo>
                  <a:lnTo>
                    <a:pt x="3641" y="13280"/>
                  </a:lnTo>
                  <a:lnTo>
                    <a:pt x="3940" y="13447"/>
                  </a:lnTo>
                  <a:lnTo>
                    <a:pt x="4239" y="13596"/>
                  </a:lnTo>
                  <a:lnTo>
                    <a:pt x="4555" y="13712"/>
                  </a:lnTo>
                  <a:lnTo>
                    <a:pt x="4888" y="13829"/>
                  </a:lnTo>
                  <a:lnTo>
                    <a:pt x="5203" y="13929"/>
                  </a:lnTo>
                  <a:lnTo>
                    <a:pt x="5536" y="14012"/>
                  </a:lnTo>
                  <a:lnTo>
                    <a:pt x="5885" y="14078"/>
                  </a:lnTo>
                  <a:lnTo>
                    <a:pt x="6217" y="14128"/>
                  </a:lnTo>
                  <a:lnTo>
                    <a:pt x="6566" y="14161"/>
                  </a:lnTo>
                  <a:lnTo>
                    <a:pt x="6915" y="14178"/>
                  </a:lnTo>
                  <a:lnTo>
                    <a:pt x="7264" y="14178"/>
                  </a:lnTo>
                  <a:lnTo>
                    <a:pt x="7630" y="14161"/>
                  </a:lnTo>
                  <a:lnTo>
                    <a:pt x="7979" y="14128"/>
                  </a:lnTo>
                  <a:lnTo>
                    <a:pt x="8345" y="14078"/>
                  </a:lnTo>
                  <a:lnTo>
                    <a:pt x="8694" y="13995"/>
                  </a:lnTo>
                  <a:lnTo>
                    <a:pt x="9043" y="13912"/>
                  </a:lnTo>
                  <a:lnTo>
                    <a:pt x="9392" y="13796"/>
                  </a:lnTo>
                  <a:lnTo>
                    <a:pt x="9724" y="13679"/>
                  </a:lnTo>
                  <a:lnTo>
                    <a:pt x="10057" y="13530"/>
                  </a:lnTo>
                  <a:lnTo>
                    <a:pt x="10373" y="13380"/>
                  </a:lnTo>
                  <a:lnTo>
                    <a:pt x="10672" y="13214"/>
                  </a:lnTo>
                  <a:lnTo>
                    <a:pt x="10971" y="13031"/>
                  </a:lnTo>
                  <a:lnTo>
                    <a:pt x="11253" y="12832"/>
                  </a:lnTo>
                  <a:lnTo>
                    <a:pt x="11536" y="12615"/>
                  </a:lnTo>
                  <a:lnTo>
                    <a:pt x="11802" y="12399"/>
                  </a:lnTo>
                  <a:lnTo>
                    <a:pt x="12051" y="12167"/>
                  </a:lnTo>
                  <a:lnTo>
                    <a:pt x="12284" y="11917"/>
                  </a:lnTo>
                  <a:lnTo>
                    <a:pt x="12517" y="11668"/>
                  </a:lnTo>
                  <a:lnTo>
                    <a:pt x="12716" y="11402"/>
                  </a:lnTo>
                  <a:lnTo>
                    <a:pt x="12916" y="11120"/>
                  </a:lnTo>
                  <a:lnTo>
                    <a:pt x="13115" y="10837"/>
                  </a:lnTo>
                  <a:lnTo>
                    <a:pt x="13281" y="10538"/>
                  </a:lnTo>
                  <a:lnTo>
                    <a:pt x="13447" y="10239"/>
                  </a:lnTo>
                  <a:lnTo>
                    <a:pt x="13580" y="9939"/>
                  </a:lnTo>
                  <a:lnTo>
                    <a:pt x="13713" y="9624"/>
                  </a:lnTo>
                  <a:lnTo>
                    <a:pt x="13830" y="9291"/>
                  </a:lnTo>
                  <a:lnTo>
                    <a:pt x="13929" y="8975"/>
                  </a:lnTo>
                  <a:lnTo>
                    <a:pt x="14013" y="8643"/>
                  </a:lnTo>
                  <a:lnTo>
                    <a:pt x="14079" y="8294"/>
                  </a:lnTo>
                  <a:lnTo>
                    <a:pt x="14129" y="7962"/>
                  </a:lnTo>
                  <a:lnTo>
                    <a:pt x="14162" y="7613"/>
                  </a:lnTo>
                  <a:lnTo>
                    <a:pt x="14179" y="7263"/>
                  </a:lnTo>
                  <a:lnTo>
                    <a:pt x="14179" y="6914"/>
                  </a:lnTo>
                  <a:lnTo>
                    <a:pt x="14162" y="6549"/>
                  </a:lnTo>
                  <a:lnTo>
                    <a:pt x="14129" y="6200"/>
                  </a:lnTo>
                  <a:lnTo>
                    <a:pt x="14062" y="5834"/>
                  </a:lnTo>
                  <a:lnTo>
                    <a:pt x="13996" y="5485"/>
                  </a:lnTo>
                  <a:lnTo>
                    <a:pt x="13896" y="5136"/>
                  </a:lnTo>
                  <a:lnTo>
                    <a:pt x="13796" y="4787"/>
                  </a:lnTo>
                  <a:lnTo>
                    <a:pt x="13664" y="4455"/>
                  </a:lnTo>
                  <a:lnTo>
                    <a:pt x="13531" y="4122"/>
                  </a:lnTo>
                  <a:lnTo>
                    <a:pt x="13381" y="3806"/>
                  </a:lnTo>
                  <a:lnTo>
                    <a:pt x="13198" y="3507"/>
                  </a:lnTo>
                  <a:lnTo>
                    <a:pt x="13015" y="3208"/>
                  </a:lnTo>
                  <a:lnTo>
                    <a:pt x="12832" y="2925"/>
                  </a:lnTo>
                  <a:lnTo>
                    <a:pt x="12616" y="2643"/>
                  </a:lnTo>
                  <a:lnTo>
                    <a:pt x="12400" y="2394"/>
                  </a:lnTo>
                  <a:lnTo>
                    <a:pt x="12168" y="2128"/>
                  </a:lnTo>
                  <a:lnTo>
                    <a:pt x="11918" y="1895"/>
                  </a:lnTo>
                  <a:lnTo>
                    <a:pt x="11652" y="1679"/>
                  </a:lnTo>
                  <a:lnTo>
                    <a:pt x="11386" y="1463"/>
                  </a:lnTo>
                  <a:lnTo>
                    <a:pt x="11120" y="1263"/>
                  </a:lnTo>
                  <a:lnTo>
                    <a:pt x="10838" y="1064"/>
                  </a:lnTo>
                  <a:lnTo>
                    <a:pt x="10539" y="898"/>
                  </a:lnTo>
                  <a:lnTo>
                    <a:pt x="10240" y="731"/>
                  </a:lnTo>
                  <a:lnTo>
                    <a:pt x="9924" y="598"/>
                  </a:lnTo>
                  <a:lnTo>
                    <a:pt x="9608" y="465"/>
                  </a:lnTo>
                  <a:lnTo>
                    <a:pt x="9292" y="349"/>
                  </a:lnTo>
                  <a:lnTo>
                    <a:pt x="8960" y="249"/>
                  </a:lnTo>
                  <a:lnTo>
                    <a:pt x="8627" y="166"/>
                  </a:lnTo>
                  <a:lnTo>
                    <a:pt x="8295" y="100"/>
                  </a:lnTo>
                  <a:lnTo>
                    <a:pt x="7946" y="50"/>
                  </a:lnTo>
                  <a:lnTo>
                    <a:pt x="7597" y="17"/>
                  </a:lnTo>
                  <a:lnTo>
                    <a:pt x="7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6" name="Google Shape;1626;p55"/>
            <p:cNvSpPr/>
            <p:nvPr/>
          </p:nvSpPr>
          <p:spPr>
            <a:xfrm>
              <a:off x="2548850" y="1619425"/>
              <a:ext cx="354475" cy="354450"/>
            </a:xfrm>
            <a:custGeom>
              <a:avLst/>
              <a:gdLst/>
              <a:ahLst/>
              <a:cxnLst/>
              <a:rect l="l" t="t" r="r" b="b"/>
              <a:pathLst>
                <a:path w="14179" h="14178" fill="none" extrusionOk="0">
                  <a:moveTo>
                    <a:pt x="5469" y="183"/>
                  </a:moveTo>
                  <a:lnTo>
                    <a:pt x="5469" y="183"/>
                  </a:lnTo>
                  <a:lnTo>
                    <a:pt x="5835" y="116"/>
                  </a:lnTo>
                  <a:lnTo>
                    <a:pt x="6184" y="50"/>
                  </a:lnTo>
                  <a:lnTo>
                    <a:pt x="6550" y="17"/>
                  </a:lnTo>
                  <a:lnTo>
                    <a:pt x="6899" y="0"/>
                  </a:lnTo>
                  <a:lnTo>
                    <a:pt x="7248" y="0"/>
                  </a:lnTo>
                  <a:lnTo>
                    <a:pt x="7597" y="17"/>
                  </a:lnTo>
                  <a:lnTo>
                    <a:pt x="7946" y="50"/>
                  </a:lnTo>
                  <a:lnTo>
                    <a:pt x="8295" y="100"/>
                  </a:lnTo>
                  <a:lnTo>
                    <a:pt x="8627" y="166"/>
                  </a:lnTo>
                  <a:lnTo>
                    <a:pt x="8960" y="249"/>
                  </a:lnTo>
                  <a:lnTo>
                    <a:pt x="9292" y="349"/>
                  </a:lnTo>
                  <a:lnTo>
                    <a:pt x="9608" y="465"/>
                  </a:lnTo>
                  <a:lnTo>
                    <a:pt x="9924" y="598"/>
                  </a:lnTo>
                  <a:lnTo>
                    <a:pt x="10240" y="731"/>
                  </a:lnTo>
                  <a:lnTo>
                    <a:pt x="10539" y="898"/>
                  </a:lnTo>
                  <a:lnTo>
                    <a:pt x="10838" y="1064"/>
                  </a:lnTo>
                  <a:lnTo>
                    <a:pt x="11120" y="1263"/>
                  </a:lnTo>
                  <a:lnTo>
                    <a:pt x="11386" y="1463"/>
                  </a:lnTo>
                  <a:lnTo>
                    <a:pt x="11652" y="1679"/>
                  </a:lnTo>
                  <a:lnTo>
                    <a:pt x="11918" y="1895"/>
                  </a:lnTo>
                  <a:lnTo>
                    <a:pt x="12168" y="2128"/>
                  </a:lnTo>
                  <a:lnTo>
                    <a:pt x="12400" y="2394"/>
                  </a:lnTo>
                  <a:lnTo>
                    <a:pt x="12616" y="2643"/>
                  </a:lnTo>
                  <a:lnTo>
                    <a:pt x="12832" y="2925"/>
                  </a:lnTo>
                  <a:lnTo>
                    <a:pt x="13015" y="3208"/>
                  </a:lnTo>
                  <a:lnTo>
                    <a:pt x="13198" y="3507"/>
                  </a:lnTo>
                  <a:lnTo>
                    <a:pt x="13381" y="3806"/>
                  </a:lnTo>
                  <a:lnTo>
                    <a:pt x="13531" y="4122"/>
                  </a:lnTo>
                  <a:lnTo>
                    <a:pt x="13664" y="4455"/>
                  </a:lnTo>
                  <a:lnTo>
                    <a:pt x="13796" y="4787"/>
                  </a:lnTo>
                  <a:lnTo>
                    <a:pt x="13896" y="5136"/>
                  </a:lnTo>
                  <a:lnTo>
                    <a:pt x="13996" y="5485"/>
                  </a:lnTo>
                  <a:lnTo>
                    <a:pt x="13996" y="5485"/>
                  </a:lnTo>
                  <a:lnTo>
                    <a:pt x="14062" y="5834"/>
                  </a:lnTo>
                  <a:lnTo>
                    <a:pt x="14129" y="6200"/>
                  </a:lnTo>
                  <a:lnTo>
                    <a:pt x="14162" y="6549"/>
                  </a:lnTo>
                  <a:lnTo>
                    <a:pt x="14179" y="6914"/>
                  </a:lnTo>
                  <a:lnTo>
                    <a:pt x="14179" y="7263"/>
                  </a:lnTo>
                  <a:lnTo>
                    <a:pt x="14162" y="7613"/>
                  </a:lnTo>
                  <a:lnTo>
                    <a:pt x="14129" y="7962"/>
                  </a:lnTo>
                  <a:lnTo>
                    <a:pt x="14079" y="8294"/>
                  </a:lnTo>
                  <a:lnTo>
                    <a:pt x="14013" y="8643"/>
                  </a:lnTo>
                  <a:lnTo>
                    <a:pt x="13929" y="8975"/>
                  </a:lnTo>
                  <a:lnTo>
                    <a:pt x="13830" y="9291"/>
                  </a:lnTo>
                  <a:lnTo>
                    <a:pt x="13713" y="9624"/>
                  </a:lnTo>
                  <a:lnTo>
                    <a:pt x="13580" y="9939"/>
                  </a:lnTo>
                  <a:lnTo>
                    <a:pt x="13447" y="10239"/>
                  </a:lnTo>
                  <a:lnTo>
                    <a:pt x="13281" y="10538"/>
                  </a:lnTo>
                  <a:lnTo>
                    <a:pt x="13115" y="10837"/>
                  </a:lnTo>
                  <a:lnTo>
                    <a:pt x="12916" y="11120"/>
                  </a:lnTo>
                  <a:lnTo>
                    <a:pt x="12716" y="11402"/>
                  </a:lnTo>
                  <a:lnTo>
                    <a:pt x="12517" y="11668"/>
                  </a:lnTo>
                  <a:lnTo>
                    <a:pt x="12284" y="11917"/>
                  </a:lnTo>
                  <a:lnTo>
                    <a:pt x="12051" y="12167"/>
                  </a:lnTo>
                  <a:lnTo>
                    <a:pt x="11802" y="12399"/>
                  </a:lnTo>
                  <a:lnTo>
                    <a:pt x="11536" y="12615"/>
                  </a:lnTo>
                  <a:lnTo>
                    <a:pt x="11253" y="12832"/>
                  </a:lnTo>
                  <a:lnTo>
                    <a:pt x="10971" y="13031"/>
                  </a:lnTo>
                  <a:lnTo>
                    <a:pt x="10672" y="13214"/>
                  </a:lnTo>
                  <a:lnTo>
                    <a:pt x="10373" y="13380"/>
                  </a:lnTo>
                  <a:lnTo>
                    <a:pt x="10057" y="13530"/>
                  </a:lnTo>
                  <a:lnTo>
                    <a:pt x="9724" y="13679"/>
                  </a:lnTo>
                  <a:lnTo>
                    <a:pt x="9392" y="13796"/>
                  </a:lnTo>
                  <a:lnTo>
                    <a:pt x="9043" y="13912"/>
                  </a:lnTo>
                  <a:lnTo>
                    <a:pt x="8694" y="13995"/>
                  </a:lnTo>
                  <a:lnTo>
                    <a:pt x="8694" y="13995"/>
                  </a:lnTo>
                  <a:lnTo>
                    <a:pt x="8345" y="14078"/>
                  </a:lnTo>
                  <a:lnTo>
                    <a:pt x="7979" y="14128"/>
                  </a:lnTo>
                  <a:lnTo>
                    <a:pt x="7630" y="14161"/>
                  </a:lnTo>
                  <a:lnTo>
                    <a:pt x="7264" y="14178"/>
                  </a:lnTo>
                  <a:lnTo>
                    <a:pt x="6915" y="14178"/>
                  </a:lnTo>
                  <a:lnTo>
                    <a:pt x="6566" y="14161"/>
                  </a:lnTo>
                  <a:lnTo>
                    <a:pt x="6217" y="14128"/>
                  </a:lnTo>
                  <a:lnTo>
                    <a:pt x="5885" y="14078"/>
                  </a:lnTo>
                  <a:lnTo>
                    <a:pt x="5536" y="14012"/>
                  </a:lnTo>
                  <a:lnTo>
                    <a:pt x="5203" y="13929"/>
                  </a:lnTo>
                  <a:lnTo>
                    <a:pt x="4888" y="13829"/>
                  </a:lnTo>
                  <a:lnTo>
                    <a:pt x="4555" y="13712"/>
                  </a:lnTo>
                  <a:lnTo>
                    <a:pt x="4239" y="13596"/>
                  </a:lnTo>
                  <a:lnTo>
                    <a:pt x="3940" y="13447"/>
                  </a:lnTo>
                  <a:lnTo>
                    <a:pt x="3641" y="13280"/>
                  </a:lnTo>
                  <a:lnTo>
                    <a:pt x="3342" y="13114"/>
                  </a:lnTo>
                  <a:lnTo>
                    <a:pt x="3059" y="12931"/>
                  </a:lnTo>
                  <a:lnTo>
                    <a:pt x="2777" y="12732"/>
                  </a:lnTo>
                  <a:lnTo>
                    <a:pt x="2511" y="12516"/>
                  </a:lnTo>
                  <a:lnTo>
                    <a:pt x="2261" y="12283"/>
                  </a:lnTo>
                  <a:lnTo>
                    <a:pt x="2012" y="12050"/>
                  </a:lnTo>
                  <a:lnTo>
                    <a:pt x="1779" y="11801"/>
                  </a:lnTo>
                  <a:lnTo>
                    <a:pt x="1563" y="11535"/>
                  </a:lnTo>
                  <a:lnTo>
                    <a:pt x="1347" y="11269"/>
                  </a:lnTo>
                  <a:lnTo>
                    <a:pt x="1148" y="10987"/>
                  </a:lnTo>
                  <a:lnTo>
                    <a:pt x="965" y="10687"/>
                  </a:lnTo>
                  <a:lnTo>
                    <a:pt x="799" y="10372"/>
                  </a:lnTo>
                  <a:lnTo>
                    <a:pt x="649" y="10056"/>
                  </a:lnTo>
                  <a:lnTo>
                    <a:pt x="500" y="9740"/>
                  </a:lnTo>
                  <a:lnTo>
                    <a:pt x="383" y="9408"/>
                  </a:lnTo>
                  <a:lnTo>
                    <a:pt x="267" y="9059"/>
                  </a:lnTo>
                  <a:lnTo>
                    <a:pt x="184" y="8710"/>
                  </a:lnTo>
                  <a:lnTo>
                    <a:pt x="184" y="8710"/>
                  </a:lnTo>
                  <a:lnTo>
                    <a:pt x="101" y="8344"/>
                  </a:lnTo>
                  <a:lnTo>
                    <a:pt x="51" y="7995"/>
                  </a:lnTo>
                  <a:lnTo>
                    <a:pt x="18" y="7629"/>
                  </a:lnTo>
                  <a:lnTo>
                    <a:pt x="1" y="7280"/>
                  </a:lnTo>
                  <a:lnTo>
                    <a:pt x="1" y="6931"/>
                  </a:lnTo>
                  <a:lnTo>
                    <a:pt x="18" y="6582"/>
                  </a:lnTo>
                  <a:lnTo>
                    <a:pt x="51" y="6233"/>
                  </a:lnTo>
                  <a:lnTo>
                    <a:pt x="101" y="5884"/>
                  </a:lnTo>
                  <a:lnTo>
                    <a:pt x="167" y="5552"/>
                  </a:lnTo>
                  <a:lnTo>
                    <a:pt x="250" y="5219"/>
                  </a:lnTo>
                  <a:lnTo>
                    <a:pt x="350" y="4887"/>
                  </a:lnTo>
                  <a:lnTo>
                    <a:pt x="466" y="4571"/>
                  </a:lnTo>
                  <a:lnTo>
                    <a:pt x="583" y="4255"/>
                  </a:lnTo>
                  <a:lnTo>
                    <a:pt x="732" y="3939"/>
                  </a:lnTo>
                  <a:lnTo>
                    <a:pt x="898" y="3640"/>
                  </a:lnTo>
                  <a:lnTo>
                    <a:pt x="1065" y="3341"/>
                  </a:lnTo>
                  <a:lnTo>
                    <a:pt x="1248" y="3058"/>
                  </a:lnTo>
                  <a:lnTo>
                    <a:pt x="1447" y="2792"/>
                  </a:lnTo>
                  <a:lnTo>
                    <a:pt x="1663" y="2526"/>
                  </a:lnTo>
                  <a:lnTo>
                    <a:pt x="1896" y="2261"/>
                  </a:lnTo>
                  <a:lnTo>
                    <a:pt x="2128" y="2028"/>
                  </a:lnTo>
                  <a:lnTo>
                    <a:pt x="2378" y="1795"/>
                  </a:lnTo>
                  <a:lnTo>
                    <a:pt x="2644" y="1562"/>
                  </a:lnTo>
                  <a:lnTo>
                    <a:pt x="2910" y="1363"/>
                  </a:lnTo>
                  <a:lnTo>
                    <a:pt x="3192" y="1164"/>
                  </a:lnTo>
                  <a:lnTo>
                    <a:pt x="3491" y="981"/>
                  </a:lnTo>
                  <a:lnTo>
                    <a:pt x="3807" y="798"/>
                  </a:lnTo>
                  <a:lnTo>
                    <a:pt x="4123" y="648"/>
                  </a:lnTo>
                  <a:lnTo>
                    <a:pt x="4439" y="515"/>
                  </a:lnTo>
                  <a:lnTo>
                    <a:pt x="4788" y="382"/>
                  </a:lnTo>
                  <a:lnTo>
                    <a:pt x="5120" y="283"/>
                  </a:lnTo>
                  <a:lnTo>
                    <a:pt x="5469" y="1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7" name="Google Shape;1627;p55"/>
            <p:cNvSpPr/>
            <p:nvPr/>
          </p:nvSpPr>
          <p:spPr>
            <a:xfrm>
              <a:off x="2565075" y="1631475"/>
              <a:ext cx="338250" cy="338250"/>
            </a:xfrm>
            <a:custGeom>
              <a:avLst/>
              <a:gdLst/>
              <a:ahLst/>
              <a:cxnLst/>
              <a:rect l="l" t="t" r="r" b="b"/>
              <a:pathLst>
                <a:path w="13530" h="13530" extrusionOk="0">
                  <a:moveTo>
                    <a:pt x="6433" y="0"/>
                  </a:moveTo>
                  <a:lnTo>
                    <a:pt x="6117" y="33"/>
                  </a:lnTo>
                  <a:lnTo>
                    <a:pt x="5784" y="67"/>
                  </a:lnTo>
                  <a:lnTo>
                    <a:pt x="5469" y="116"/>
                  </a:lnTo>
                  <a:lnTo>
                    <a:pt x="5153" y="183"/>
                  </a:lnTo>
                  <a:lnTo>
                    <a:pt x="4837" y="283"/>
                  </a:lnTo>
                  <a:lnTo>
                    <a:pt x="4521" y="382"/>
                  </a:lnTo>
                  <a:lnTo>
                    <a:pt x="4222" y="499"/>
                  </a:lnTo>
                  <a:lnTo>
                    <a:pt x="3906" y="632"/>
                  </a:lnTo>
                  <a:lnTo>
                    <a:pt x="3607" y="765"/>
                  </a:lnTo>
                  <a:lnTo>
                    <a:pt x="3324" y="931"/>
                  </a:lnTo>
                  <a:lnTo>
                    <a:pt x="3042" y="1114"/>
                  </a:lnTo>
                  <a:lnTo>
                    <a:pt x="2759" y="1313"/>
                  </a:lnTo>
                  <a:lnTo>
                    <a:pt x="2493" y="1513"/>
                  </a:lnTo>
                  <a:lnTo>
                    <a:pt x="2227" y="1745"/>
                  </a:lnTo>
                  <a:lnTo>
                    <a:pt x="1978" y="1978"/>
                  </a:lnTo>
                  <a:lnTo>
                    <a:pt x="1729" y="2227"/>
                  </a:lnTo>
                  <a:lnTo>
                    <a:pt x="1513" y="2493"/>
                  </a:lnTo>
                  <a:lnTo>
                    <a:pt x="1297" y="2759"/>
                  </a:lnTo>
                  <a:lnTo>
                    <a:pt x="1114" y="3042"/>
                  </a:lnTo>
                  <a:lnTo>
                    <a:pt x="931" y="3324"/>
                  </a:lnTo>
                  <a:lnTo>
                    <a:pt x="765" y="3623"/>
                  </a:lnTo>
                  <a:lnTo>
                    <a:pt x="615" y="3923"/>
                  </a:lnTo>
                  <a:lnTo>
                    <a:pt x="482" y="4222"/>
                  </a:lnTo>
                  <a:lnTo>
                    <a:pt x="366" y="4521"/>
                  </a:lnTo>
                  <a:lnTo>
                    <a:pt x="266" y="4837"/>
                  </a:lnTo>
                  <a:lnTo>
                    <a:pt x="183" y="5153"/>
                  </a:lnTo>
                  <a:lnTo>
                    <a:pt x="117" y="5468"/>
                  </a:lnTo>
                  <a:lnTo>
                    <a:pt x="67" y="5801"/>
                  </a:lnTo>
                  <a:lnTo>
                    <a:pt x="33" y="6117"/>
                  </a:lnTo>
                  <a:lnTo>
                    <a:pt x="0" y="6432"/>
                  </a:lnTo>
                  <a:lnTo>
                    <a:pt x="0" y="6765"/>
                  </a:lnTo>
                  <a:lnTo>
                    <a:pt x="0" y="7081"/>
                  </a:lnTo>
                  <a:lnTo>
                    <a:pt x="33" y="7413"/>
                  </a:lnTo>
                  <a:lnTo>
                    <a:pt x="67" y="7729"/>
                  </a:lnTo>
                  <a:lnTo>
                    <a:pt x="117" y="8061"/>
                  </a:lnTo>
                  <a:lnTo>
                    <a:pt x="183" y="8377"/>
                  </a:lnTo>
                  <a:lnTo>
                    <a:pt x="266" y="8693"/>
                  </a:lnTo>
                  <a:lnTo>
                    <a:pt x="366" y="9009"/>
                  </a:lnTo>
                  <a:lnTo>
                    <a:pt x="482" y="9308"/>
                  </a:lnTo>
                  <a:lnTo>
                    <a:pt x="615" y="9607"/>
                  </a:lnTo>
                  <a:lnTo>
                    <a:pt x="765" y="9906"/>
                  </a:lnTo>
                  <a:lnTo>
                    <a:pt x="931" y="10205"/>
                  </a:lnTo>
                  <a:lnTo>
                    <a:pt x="1114" y="10488"/>
                  </a:lnTo>
                  <a:lnTo>
                    <a:pt x="1297" y="10771"/>
                  </a:lnTo>
                  <a:lnTo>
                    <a:pt x="1513" y="11036"/>
                  </a:lnTo>
                  <a:lnTo>
                    <a:pt x="1729" y="11302"/>
                  </a:lnTo>
                  <a:lnTo>
                    <a:pt x="1978" y="11552"/>
                  </a:lnTo>
                  <a:lnTo>
                    <a:pt x="2227" y="11784"/>
                  </a:lnTo>
                  <a:lnTo>
                    <a:pt x="2493" y="12017"/>
                  </a:lnTo>
                  <a:lnTo>
                    <a:pt x="2759" y="12217"/>
                  </a:lnTo>
                  <a:lnTo>
                    <a:pt x="3042" y="12416"/>
                  </a:lnTo>
                  <a:lnTo>
                    <a:pt x="3324" y="12599"/>
                  </a:lnTo>
                  <a:lnTo>
                    <a:pt x="3607" y="12765"/>
                  </a:lnTo>
                  <a:lnTo>
                    <a:pt x="3906" y="12898"/>
                  </a:lnTo>
                  <a:lnTo>
                    <a:pt x="4222" y="13031"/>
                  </a:lnTo>
                  <a:lnTo>
                    <a:pt x="4521" y="13147"/>
                  </a:lnTo>
                  <a:lnTo>
                    <a:pt x="4837" y="13247"/>
                  </a:lnTo>
                  <a:lnTo>
                    <a:pt x="5153" y="13330"/>
                  </a:lnTo>
                  <a:lnTo>
                    <a:pt x="5469" y="13413"/>
                  </a:lnTo>
                  <a:lnTo>
                    <a:pt x="5784" y="13463"/>
                  </a:lnTo>
                  <a:lnTo>
                    <a:pt x="6117" y="13496"/>
                  </a:lnTo>
                  <a:lnTo>
                    <a:pt x="6433" y="13530"/>
                  </a:lnTo>
                  <a:lnTo>
                    <a:pt x="7081" y="13530"/>
                  </a:lnTo>
                  <a:lnTo>
                    <a:pt x="7413" y="13496"/>
                  </a:lnTo>
                  <a:lnTo>
                    <a:pt x="7729" y="13463"/>
                  </a:lnTo>
                  <a:lnTo>
                    <a:pt x="8061" y="13413"/>
                  </a:lnTo>
                  <a:lnTo>
                    <a:pt x="8377" y="13330"/>
                  </a:lnTo>
                  <a:lnTo>
                    <a:pt x="8693" y="13247"/>
                  </a:lnTo>
                  <a:lnTo>
                    <a:pt x="8992" y="13147"/>
                  </a:lnTo>
                  <a:lnTo>
                    <a:pt x="9308" y="13031"/>
                  </a:lnTo>
                  <a:lnTo>
                    <a:pt x="9607" y="12898"/>
                  </a:lnTo>
                  <a:lnTo>
                    <a:pt x="9906" y="12765"/>
                  </a:lnTo>
                  <a:lnTo>
                    <a:pt x="10206" y="12599"/>
                  </a:lnTo>
                  <a:lnTo>
                    <a:pt x="10488" y="12416"/>
                  </a:lnTo>
                  <a:lnTo>
                    <a:pt x="10754" y="12217"/>
                  </a:lnTo>
                  <a:lnTo>
                    <a:pt x="11037" y="12017"/>
                  </a:lnTo>
                  <a:lnTo>
                    <a:pt x="11286" y="11784"/>
                  </a:lnTo>
                  <a:lnTo>
                    <a:pt x="11552" y="11552"/>
                  </a:lnTo>
                  <a:lnTo>
                    <a:pt x="11785" y="11302"/>
                  </a:lnTo>
                  <a:lnTo>
                    <a:pt x="12017" y="11036"/>
                  </a:lnTo>
                  <a:lnTo>
                    <a:pt x="12217" y="10771"/>
                  </a:lnTo>
                  <a:lnTo>
                    <a:pt x="12416" y="10488"/>
                  </a:lnTo>
                  <a:lnTo>
                    <a:pt x="12599" y="10205"/>
                  </a:lnTo>
                  <a:lnTo>
                    <a:pt x="12749" y="9906"/>
                  </a:lnTo>
                  <a:lnTo>
                    <a:pt x="12898" y="9607"/>
                  </a:lnTo>
                  <a:lnTo>
                    <a:pt x="13031" y="9308"/>
                  </a:lnTo>
                  <a:lnTo>
                    <a:pt x="13147" y="9009"/>
                  </a:lnTo>
                  <a:lnTo>
                    <a:pt x="13247" y="8693"/>
                  </a:lnTo>
                  <a:lnTo>
                    <a:pt x="13330" y="8377"/>
                  </a:lnTo>
                  <a:lnTo>
                    <a:pt x="13397" y="8061"/>
                  </a:lnTo>
                  <a:lnTo>
                    <a:pt x="13463" y="7729"/>
                  </a:lnTo>
                  <a:lnTo>
                    <a:pt x="13497" y="7413"/>
                  </a:lnTo>
                  <a:lnTo>
                    <a:pt x="13513" y="7081"/>
                  </a:lnTo>
                  <a:lnTo>
                    <a:pt x="13530" y="6765"/>
                  </a:lnTo>
                  <a:lnTo>
                    <a:pt x="13513" y="6432"/>
                  </a:lnTo>
                  <a:lnTo>
                    <a:pt x="13497" y="6117"/>
                  </a:lnTo>
                  <a:lnTo>
                    <a:pt x="13463" y="5801"/>
                  </a:lnTo>
                  <a:lnTo>
                    <a:pt x="13397" y="5468"/>
                  </a:lnTo>
                  <a:lnTo>
                    <a:pt x="13330" y="5153"/>
                  </a:lnTo>
                  <a:lnTo>
                    <a:pt x="13247" y="4837"/>
                  </a:lnTo>
                  <a:lnTo>
                    <a:pt x="13147" y="4521"/>
                  </a:lnTo>
                  <a:lnTo>
                    <a:pt x="13031" y="4222"/>
                  </a:lnTo>
                  <a:lnTo>
                    <a:pt x="12898" y="3923"/>
                  </a:lnTo>
                  <a:lnTo>
                    <a:pt x="12749" y="3623"/>
                  </a:lnTo>
                  <a:lnTo>
                    <a:pt x="12599" y="3324"/>
                  </a:lnTo>
                  <a:lnTo>
                    <a:pt x="12416" y="3042"/>
                  </a:lnTo>
                  <a:lnTo>
                    <a:pt x="12217" y="2759"/>
                  </a:lnTo>
                  <a:lnTo>
                    <a:pt x="12017" y="2493"/>
                  </a:lnTo>
                  <a:lnTo>
                    <a:pt x="11785" y="2227"/>
                  </a:lnTo>
                  <a:lnTo>
                    <a:pt x="11552" y="1978"/>
                  </a:lnTo>
                  <a:lnTo>
                    <a:pt x="11286" y="1745"/>
                  </a:lnTo>
                  <a:lnTo>
                    <a:pt x="11037" y="1513"/>
                  </a:lnTo>
                  <a:lnTo>
                    <a:pt x="10754" y="1313"/>
                  </a:lnTo>
                  <a:lnTo>
                    <a:pt x="10488" y="1114"/>
                  </a:lnTo>
                  <a:lnTo>
                    <a:pt x="10206" y="931"/>
                  </a:lnTo>
                  <a:lnTo>
                    <a:pt x="9906" y="765"/>
                  </a:lnTo>
                  <a:lnTo>
                    <a:pt x="9607" y="632"/>
                  </a:lnTo>
                  <a:lnTo>
                    <a:pt x="9308" y="499"/>
                  </a:lnTo>
                  <a:lnTo>
                    <a:pt x="8992" y="382"/>
                  </a:lnTo>
                  <a:lnTo>
                    <a:pt x="8693" y="283"/>
                  </a:lnTo>
                  <a:lnTo>
                    <a:pt x="8377" y="183"/>
                  </a:lnTo>
                  <a:lnTo>
                    <a:pt x="8061" y="116"/>
                  </a:lnTo>
                  <a:lnTo>
                    <a:pt x="7729" y="67"/>
                  </a:lnTo>
                  <a:lnTo>
                    <a:pt x="7413" y="33"/>
                  </a:lnTo>
                  <a:lnTo>
                    <a:pt x="708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8" name="Google Shape;1628;p55"/>
            <p:cNvSpPr/>
            <p:nvPr/>
          </p:nvSpPr>
          <p:spPr>
            <a:xfrm>
              <a:off x="2565075" y="1631475"/>
              <a:ext cx="338250" cy="338250"/>
            </a:xfrm>
            <a:custGeom>
              <a:avLst/>
              <a:gdLst/>
              <a:ahLst/>
              <a:cxnLst/>
              <a:rect l="l" t="t" r="r" b="b"/>
              <a:pathLst>
                <a:path w="13530" h="13530" fill="none" extrusionOk="0">
                  <a:moveTo>
                    <a:pt x="1978" y="1978"/>
                  </a:moveTo>
                  <a:lnTo>
                    <a:pt x="1978" y="1978"/>
                  </a:lnTo>
                  <a:lnTo>
                    <a:pt x="2227" y="1745"/>
                  </a:lnTo>
                  <a:lnTo>
                    <a:pt x="2493" y="1513"/>
                  </a:lnTo>
                  <a:lnTo>
                    <a:pt x="2759" y="1313"/>
                  </a:lnTo>
                  <a:lnTo>
                    <a:pt x="3042" y="1114"/>
                  </a:lnTo>
                  <a:lnTo>
                    <a:pt x="3324" y="931"/>
                  </a:lnTo>
                  <a:lnTo>
                    <a:pt x="3607" y="765"/>
                  </a:lnTo>
                  <a:lnTo>
                    <a:pt x="3906" y="632"/>
                  </a:lnTo>
                  <a:lnTo>
                    <a:pt x="4222" y="499"/>
                  </a:lnTo>
                  <a:lnTo>
                    <a:pt x="4521" y="382"/>
                  </a:lnTo>
                  <a:lnTo>
                    <a:pt x="4837" y="283"/>
                  </a:lnTo>
                  <a:lnTo>
                    <a:pt x="5153" y="183"/>
                  </a:lnTo>
                  <a:lnTo>
                    <a:pt x="5469" y="116"/>
                  </a:lnTo>
                  <a:lnTo>
                    <a:pt x="5784" y="67"/>
                  </a:lnTo>
                  <a:lnTo>
                    <a:pt x="6117" y="33"/>
                  </a:lnTo>
                  <a:lnTo>
                    <a:pt x="6433" y="0"/>
                  </a:lnTo>
                  <a:lnTo>
                    <a:pt x="6765" y="0"/>
                  </a:lnTo>
                  <a:lnTo>
                    <a:pt x="7081" y="0"/>
                  </a:lnTo>
                  <a:lnTo>
                    <a:pt x="7413" y="33"/>
                  </a:lnTo>
                  <a:lnTo>
                    <a:pt x="7729" y="67"/>
                  </a:lnTo>
                  <a:lnTo>
                    <a:pt x="8061" y="116"/>
                  </a:lnTo>
                  <a:lnTo>
                    <a:pt x="8377" y="183"/>
                  </a:lnTo>
                  <a:lnTo>
                    <a:pt x="8693" y="283"/>
                  </a:lnTo>
                  <a:lnTo>
                    <a:pt x="8992" y="382"/>
                  </a:lnTo>
                  <a:lnTo>
                    <a:pt x="9308" y="499"/>
                  </a:lnTo>
                  <a:lnTo>
                    <a:pt x="9607" y="632"/>
                  </a:lnTo>
                  <a:lnTo>
                    <a:pt x="9906" y="765"/>
                  </a:lnTo>
                  <a:lnTo>
                    <a:pt x="10206" y="931"/>
                  </a:lnTo>
                  <a:lnTo>
                    <a:pt x="10488" y="1114"/>
                  </a:lnTo>
                  <a:lnTo>
                    <a:pt x="10754" y="1313"/>
                  </a:lnTo>
                  <a:lnTo>
                    <a:pt x="11037" y="1513"/>
                  </a:lnTo>
                  <a:lnTo>
                    <a:pt x="11286" y="1745"/>
                  </a:lnTo>
                  <a:lnTo>
                    <a:pt x="11552" y="1978"/>
                  </a:lnTo>
                  <a:lnTo>
                    <a:pt x="11552" y="1978"/>
                  </a:lnTo>
                  <a:lnTo>
                    <a:pt x="11785" y="2227"/>
                  </a:lnTo>
                  <a:lnTo>
                    <a:pt x="12017" y="2493"/>
                  </a:lnTo>
                  <a:lnTo>
                    <a:pt x="12217" y="2759"/>
                  </a:lnTo>
                  <a:lnTo>
                    <a:pt x="12416" y="3042"/>
                  </a:lnTo>
                  <a:lnTo>
                    <a:pt x="12599" y="3324"/>
                  </a:lnTo>
                  <a:lnTo>
                    <a:pt x="12749" y="3623"/>
                  </a:lnTo>
                  <a:lnTo>
                    <a:pt x="12898" y="3923"/>
                  </a:lnTo>
                  <a:lnTo>
                    <a:pt x="13031" y="4222"/>
                  </a:lnTo>
                  <a:lnTo>
                    <a:pt x="13147" y="4521"/>
                  </a:lnTo>
                  <a:lnTo>
                    <a:pt x="13247" y="4837"/>
                  </a:lnTo>
                  <a:lnTo>
                    <a:pt x="13330" y="5153"/>
                  </a:lnTo>
                  <a:lnTo>
                    <a:pt x="13397" y="5468"/>
                  </a:lnTo>
                  <a:lnTo>
                    <a:pt x="13463" y="5801"/>
                  </a:lnTo>
                  <a:lnTo>
                    <a:pt x="13497" y="6117"/>
                  </a:lnTo>
                  <a:lnTo>
                    <a:pt x="13513" y="6432"/>
                  </a:lnTo>
                  <a:lnTo>
                    <a:pt x="13530" y="6765"/>
                  </a:lnTo>
                  <a:lnTo>
                    <a:pt x="13513" y="7081"/>
                  </a:lnTo>
                  <a:lnTo>
                    <a:pt x="13497" y="7413"/>
                  </a:lnTo>
                  <a:lnTo>
                    <a:pt x="13463" y="7729"/>
                  </a:lnTo>
                  <a:lnTo>
                    <a:pt x="13397" y="8061"/>
                  </a:lnTo>
                  <a:lnTo>
                    <a:pt x="13330" y="8377"/>
                  </a:lnTo>
                  <a:lnTo>
                    <a:pt x="13247" y="8693"/>
                  </a:lnTo>
                  <a:lnTo>
                    <a:pt x="13147" y="9009"/>
                  </a:lnTo>
                  <a:lnTo>
                    <a:pt x="13031" y="9308"/>
                  </a:lnTo>
                  <a:lnTo>
                    <a:pt x="12898" y="9607"/>
                  </a:lnTo>
                  <a:lnTo>
                    <a:pt x="12749" y="9906"/>
                  </a:lnTo>
                  <a:lnTo>
                    <a:pt x="12599" y="10205"/>
                  </a:lnTo>
                  <a:lnTo>
                    <a:pt x="12416" y="10488"/>
                  </a:lnTo>
                  <a:lnTo>
                    <a:pt x="12217" y="10771"/>
                  </a:lnTo>
                  <a:lnTo>
                    <a:pt x="12017" y="11036"/>
                  </a:lnTo>
                  <a:lnTo>
                    <a:pt x="11785" y="11302"/>
                  </a:lnTo>
                  <a:lnTo>
                    <a:pt x="11552" y="11552"/>
                  </a:lnTo>
                  <a:lnTo>
                    <a:pt x="11552" y="11552"/>
                  </a:lnTo>
                  <a:lnTo>
                    <a:pt x="11286" y="11784"/>
                  </a:lnTo>
                  <a:lnTo>
                    <a:pt x="11037" y="12017"/>
                  </a:lnTo>
                  <a:lnTo>
                    <a:pt x="10754" y="12217"/>
                  </a:lnTo>
                  <a:lnTo>
                    <a:pt x="10488" y="12416"/>
                  </a:lnTo>
                  <a:lnTo>
                    <a:pt x="10206" y="12599"/>
                  </a:lnTo>
                  <a:lnTo>
                    <a:pt x="9906" y="12765"/>
                  </a:lnTo>
                  <a:lnTo>
                    <a:pt x="9607" y="12898"/>
                  </a:lnTo>
                  <a:lnTo>
                    <a:pt x="9308" y="13031"/>
                  </a:lnTo>
                  <a:lnTo>
                    <a:pt x="8992" y="13147"/>
                  </a:lnTo>
                  <a:lnTo>
                    <a:pt x="8693" y="13247"/>
                  </a:lnTo>
                  <a:lnTo>
                    <a:pt x="8377" y="13330"/>
                  </a:lnTo>
                  <a:lnTo>
                    <a:pt x="8061" y="13413"/>
                  </a:lnTo>
                  <a:lnTo>
                    <a:pt x="7729" y="13463"/>
                  </a:lnTo>
                  <a:lnTo>
                    <a:pt x="7413" y="13496"/>
                  </a:lnTo>
                  <a:lnTo>
                    <a:pt x="7081" y="13530"/>
                  </a:lnTo>
                  <a:lnTo>
                    <a:pt x="6765" y="13530"/>
                  </a:lnTo>
                  <a:lnTo>
                    <a:pt x="6433" y="13530"/>
                  </a:lnTo>
                  <a:lnTo>
                    <a:pt x="6117" y="13496"/>
                  </a:lnTo>
                  <a:lnTo>
                    <a:pt x="5784" y="13463"/>
                  </a:lnTo>
                  <a:lnTo>
                    <a:pt x="5469" y="13413"/>
                  </a:lnTo>
                  <a:lnTo>
                    <a:pt x="5153" y="13330"/>
                  </a:lnTo>
                  <a:lnTo>
                    <a:pt x="4837" y="13247"/>
                  </a:lnTo>
                  <a:lnTo>
                    <a:pt x="4521" y="13147"/>
                  </a:lnTo>
                  <a:lnTo>
                    <a:pt x="4222" y="13031"/>
                  </a:lnTo>
                  <a:lnTo>
                    <a:pt x="3906" y="12898"/>
                  </a:lnTo>
                  <a:lnTo>
                    <a:pt x="3607" y="12765"/>
                  </a:lnTo>
                  <a:lnTo>
                    <a:pt x="3324" y="12599"/>
                  </a:lnTo>
                  <a:lnTo>
                    <a:pt x="3042" y="12416"/>
                  </a:lnTo>
                  <a:lnTo>
                    <a:pt x="2759" y="12217"/>
                  </a:lnTo>
                  <a:lnTo>
                    <a:pt x="2493" y="12017"/>
                  </a:lnTo>
                  <a:lnTo>
                    <a:pt x="2227" y="11784"/>
                  </a:lnTo>
                  <a:lnTo>
                    <a:pt x="1978" y="11552"/>
                  </a:lnTo>
                  <a:lnTo>
                    <a:pt x="1978" y="11552"/>
                  </a:lnTo>
                  <a:lnTo>
                    <a:pt x="1729" y="11302"/>
                  </a:lnTo>
                  <a:lnTo>
                    <a:pt x="1513" y="11036"/>
                  </a:lnTo>
                  <a:lnTo>
                    <a:pt x="1297" y="10771"/>
                  </a:lnTo>
                  <a:lnTo>
                    <a:pt x="1114" y="10488"/>
                  </a:lnTo>
                  <a:lnTo>
                    <a:pt x="931" y="10205"/>
                  </a:lnTo>
                  <a:lnTo>
                    <a:pt x="765" y="9906"/>
                  </a:lnTo>
                  <a:lnTo>
                    <a:pt x="615" y="9607"/>
                  </a:lnTo>
                  <a:lnTo>
                    <a:pt x="482" y="9308"/>
                  </a:lnTo>
                  <a:lnTo>
                    <a:pt x="366" y="9009"/>
                  </a:lnTo>
                  <a:lnTo>
                    <a:pt x="266" y="8693"/>
                  </a:lnTo>
                  <a:lnTo>
                    <a:pt x="183" y="8377"/>
                  </a:lnTo>
                  <a:lnTo>
                    <a:pt x="117" y="8061"/>
                  </a:lnTo>
                  <a:lnTo>
                    <a:pt x="67" y="7729"/>
                  </a:lnTo>
                  <a:lnTo>
                    <a:pt x="33" y="7413"/>
                  </a:lnTo>
                  <a:lnTo>
                    <a:pt x="0" y="7081"/>
                  </a:lnTo>
                  <a:lnTo>
                    <a:pt x="0" y="6765"/>
                  </a:lnTo>
                  <a:lnTo>
                    <a:pt x="0" y="6432"/>
                  </a:lnTo>
                  <a:lnTo>
                    <a:pt x="33" y="6117"/>
                  </a:lnTo>
                  <a:lnTo>
                    <a:pt x="67" y="5801"/>
                  </a:lnTo>
                  <a:lnTo>
                    <a:pt x="117" y="5468"/>
                  </a:lnTo>
                  <a:lnTo>
                    <a:pt x="183" y="5153"/>
                  </a:lnTo>
                  <a:lnTo>
                    <a:pt x="266" y="4837"/>
                  </a:lnTo>
                  <a:lnTo>
                    <a:pt x="366" y="4521"/>
                  </a:lnTo>
                  <a:lnTo>
                    <a:pt x="482" y="4222"/>
                  </a:lnTo>
                  <a:lnTo>
                    <a:pt x="615" y="3923"/>
                  </a:lnTo>
                  <a:lnTo>
                    <a:pt x="765" y="3623"/>
                  </a:lnTo>
                  <a:lnTo>
                    <a:pt x="931" y="3324"/>
                  </a:lnTo>
                  <a:lnTo>
                    <a:pt x="1114" y="3042"/>
                  </a:lnTo>
                  <a:lnTo>
                    <a:pt x="1297" y="2759"/>
                  </a:lnTo>
                  <a:lnTo>
                    <a:pt x="1513" y="2493"/>
                  </a:lnTo>
                  <a:lnTo>
                    <a:pt x="1729" y="2227"/>
                  </a:lnTo>
                  <a:lnTo>
                    <a:pt x="1978" y="19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29" name="Google Shape;1629;p55"/>
            <p:cNvSpPr/>
            <p:nvPr/>
          </p:nvSpPr>
          <p:spPr>
            <a:xfrm>
              <a:off x="2575450" y="1641850"/>
              <a:ext cx="317075" cy="317075"/>
            </a:xfrm>
            <a:custGeom>
              <a:avLst/>
              <a:gdLst/>
              <a:ahLst/>
              <a:cxnLst/>
              <a:rect l="l" t="t" r="r" b="b"/>
              <a:pathLst>
                <a:path w="12683" h="12683" extrusionOk="0">
                  <a:moveTo>
                    <a:pt x="6317" y="1"/>
                  </a:moveTo>
                  <a:lnTo>
                    <a:pt x="6018" y="17"/>
                  </a:lnTo>
                  <a:lnTo>
                    <a:pt x="5718" y="34"/>
                  </a:lnTo>
                  <a:lnTo>
                    <a:pt x="5403" y="67"/>
                  </a:lnTo>
                  <a:lnTo>
                    <a:pt x="5103" y="134"/>
                  </a:lnTo>
                  <a:lnTo>
                    <a:pt x="4804" y="200"/>
                  </a:lnTo>
                  <a:lnTo>
                    <a:pt x="4488" y="283"/>
                  </a:lnTo>
                  <a:lnTo>
                    <a:pt x="4189" y="383"/>
                  </a:lnTo>
                  <a:lnTo>
                    <a:pt x="3907" y="499"/>
                  </a:lnTo>
                  <a:lnTo>
                    <a:pt x="3607" y="616"/>
                  </a:lnTo>
                  <a:lnTo>
                    <a:pt x="3325" y="765"/>
                  </a:lnTo>
                  <a:lnTo>
                    <a:pt x="3042" y="931"/>
                  </a:lnTo>
                  <a:lnTo>
                    <a:pt x="2760" y="1114"/>
                  </a:lnTo>
                  <a:lnTo>
                    <a:pt x="2510" y="1297"/>
                  </a:lnTo>
                  <a:lnTo>
                    <a:pt x="2261" y="1497"/>
                  </a:lnTo>
                  <a:lnTo>
                    <a:pt x="2012" y="1713"/>
                  </a:lnTo>
                  <a:lnTo>
                    <a:pt x="1796" y="1929"/>
                  </a:lnTo>
                  <a:lnTo>
                    <a:pt x="1580" y="2161"/>
                  </a:lnTo>
                  <a:lnTo>
                    <a:pt x="1380" y="2394"/>
                  </a:lnTo>
                  <a:lnTo>
                    <a:pt x="1197" y="2643"/>
                  </a:lnTo>
                  <a:lnTo>
                    <a:pt x="1015" y="2909"/>
                  </a:lnTo>
                  <a:lnTo>
                    <a:pt x="865" y="3159"/>
                  </a:lnTo>
                  <a:lnTo>
                    <a:pt x="715" y="3425"/>
                  </a:lnTo>
                  <a:lnTo>
                    <a:pt x="582" y="3707"/>
                  </a:lnTo>
                  <a:lnTo>
                    <a:pt x="466" y="3990"/>
                  </a:lnTo>
                  <a:lnTo>
                    <a:pt x="350" y="4272"/>
                  </a:lnTo>
                  <a:lnTo>
                    <a:pt x="267" y="4555"/>
                  </a:lnTo>
                  <a:lnTo>
                    <a:pt x="184" y="4854"/>
                  </a:lnTo>
                  <a:lnTo>
                    <a:pt x="117" y="5153"/>
                  </a:lnTo>
                  <a:lnTo>
                    <a:pt x="67" y="5452"/>
                  </a:lnTo>
                  <a:lnTo>
                    <a:pt x="34" y="5752"/>
                  </a:lnTo>
                  <a:lnTo>
                    <a:pt x="17" y="6067"/>
                  </a:lnTo>
                  <a:lnTo>
                    <a:pt x="1" y="6366"/>
                  </a:lnTo>
                  <a:lnTo>
                    <a:pt x="17" y="6666"/>
                  </a:lnTo>
                  <a:lnTo>
                    <a:pt x="34" y="6981"/>
                  </a:lnTo>
                  <a:lnTo>
                    <a:pt x="67" y="7281"/>
                  </a:lnTo>
                  <a:lnTo>
                    <a:pt x="134" y="7596"/>
                  </a:lnTo>
                  <a:lnTo>
                    <a:pt x="200" y="7896"/>
                  </a:lnTo>
                  <a:lnTo>
                    <a:pt x="283" y="8195"/>
                  </a:lnTo>
                  <a:lnTo>
                    <a:pt x="383" y="8494"/>
                  </a:lnTo>
                  <a:lnTo>
                    <a:pt x="499" y="8793"/>
                  </a:lnTo>
                  <a:lnTo>
                    <a:pt x="632" y="9076"/>
                  </a:lnTo>
                  <a:lnTo>
                    <a:pt x="765" y="9375"/>
                  </a:lnTo>
                  <a:lnTo>
                    <a:pt x="931" y="9657"/>
                  </a:lnTo>
                  <a:lnTo>
                    <a:pt x="1114" y="9923"/>
                  </a:lnTo>
                  <a:lnTo>
                    <a:pt x="1297" y="10189"/>
                  </a:lnTo>
                  <a:lnTo>
                    <a:pt x="1497" y="10439"/>
                  </a:lnTo>
                  <a:lnTo>
                    <a:pt x="1713" y="10671"/>
                  </a:lnTo>
                  <a:lnTo>
                    <a:pt x="1929" y="10904"/>
                  </a:lnTo>
                  <a:lnTo>
                    <a:pt x="2161" y="11120"/>
                  </a:lnTo>
                  <a:lnTo>
                    <a:pt x="2394" y="11303"/>
                  </a:lnTo>
                  <a:lnTo>
                    <a:pt x="2643" y="11502"/>
                  </a:lnTo>
                  <a:lnTo>
                    <a:pt x="2909" y="11669"/>
                  </a:lnTo>
                  <a:lnTo>
                    <a:pt x="3159" y="11835"/>
                  </a:lnTo>
                  <a:lnTo>
                    <a:pt x="3425" y="11984"/>
                  </a:lnTo>
                  <a:lnTo>
                    <a:pt x="3707" y="12117"/>
                  </a:lnTo>
                  <a:lnTo>
                    <a:pt x="3990" y="12234"/>
                  </a:lnTo>
                  <a:lnTo>
                    <a:pt x="4272" y="12333"/>
                  </a:lnTo>
                  <a:lnTo>
                    <a:pt x="4572" y="12433"/>
                  </a:lnTo>
                  <a:lnTo>
                    <a:pt x="4854" y="12516"/>
                  </a:lnTo>
                  <a:lnTo>
                    <a:pt x="5153" y="12566"/>
                  </a:lnTo>
                  <a:lnTo>
                    <a:pt x="5452" y="12616"/>
                  </a:lnTo>
                  <a:lnTo>
                    <a:pt x="5752" y="12666"/>
                  </a:lnTo>
                  <a:lnTo>
                    <a:pt x="6067" y="12682"/>
                  </a:lnTo>
                  <a:lnTo>
                    <a:pt x="6682" y="12682"/>
                  </a:lnTo>
                  <a:lnTo>
                    <a:pt x="6982" y="12649"/>
                  </a:lnTo>
                  <a:lnTo>
                    <a:pt x="7281" y="12616"/>
                  </a:lnTo>
                  <a:lnTo>
                    <a:pt x="7597" y="12566"/>
                  </a:lnTo>
                  <a:lnTo>
                    <a:pt x="7896" y="12500"/>
                  </a:lnTo>
                  <a:lnTo>
                    <a:pt x="8195" y="12417"/>
                  </a:lnTo>
                  <a:lnTo>
                    <a:pt x="8494" y="12317"/>
                  </a:lnTo>
                  <a:lnTo>
                    <a:pt x="8793" y="12200"/>
                  </a:lnTo>
                  <a:lnTo>
                    <a:pt x="9076" y="12068"/>
                  </a:lnTo>
                  <a:lnTo>
                    <a:pt x="9375" y="11918"/>
                  </a:lnTo>
                  <a:lnTo>
                    <a:pt x="9658" y="11752"/>
                  </a:lnTo>
                  <a:lnTo>
                    <a:pt x="9924" y="11586"/>
                  </a:lnTo>
                  <a:lnTo>
                    <a:pt x="10189" y="11386"/>
                  </a:lnTo>
                  <a:lnTo>
                    <a:pt x="10439" y="11187"/>
                  </a:lnTo>
                  <a:lnTo>
                    <a:pt x="10671" y="10987"/>
                  </a:lnTo>
                  <a:lnTo>
                    <a:pt x="10904" y="10754"/>
                  </a:lnTo>
                  <a:lnTo>
                    <a:pt x="11120" y="10522"/>
                  </a:lnTo>
                  <a:lnTo>
                    <a:pt x="11320" y="10289"/>
                  </a:lnTo>
                  <a:lnTo>
                    <a:pt x="11503" y="10040"/>
                  </a:lnTo>
                  <a:lnTo>
                    <a:pt x="11669" y="9790"/>
                  </a:lnTo>
                  <a:lnTo>
                    <a:pt x="11835" y="9524"/>
                  </a:lnTo>
                  <a:lnTo>
                    <a:pt x="11985" y="9259"/>
                  </a:lnTo>
                  <a:lnTo>
                    <a:pt x="12117" y="8976"/>
                  </a:lnTo>
                  <a:lnTo>
                    <a:pt x="12234" y="8710"/>
                  </a:lnTo>
                  <a:lnTo>
                    <a:pt x="12334" y="8411"/>
                  </a:lnTo>
                  <a:lnTo>
                    <a:pt x="12433" y="8128"/>
                  </a:lnTo>
                  <a:lnTo>
                    <a:pt x="12516" y="7829"/>
                  </a:lnTo>
                  <a:lnTo>
                    <a:pt x="12566" y="7530"/>
                  </a:lnTo>
                  <a:lnTo>
                    <a:pt x="12616" y="7231"/>
                  </a:lnTo>
                  <a:lnTo>
                    <a:pt x="12666" y="6932"/>
                  </a:lnTo>
                  <a:lnTo>
                    <a:pt x="12683" y="6632"/>
                  </a:lnTo>
                  <a:lnTo>
                    <a:pt x="12683" y="6317"/>
                  </a:lnTo>
                  <a:lnTo>
                    <a:pt x="12683" y="6017"/>
                  </a:lnTo>
                  <a:lnTo>
                    <a:pt x="12649" y="5718"/>
                  </a:lnTo>
                  <a:lnTo>
                    <a:pt x="12616" y="5402"/>
                  </a:lnTo>
                  <a:lnTo>
                    <a:pt x="12566" y="5103"/>
                  </a:lnTo>
                  <a:lnTo>
                    <a:pt x="12500" y="4804"/>
                  </a:lnTo>
                  <a:lnTo>
                    <a:pt x="12417" y="4488"/>
                  </a:lnTo>
                  <a:lnTo>
                    <a:pt x="12317" y="4189"/>
                  </a:lnTo>
                  <a:lnTo>
                    <a:pt x="12201" y="3907"/>
                  </a:lnTo>
                  <a:lnTo>
                    <a:pt x="12068" y="3607"/>
                  </a:lnTo>
                  <a:lnTo>
                    <a:pt x="11918" y="3325"/>
                  </a:lnTo>
                  <a:lnTo>
                    <a:pt x="11752" y="3042"/>
                  </a:lnTo>
                  <a:lnTo>
                    <a:pt x="11586" y="2760"/>
                  </a:lnTo>
                  <a:lnTo>
                    <a:pt x="11386" y="2494"/>
                  </a:lnTo>
                  <a:lnTo>
                    <a:pt x="11187" y="2244"/>
                  </a:lnTo>
                  <a:lnTo>
                    <a:pt x="10987" y="2012"/>
                  </a:lnTo>
                  <a:lnTo>
                    <a:pt x="10755" y="1796"/>
                  </a:lnTo>
                  <a:lnTo>
                    <a:pt x="10522" y="1580"/>
                  </a:lnTo>
                  <a:lnTo>
                    <a:pt x="10289" y="1380"/>
                  </a:lnTo>
                  <a:lnTo>
                    <a:pt x="10040" y="1197"/>
                  </a:lnTo>
                  <a:lnTo>
                    <a:pt x="9791" y="1015"/>
                  </a:lnTo>
                  <a:lnTo>
                    <a:pt x="9525" y="865"/>
                  </a:lnTo>
                  <a:lnTo>
                    <a:pt x="9259" y="715"/>
                  </a:lnTo>
                  <a:lnTo>
                    <a:pt x="8976" y="582"/>
                  </a:lnTo>
                  <a:lnTo>
                    <a:pt x="8710" y="466"/>
                  </a:lnTo>
                  <a:lnTo>
                    <a:pt x="8411" y="350"/>
                  </a:lnTo>
                  <a:lnTo>
                    <a:pt x="8128" y="267"/>
                  </a:lnTo>
                  <a:lnTo>
                    <a:pt x="7829" y="183"/>
                  </a:lnTo>
                  <a:lnTo>
                    <a:pt x="7530" y="117"/>
                  </a:lnTo>
                  <a:lnTo>
                    <a:pt x="7231" y="67"/>
                  </a:lnTo>
                  <a:lnTo>
                    <a:pt x="6932" y="34"/>
                  </a:lnTo>
                  <a:lnTo>
                    <a:pt x="6633" y="17"/>
                  </a:lnTo>
                  <a:lnTo>
                    <a:pt x="6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0" name="Google Shape;1630;p55"/>
            <p:cNvSpPr/>
            <p:nvPr/>
          </p:nvSpPr>
          <p:spPr>
            <a:xfrm>
              <a:off x="2575450" y="1641850"/>
              <a:ext cx="317075" cy="317075"/>
            </a:xfrm>
            <a:custGeom>
              <a:avLst/>
              <a:gdLst/>
              <a:ahLst/>
              <a:cxnLst/>
              <a:rect l="l" t="t" r="r" b="b"/>
              <a:pathLst>
                <a:path w="12683" h="12683" fill="none" extrusionOk="0">
                  <a:moveTo>
                    <a:pt x="3042" y="931"/>
                  </a:moveTo>
                  <a:lnTo>
                    <a:pt x="3042" y="931"/>
                  </a:lnTo>
                  <a:lnTo>
                    <a:pt x="3325" y="765"/>
                  </a:lnTo>
                  <a:lnTo>
                    <a:pt x="3607" y="616"/>
                  </a:lnTo>
                  <a:lnTo>
                    <a:pt x="3907" y="499"/>
                  </a:lnTo>
                  <a:lnTo>
                    <a:pt x="4189" y="383"/>
                  </a:lnTo>
                  <a:lnTo>
                    <a:pt x="4488" y="283"/>
                  </a:lnTo>
                  <a:lnTo>
                    <a:pt x="4804" y="200"/>
                  </a:lnTo>
                  <a:lnTo>
                    <a:pt x="5103" y="134"/>
                  </a:lnTo>
                  <a:lnTo>
                    <a:pt x="5403" y="67"/>
                  </a:lnTo>
                  <a:lnTo>
                    <a:pt x="5718" y="34"/>
                  </a:lnTo>
                  <a:lnTo>
                    <a:pt x="6018" y="17"/>
                  </a:lnTo>
                  <a:lnTo>
                    <a:pt x="6317" y="1"/>
                  </a:lnTo>
                  <a:lnTo>
                    <a:pt x="6633" y="17"/>
                  </a:lnTo>
                  <a:lnTo>
                    <a:pt x="6932" y="34"/>
                  </a:lnTo>
                  <a:lnTo>
                    <a:pt x="7231" y="67"/>
                  </a:lnTo>
                  <a:lnTo>
                    <a:pt x="7530" y="117"/>
                  </a:lnTo>
                  <a:lnTo>
                    <a:pt x="7829" y="183"/>
                  </a:lnTo>
                  <a:lnTo>
                    <a:pt x="8128" y="267"/>
                  </a:lnTo>
                  <a:lnTo>
                    <a:pt x="8411" y="350"/>
                  </a:lnTo>
                  <a:lnTo>
                    <a:pt x="8710" y="466"/>
                  </a:lnTo>
                  <a:lnTo>
                    <a:pt x="8976" y="582"/>
                  </a:lnTo>
                  <a:lnTo>
                    <a:pt x="9259" y="715"/>
                  </a:lnTo>
                  <a:lnTo>
                    <a:pt x="9525" y="865"/>
                  </a:lnTo>
                  <a:lnTo>
                    <a:pt x="9791" y="1015"/>
                  </a:lnTo>
                  <a:lnTo>
                    <a:pt x="10040" y="1197"/>
                  </a:lnTo>
                  <a:lnTo>
                    <a:pt x="10289" y="1380"/>
                  </a:lnTo>
                  <a:lnTo>
                    <a:pt x="10522" y="1580"/>
                  </a:lnTo>
                  <a:lnTo>
                    <a:pt x="10755" y="1796"/>
                  </a:lnTo>
                  <a:lnTo>
                    <a:pt x="10987" y="2012"/>
                  </a:lnTo>
                  <a:lnTo>
                    <a:pt x="11187" y="2244"/>
                  </a:lnTo>
                  <a:lnTo>
                    <a:pt x="11386" y="2494"/>
                  </a:lnTo>
                  <a:lnTo>
                    <a:pt x="11586" y="2760"/>
                  </a:lnTo>
                  <a:lnTo>
                    <a:pt x="11752" y="3042"/>
                  </a:lnTo>
                  <a:lnTo>
                    <a:pt x="11752" y="3042"/>
                  </a:lnTo>
                  <a:lnTo>
                    <a:pt x="11918" y="3325"/>
                  </a:lnTo>
                  <a:lnTo>
                    <a:pt x="12068" y="3607"/>
                  </a:lnTo>
                  <a:lnTo>
                    <a:pt x="12201" y="3907"/>
                  </a:lnTo>
                  <a:lnTo>
                    <a:pt x="12317" y="4189"/>
                  </a:lnTo>
                  <a:lnTo>
                    <a:pt x="12417" y="4488"/>
                  </a:lnTo>
                  <a:lnTo>
                    <a:pt x="12500" y="4804"/>
                  </a:lnTo>
                  <a:lnTo>
                    <a:pt x="12566" y="5103"/>
                  </a:lnTo>
                  <a:lnTo>
                    <a:pt x="12616" y="5402"/>
                  </a:lnTo>
                  <a:lnTo>
                    <a:pt x="12649" y="5718"/>
                  </a:lnTo>
                  <a:lnTo>
                    <a:pt x="12683" y="6017"/>
                  </a:lnTo>
                  <a:lnTo>
                    <a:pt x="12683" y="6317"/>
                  </a:lnTo>
                  <a:lnTo>
                    <a:pt x="12683" y="6632"/>
                  </a:lnTo>
                  <a:lnTo>
                    <a:pt x="12666" y="6932"/>
                  </a:lnTo>
                  <a:lnTo>
                    <a:pt x="12616" y="7231"/>
                  </a:lnTo>
                  <a:lnTo>
                    <a:pt x="12566" y="7530"/>
                  </a:lnTo>
                  <a:lnTo>
                    <a:pt x="12516" y="7829"/>
                  </a:lnTo>
                  <a:lnTo>
                    <a:pt x="12433" y="8128"/>
                  </a:lnTo>
                  <a:lnTo>
                    <a:pt x="12334" y="8411"/>
                  </a:lnTo>
                  <a:lnTo>
                    <a:pt x="12234" y="8710"/>
                  </a:lnTo>
                  <a:lnTo>
                    <a:pt x="12117" y="8976"/>
                  </a:lnTo>
                  <a:lnTo>
                    <a:pt x="11985" y="9259"/>
                  </a:lnTo>
                  <a:lnTo>
                    <a:pt x="11835" y="9524"/>
                  </a:lnTo>
                  <a:lnTo>
                    <a:pt x="11669" y="9790"/>
                  </a:lnTo>
                  <a:lnTo>
                    <a:pt x="11503" y="10040"/>
                  </a:lnTo>
                  <a:lnTo>
                    <a:pt x="11320" y="10289"/>
                  </a:lnTo>
                  <a:lnTo>
                    <a:pt x="11120" y="10522"/>
                  </a:lnTo>
                  <a:lnTo>
                    <a:pt x="10904" y="10754"/>
                  </a:lnTo>
                  <a:lnTo>
                    <a:pt x="10671" y="10987"/>
                  </a:lnTo>
                  <a:lnTo>
                    <a:pt x="10439" y="11187"/>
                  </a:lnTo>
                  <a:lnTo>
                    <a:pt x="10189" y="11386"/>
                  </a:lnTo>
                  <a:lnTo>
                    <a:pt x="9924" y="11586"/>
                  </a:lnTo>
                  <a:lnTo>
                    <a:pt x="9658" y="11752"/>
                  </a:lnTo>
                  <a:lnTo>
                    <a:pt x="9658" y="11752"/>
                  </a:lnTo>
                  <a:lnTo>
                    <a:pt x="9375" y="11918"/>
                  </a:lnTo>
                  <a:lnTo>
                    <a:pt x="9076" y="12068"/>
                  </a:lnTo>
                  <a:lnTo>
                    <a:pt x="8793" y="12200"/>
                  </a:lnTo>
                  <a:lnTo>
                    <a:pt x="8494" y="12317"/>
                  </a:lnTo>
                  <a:lnTo>
                    <a:pt x="8195" y="12417"/>
                  </a:lnTo>
                  <a:lnTo>
                    <a:pt x="7896" y="12500"/>
                  </a:lnTo>
                  <a:lnTo>
                    <a:pt x="7597" y="12566"/>
                  </a:lnTo>
                  <a:lnTo>
                    <a:pt x="7281" y="12616"/>
                  </a:lnTo>
                  <a:lnTo>
                    <a:pt x="6982" y="12649"/>
                  </a:lnTo>
                  <a:lnTo>
                    <a:pt x="6682" y="12682"/>
                  </a:lnTo>
                  <a:lnTo>
                    <a:pt x="6367" y="12682"/>
                  </a:lnTo>
                  <a:lnTo>
                    <a:pt x="6067" y="12682"/>
                  </a:lnTo>
                  <a:lnTo>
                    <a:pt x="5752" y="12666"/>
                  </a:lnTo>
                  <a:lnTo>
                    <a:pt x="5452" y="12616"/>
                  </a:lnTo>
                  <a:lnTo>
                    <a:pt x="5153" y="12566"/>
                  </a:lnTo>
                  <a:lnTo>
                    <a:pt x="4854" y="12516"/>
                  </a:lnTo>
                  <a:lnTo>
                    <a:pt x="4572" y="12433"/>
                  </a:lnTo>
                  <a:lnTo>
                    <a:pt x="4272" y="12333"/>
                  </a:lnTo>
                  <a:lnTo>
                    <a:pt x="3990" y="12234"/>
                  </a:lnTo>
                  <a:lnTo>
                    <a:pt x="3707" y="12117"/>
                  </a:lnTo>
                  <a:lnTo>
                    <a:pt x="3425" y="11984"/>
                  </a:lnTo>
                  <a:lnTo>
                    <a:pt x="3159" y="11835"/>
                  </a:lnTo>
                  <a:lnTo>
                    <a:pt x="2909" y="11669"/>
                  </a:lnTo>
                  <a:lnTo>
                    <a:pt x="2643" y="11502"/>
                  </a:lnTo>
                  <a:lnTo>
                    <a:pt x="2394" y="11303"/>
                  </a:lnTo>
                  <a:lnTo>
                    <a:pt x="2161" y="11120"/>
                  </a:lnTo>
                  <a:lnTo>
                    <a:pt x="1929" y="10904"/>
                  </a:lnTo>
                  <a:lnTo>
                    <a:pt x="1713" y="10671"/>
                  </a:lnTo>
                  <a:lnTo>
                    <a:pt x="1497" y="10439"/>
                  </a:lnTo>
                  <a:lnTo>
                    <a:pt x="1297" y="10189"/>
                  </a:lnTo>
                  <a:lnTo>
                    <a:pt x="1114" y="9923"/>
                  </a:lnTo>
                  <a:lnTo>
                    <a:pt x="931" y="9657"/>
                  </a:lnTo>
                  <a:lnTo>
                    <a:pt x="931" y="9657"/>
                  </a:lnTo>
                  <a:lnTo>
                    <a:pt x="765" y="9375"/>
                  </a:lnTo>
                  <a:lnTo>
                    <a:pt x="632" y="9076"/>
                  </a:lnTo>
                  <a:lnTo>
                    <a:pt x="499" y="8793"/>
                  </a:lnTo>
                  <a:lnTo>
                    <a:pt x="383" y="8494"/>
                  </a:lnTo>
                  <a:lnTo>
                    <a:pt x="283" y="8195"/>
                  </a:lnTo>
                  <a:lnTo>
                    <a:pt x="200" y="7896"/>
                  </a:lnTo>
                  <a:lnTo>
                    <a:pt x="134" y="7596"/>
                  </a:lnTo>
                  <a:lnTo>
                    <a:pt x="67" y="7281"/>
                  </a:lnTo>
                  <a:lnTo>
                    <a:pt x="34" y="6981"/>
                  </a:lnTo>
                  <a:lnTo>
                    <a:pt x="17" y="6666"/>
                  </a:lnTo>
                  <a:lnTo>
                    <a:pt x="1" y="6366"/>
                  </a:lnTo>
                  <a:lnTo>
                    <a:pt x="17" y="6067"/>
                  </a:lnTo>
                  <a:lnTo>
                    <a:pt x="34" y="5752"/>
                  </a:lnTo>
                  <a:lnTo>
                    <a:pt x="67" y="5452"/>
                  </a:lnTo>
                  <a:lnTo>
                    <a:pt x="117" y="5153"/>
                  </a:lnTo>
                  <a:lnTo>
                    <a:pt x="184" y="4854"/>
                  </a:lnTo>
                  <a:lnTo>
                    <a:pt x="267" y="4555"/>
                  </a:lnTo>
                  <a:lnTo>
                    <a:pt x="350" y="4272"/>
                  </a:lnTo>
                  <a:lnTo>
                    <a:pt x="466" y="3990"/>
                  </a:lnTo>
                  <a:lnTo>
                    <a:pt x="582" y="3707"/>
                  </a:lnTo>
                  <a:lnTo>
                    <a:pt x="715" y="3425"/>
                  </a:lnTo>
                  <a:lnTo>
                    <a:pt x="865" y="3159"/>
                  </a:lnTo>
                  <a:lnTo>
                    <a:pt x="1015" y="2909"/>
                  </a:lnTo>
                  <a:lnTo>
                    <a:pt x="1197" y="2643"/>
                  </a:lnTo>
                  <a:lnTo>
                    <a:pt x="1380" y="2394"/>
                  </a:lnTo>
                  <a:lnTo>
                    <a:pt x="1580" y="2161"/>
                  </a:lnTo>
                  <a:lnTo>
                    <a:pt x="1796" y="1929"/>
                  </a:lnTo>
                  <a:lnTo>
                    <a:pt x="2012" y="1713"/>
                  </a:lnTo>
                  <a:lnTo>
                    <a:pt x="2261" y="1497"/>
                  </a:lnTo>
                  <a:lnTo>
                    <a:pt x="2510" y="1297"/>
                  </a:lnTo>
                  <a:lnTo>
                    <a:pt x="2760" y="1114"/>
                  </a:lnTo>
                  <a:lnTo>
                    <a:pt x="3042" y="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1" name="Google Shape;1631;p55"/>
            <p:cNvSpPr/>
            <p:nvPr/>
          </p:nvSpPr>
          <p:spPr>
            <a:xfrm>
              <a:off x="2588750" y="1863325"/>
              <a:ext cx="43250" cy="58625"/>
            </a:xfrm>
            <a:custGeom>
              <a:avLst/>
              <a:gdLst/>
              <a:ahLst/>
              <a:cxnLst/>
              <a:rect l="l" t="t" r="r" b="b"/>
              <a:pathLst>
                <a:path w="1730" h="2345" extrusionOk="0">
                  <a:moveTo>
                    <a:pt x="1" y="1"/>
                  </a:moveTo>
                  <a:lnTo>
                    <a:pt x="150" y="333"/>
                  </a:lnTo>
                  <a:lnTo>
                    <a:pt x="183" y="400"/>
                  </a:lnTo>
                  <a:lnTo>
                    <a:pt x="1" y="1"/>
                  </a:lnTo>
                  <a:close/>
                  <a:moveTo>
                    <a:pt x="183" y="400"/>
                  </a:moveTo>
                  <a:lnTo>
                    <a:pt x="316" y="665"/>
                  </a:lnTo>
                  <a:lnTo>
                    <a:pt x="394" y="789"/>
                  </a:lnTo>
                  <a:lnTo>
                    <a:pt x="394" y="789"/>
                  </a:lnTo>
                  <a:lnTo>
                    <a:pt x="183" y="400"/>
                  </a:lnTo>
                  <a:close/>
                  <a:moveTo>
                    <a:pt x="394" y="789"/>
                  </a:moveTo>
                  <a:lnTo>
                    <a:pt x="399" y="798"/>
                  </a:lnTo>
                  <a:lnTo>
                    <a:pt x="409" y="813"/>
                  </a:lnTo>
                  <a:lnTo>
                    <a:pt x="409" y="813"/>
                  </a:lnTo>
                  <a:lnTo>
                    <a:pt x="394" y="789"/>
                  </a:lnTo>
                  <a:close/>
                  <a:moveTo>
                    <a:pt x="409" y="813"/>
                  </a:moveTo>
                  <a:lnTo>
                    <a:pt x="516" y="981"/>
                  </a:lnTo>
                  <a:lnTo>
                    <a:pt x="732" y="1280"/>
                  </a:lnTo>
                  <a:lnTo>
                    <a:pt x="948" y="1563"/>
                  </a:lnTo>
                  <a:lnTo>
                    <a:pt x="1147" y="1776"/>
                  </a:lnTo>
                  <a:lnTo>
                    <a:pt x="1147" y="1776"/>
                  </a:lnTo>
                  <a:lnTo>
                    <a:pt x="1014" y="1630"/>
                  </a:lnTo>
                  <a:lnTo>
                    <a:pt x="848" y="1430"/>
                  </a:lnTo>
                  <a:lnTo>
                    <a:pt x="699" y="1231"/>
                  </a:lnTo>
                  <a:lnTo>
                    <a:pt x="549" y="1015"/>
                  </a:lnTo>
                  <a:lnTo>
                    <a:pt x="409" y="813"/>
                  </a:lnTo>
                  <a:close/>
                  <a:moveTo>
                    <a:pt x="1147" y="1776"/>
                  </a:moveTo>
                  <a:lnTo>
                    <a:pt x="1181" y="1812"/>
                  </a:lnTo>
                  <a:lnTo>
                    <a:pt x="1197" y="1829"/>
                  </a:lnTo>
                  <a:lnTo>
                    <a:pt x="1147" y="1776"/>
                  </a:lnTo>
                  <a:close/>
                  <a:moveTo>
                    <a:pt x="1197" y="1829"/>
                  </a:moveTo>
                  <a:lnTo>
                    <a:pt x="1197" y="1829"/>
                  </a:lnTo>
                  <a:lnTo>
                    <a:pt x="1447" y="2095"/>
                  </a:lnTo>
                  <a:lnTo>
                    <a:pt x="1729" y="2344"/>
                  </a:lnTo>
                  <a:lnTo>
                    <a:pt x="1546" y="2178"/>
                  </a:lnTo>
                  <a:lnTo>
                    <a:pt x="1364" y="1995"/>
                  </a:lnTo>
                  <a:lnTo>
                    <a:pt x="1197" y="18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2" name="Google Shape;1632;p55"/>
            <p:cNvSpPr/>
            <p:nvPr/>
          </p:nvSpPr>
          <p:spPr>
            <a:xfrm>
              <a:off x="2588750" y="1863325"/>
              <a:ext cx="43250" cy="58625"/>
            </a:xfrm>
            <a:custGeom>
              <a:avLst/>
              <a:gdLst/>
              <a:ahLst/>
              <a:cxnLst/>
              <a:rect l="l" t="t" r="r" b="b"/>
              <a:pathLst>
                <a:path w="1730" h="2345" fill="none" extrusionOk="0">
                  <a:moveTo>
                    <a:pt x="1" y="1"/>
                  </a:moveTo>
                  <a:lnTo>
                    <a:pt x="1" y="1"/>
                  </a:lnTo>
                  <a:lnTo>
                    <a:pt x="1" y="1"/>
                  </a:lnTo>
                  <a:lnTo>
                    <a:pt x="150" y="333"/>
                  </a:lnTo>
                  <a:lnTo>
                    <a:pt x="316" y="665"/>
                  </a:lnTo>
                  <a:lnTo>
                    <a:pt x="516" y="981"/>
                  </a:lnTo>
                  <a:lnTo>
                    <a:pt x="732" y="1280"/>
                  </a:lnTo>
                  <a:lnTo>
                    <a:pt x="948" y="1563"/>
                  </a:lnTo>
                  <a:lnTo>
                    <a:pt x="1197" y="1829"/>
                  </a:lnTo>
                  <a:lnTo>
                    <a:pt x="1447" y="2095"/>
                  </a:lnTo>
                  <a:lnTo>
                    <a:pt x="1729" y="2344"/>
                  </a:lnTo>
                  <a:lnTo>
                    <a:pt x="1729" y="2344"/>
                  </a:lnTo>
                  <a:lnTo>
                    <a:pt x="1729" y="2344"/>
                  </a:lnTo>
                  <a:lnTo>
                    <a:pt x="1729" y="2344"/>
                  </a:lnTo>
                  <a:lnTo>
                    <a:pt x="1546" y="2178"/>
                  </a:lnTo>
                  <a:lnTo>
                    <a:pt x="1364" y="1995"/>
                  </a:lnTo>
                  <a:lnTo>
                    <a:pt x="1181" y="1812"/>
                  </a:lnTo>
                  <a:lnTo>
                    <a:pt x="1014" y="1630"/>
                  </a:lnTo>
                  <a:lnTo>
                    <a:pt x="848" y="1430"/>
                  </a:lnTo>
                  <a:lnTo>
                    <a:pt x="699" y="1231"/>
                  </a:lnTo>
                  <a:lnTo>
                    <a:pt x="549" y="1015"/>
                  </a:lnTo>
                  <a:lnTo>
                    <a:pt x="399" y="798"/>
                  </a:lnTo>
                  <a:lnTo>
                    <a:pt x="399" y="798"/>
                  </a:lnTo>
                  <a:lnTo>
                    <a:pt x="183" y="4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3" name="Google Shape;1633;p55"/>
            <p:cNvSpPr/>
            <p:nvPr/>
          </p:nvSpPr>
          <p:spPr>
            <a:xfrm>
              <a:off x="2588750" y="1660125"/>
              <a:ext cx="300450" cy="261825"/>
            </a:xfrm>
            <a:custGeom>
              <a:avLst/>
              <a:gdLst/>
              <a:ahLst/>
              <a:cxnLst/>
              <a:rect l="l" t="t" r="r" b="b"/>
              <a:pathLst>
                <a:path w="12018" h="10473" extrusionOk="0">
                  <a:moveTo>
                    <a:pt x="8760" y="1"/>
                  </a:moveTo>
                  <a:lnTo>
                    <a:pt x="1" y="8129"/>
                  </a:lnTo>
                  <a:lnTo>
                    <a:pt x="183" y="8528"/>
                  </a:lnTo>
                  <a:lnTo>
                    <a:pt x="399" y="8926"/>
                  </a:lnTo>
                  <a:lnTo>
                    <a:pt x="549" y="9143"/>
                  </a:lnTo>
                  <a:lnTo>
                    <a:pt x="699" y="9359"/>
                  </a:lnTo>
                  <a:lnTo>
                    <a:pt x="848" y="9558"/>
                  </a:lnTo>
                  <a:lnTo>
                    <a:pt x="1014" y="9758"/>
                  </a:lnTo>
                  <a:lnTo>
                    <a:pt x="1181" y="9940"/>
                  </a:lnTo>
                  <a:lnTo>
                    <a:pt x="1364" y="10123"/>
                  </a:lnTo>
                  <a:lnTo>
                    <a:pt x="1546" y="10306"/>
                  </a:lnTo>
                  <a:lnTo>
                    <a:pt x="1729" y="10472"/>
                  </a:lnTo>
                  <a:lnTo>
                    <a:pt x="6782" y="7447"/>
                  </a:lnTo>
                  <a:lnTo>
                    <a:pt x="12018" y="4273"/>
                  </a:lnTo>
                  <a:lnTo>
                    <a:pt x="11935" y="3940"/>
                  </a:lnTo>
                  <a:lnTo>
                    <a:pt x="11835" y="3608"/>
                  </a:lnTo>
                  <a:lnTo>
                    <a:pt x="11702" y="3275"/>
                  </a:lnTo>
                  <a:lnTo>
                    <a:pt x="11569" y="2960"/>
                  </a:lnTo>
                  <a:lnTo>
                    <a:pt x="11419" y="2644"/>
                  </a:lnTo>
                  <a:lnTo>
                    <a:pt x="11253" y="2345"/>
                  </a:lnTo>
                  <a:lnTo>
                    <a:pt x="11070" y="2062"/>
                  </a:lnTo>
                  <a:lnTo>
                    <a:pt x="10871" y="1779"/>
                  </a:lnTo>
                  <a:lnTo>
                    <a:pt x="10655" y="1513"/>
                  </a:lnTo>
                  <a:lnTo>
                    <a:pt x="10422" y="1264"/>
                  </a:lnTo>
                  <a:lnTo>
                    <a:pt x="10173" y="1015"/>
                  </a:lnTo>
                  <a:lnTo>
                    <a:pt x="9923" y="782"/>
                  </a:lnTo>
                  <a:lnTo>
                    <a:pt x="9641" y="566"/>
                  </a:lnTo>
                  <a:lnTo>
                    <a:pt x="9358" y="367"/>
                  </a:lnTo>
                  <a:lnTo>
                    <a:pt x="9076" y="184"/>
                  </a:lnTo>
                  <a:lnTo>
                    <a:pt x="8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4" name="Google Shape;1634;p55"/>
            <p:cNvSpPr/>
            <p:nvPr/>
          </p:nvSpPr>
          <p:spPr>
            <a:xfrm>
              <a:off x="2588750" y="1660125"/>
              <a:ext cx="300450" cy="261825"/>
            </a:xfrm>
            <a:custGeom>
              <a:avLst/>
              <a:gdLst/>
              <a:ahLst/>
              <a:cxnLst/>
              <a:rect l="l" t="t" r="r" b="b"/>
              <a:pathLst>
                <a:path w="12018" h="10473" fill="none" extrusionOk="0">
                  <a:moveTo>
                    <a:pt x="8760" y="1"/>
                  </a:moveTo>
                  <a:lnTo>
                    <a:pt x="1" y="8129"/>
                  </a:lnTo>
                  <a:lnTo>
                    <a:pt x="1" y="8129"/>
                  </a:lnTo>
                  <a:lnTo>
                    <a:pt x="183" y="8528"/>
                  </a:lnTo>
                  <a:lnTo>
                    <a:pt x="399" y="8926"/>
                  </a:lnTo>
                  <a:lnTo>
                    <a:pt x="399" y="8926"/>
                  </a:lnTo>
                  <a:lnTo>
                    <a:pt x="549" y="9143"/>
                  </a:lnTo>
                  <a:lnTo>
                    <a:pt x="699" y="9359"/>
                  </a:lnTo>
                  <a:lnTo>
                    <a:pt x="848" y="9558"/>
                  </a:lnTo>
                  <a:lnTo>
                    <a:pt x="1014" y="9758"/>
                  </a:lnTo>
                  <a:lnTo>
                    <a:pt x="1181" y="9940"/>
                  </a:lnTo>
                  <a:lnTo>
                    <a:pt x="1364" y="10123"/>
                  </a:lnTo>
                  <a:lnTo>
                    <a:pt x="1546" y="10306"/>
                  </a:lnTo>
                  <a:lnTo>
                    <a:pt x="1729" y="10472"/>
                  </a:lnTo>
                  <a:lnTo>
                    <a:pt x="1729" y="10472"/>
                  </a:lnTo>
                  <a:lnTo>
                    <a:pt x="6782" y="7447"/>
                  </a:lnTo>
                  <a:lnTo>
                    <a:pt x="12018" y="4273"/>
                  </a:lnTo>
                  <a:lnTo>
                    <a:pt x="12018" y="4273"/>
                  </a:lnTo>
                  <a:lnTo>
                    <a:pt x="11935" y="3940"/>
                  </a:lnTo>
                  <a:lnTo>
                    <a:pt x="11835" y="3608"/>
                  </a:lnTo>
                  <a:lnTo>
                    <a:pt x="11702" y="3275"/>
                  </a:lnTo>
                  <a:lnTo>
                    <a:pt x="11569" y="2960"/>
                  </a:lnTo>
                  <a:lnTo>
                    <a:pt x="11419" y="2644"/>
                  </a:lnTo>
                  <a:lnTo>
                    <a:pt x="11253" y="2345"/>
                  </a:lnTo>
                  <a:lnTo>
                    <a:pt x="11070" y="2062"/>
                  </a:lnTo>
                  <a:lnTo>
                    <a:pt x="10871" y="1779"/>
                  </a:lnTo>
                  <a:lnTo>
                    <a:pt x="10655" y="1513"/>
                  </a:lnTo>
                  <a:lnTo>
                    <a:pt x="10422" y="1264"/>
                  </a:lnTo>
                  <a:lnTo>
                    <a:pt x="10173" y="1015"/>
                  </a:lnTo>
                  <a:lnTo>
                    <a:pt x="9923" y="782"/>
                  </a:lnTo>
                  <a:lnTo>
                    <a:pt x="9641" y="566"/>
                  </a:lnTo>
                  <a:lnTo>
                    <a:pt x="9358" y="367"/>
                  </a:lnTo>
                  <a:lnTo>
                    <a:pt x="9076" y="184"/>
                  </a:lnTo>
                  <a:lnTo>
                    <a:pt x="87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5" name="Google Shape;1635;p55"/>
            <p:cNvSpPr/>
            <p:nvPr/>
          </p:nvSpPr>
          <p:spPr>
            <a:xfrm>
              <a:off x="2658975" y="1825925"/>
              <a:ext cx="231475" cy="123025"/>
            </a:xfrm>
            <a:custGeom>
              <a:avLst/>
              <a:gdLst/>
              <a:ahLst/>
              <a:cxnLst/>
              <a:rect l="l" t="t" r="r" b="b"/>
              <a:pathLst>
                <a:path w="9259" h="4921" extrusionOk="0">
                  <a:moveTo>
                    <a:pt x="9259" y="1"/>
                  </a:moveTo>
                  <a:lnTo>
                    <a:pt x="9209" y="250"/>
                  </a:lnTo>
                  <a:lnTo>
                    <a:pt x="9159" y="516"/>
                  </a:lnTo>
                  <a:lnTo>
                    <a:pt x="9225" y="250"/>
                  </a:lnTo>
                  <a:lnTo>
                    <a:pt x="9259" y="1"/>
                  </a:lnTo>
                  <a:close/>
                  <a:moveTo>
                    <a:pt x="1" y="4572"/>
                  </a:moveTo>
                  <a:lnTo>
                    <a:pt x="250" y="4705"/>
                  </a:lnTo>
                  <a:lnTo>
                    <a:pt x="499" y="4821"/>
                  </a:lnTo>
                  <a:lnTo>
                    <a:pt x="765" y="4921"/>
                  </a:lnTo>
                  <a:lnTo>
                    <a:pt x="765" y="4921"/>
                  </a:lnTo>
                  <a:lnTo>
                    <a:pt x="516" y="4804"/>
                  </a:lnTo>
                  <a:lnTo>
                    <a:pt x="266" y="4705"/>
                  </a:lnTo>
                  <a:lnTo>
                    <a:pt x="17" y="45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6" name="Google Shape;1636;p55"/>
            <p:cNvSpPr/>
            <p:nvPr/>
          </p:nvSpPr>
          <p:spPr>
            <a:xfrm>
              <a:off x="2658975" y="1940200"/>
              <a:ext cx="25375" cy="10825"/>
            </a:xfrm>
            <a:custGeom>
              <a:avLst/>
              <a:gdLst/>
              <a:ahLst/>
              <a:cxnLst/>
              <a:rect l="l" t="t" r="r" b="b"/>
              <a:pathLst>
                <a:path w="1015" h="433" fill="none" extrusionOk="0">
                  <a:moveTo>
                    <a:pt x="17" y="1"/>
                  </a:moveTo>
                  <a:lnTo>
                    <a:pt x="17" y="1"/>
                  </a:lnTo>
                  <a:lnTo>
                    <a:pt x="1" y="1"/>
                  </a:lnTo>
                  <a:lnTo>
                    <a:pt x="1" y="1"/>
                  </a:lnTo>
                  <a:lnTo>
                    <a:pt x="250" y="134"/>
                  </a:lnTo>
                  <a:lnTo>
                    <a:pt x="499" y="250"/>
                  </a:lnTo>
                  <a:lnTo>
                    <a:pt x="765" y="350"/>
                  </a:lnTo>
                  <a:lnTo>
                    <a:pt x="1014" y="433"/>
                  </a:lnTo>
                  <a:lnTo>
                    <a:pt x="1014" y="433"/>
                  </a:lnTo>
                  <a:lnTo>
                    <a:pt x="1014" y="433"/>
                  </a:lnTo>
                  <a:lnTo>
                    <a:pt x="765" y="350"/>
                  </a:lnTo>
                  <a:lnTo>
                    <a:pt x="516" y="233"/>
                  </a:lnTo>
                  <a:lnTo>
                    <a:pt x="266" y="134"/>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7" name="Google Shape;1637;p55"/>
            <p:cNvSpPr/>
            <p:nvPr/>
          </p:nvSpPr>
          <p:spPr>
            <a:xfrm>
              <a:off x="2882125" y="1805975"/>
              <a:ext cx="10400" cy="51550"/>
            </a:xfrm>
            <a:custGeom>
              <a:avLst/>
              <a:gdLst/>
              <a:ahLst/>
              <a:cxnLst/>
              <a:rect l="l" t="t" r="r" b="b"/>
              <a:pathLst>
                <a:path w="416" h="2062" fill="none" extrusionOk="0">
                  <a:moveTo>
                    <a:pt x="416" y="1"/>
                  </a:moveTo>
                  <a:lnTo>
                    <a:pt x="416" y="1"/>
                  </a:lnTo>
                  <a:lnTo>
                    <a:pt x="416" y="1"/>
                  </a:lnTo>
                  <a:lnTo>
                    <a:pt x="416" y="1"/>
                  </a:lnTo>
                  <a:lnTo>
                    <a:pt x="399" y="267"/>
                  </a:lnTo>
                  <a:lnTo>
                    <a:pt x="382" y="533"/>
                  </a:lnTo>
                  <a:lnTo>
                    <a:pt x="333" y="799"/>
                  </a:lnTo>
                  <a:lnTo>
                    <a:pt x="283" y="1048"/>
                  </a:lnTo>
                  <a:lnTo>
                    <a:pt x="233" y="1314"/>
                  </a:lnTo>
                  <a:lnTo>
                    <a:pt x="166" y="1563"/>
                  </a:lnTo>
                  <a:lnTo>
                    <a:pt x="83" y="1813"/>
                  </a:lnTo>
                  <a:lnTo>
                    <a:pt x="0" y="2062"/>
                  </a:lnTo>
                  <a:lnTo>
                    <a:pt x="0" y="2062"/>
                  </a:lnTo>
                  <a:lnTo>
                    <a:pt x="0" y="2062"/>
                  </a:lnTo>
                  <a:lnTo>
                    <a:pt x="83" y="1813"/>
                  </a:lnTo>
                  <a:lnTo>
                    <a:pt x="166" y="1563"/>
                  </a:lnTo>
                  <a:lnTo>
                    <a:pt x="233" y="1314"/>
                  </a:lnTo>
                  <a:lnTo>
                    <a:pt x="299" y="1048"/>
                  </a:lnTo>
                  <a:lnTo>
                    <a:pt x="333" y="799"/>
                  </a:lnTo>
                  <a:lnTo>
                    <a:pt x="382" y="533"/>
                  </a:lnTo>
                  <a:lnTo>
                    <a:pt x="399" y="267"/>
                  </a:lnTo>
                  <a:lnTo>
                    <a:pt x="4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8" name="Google Shape;1638;p55"/>
            <p:cNvSpPr/>
            <p:nvPr/>
          </p:nvSpPr>
          <p:spPr>
            <a:xfrm>
              <a:off x="2659400" y="1805975"/>
              <a:ext cx="233125" cy="145050"/>
            </a:xfrm>
            <a:custGeom>
              <a:avLst/>
              <a:gdLst/>
              <a:ahLst/>
              <a:cxnLst/>
              <a:rect l="l" t="t" r="r" b="b"/>
              <a:pathLst>
                <a:path w="9325" h="5802" extrusionOk="0">
                  <a:moveTo>
                    <a:pt x="9325" y="1"/>
                  </a:moveTo>
                  <a:lnTo>
                    <a:pt x="0" y="5370"/>
                  </a:lnTo>
                  <a:lnTo>
                    <a:pt x="249" y="5503"/>
                  </a:lnTo>
                  <a:lnTo>
                    <a:pt x="499" y="5602"/>
                  </a:lnTo>
                  <a:lnTo>
                    <a:pt x="748" y="5719"/>
                  </a:lnTo>
                  <a:lnTo>
                    <a:pt x="997" y="5802"/>
                  </a:lnTo>
                  <a:lnTo>
                    <a:pt x="8909" y="2062"/>
                  </a:lnTo>
                  <a:lnTo>
                    <a:pt x="8992" y="1813"/>
                  </a:lnTo>
                  <a:lnTo>
                    <a:pt x="9075" y="1563"/>
                  </a:lnTo>
                  <a:lnTo>
                    <a:pt x="9142" y="1314"/>
                  </a:lnTo>
                  <a:lnTo>
                    <a:pt x="9192" y="1048"/>
                  </a:lnTo>
                  <a:lnTo>
                    <a:pt x="9242" y="799"/>
                  </a:lnTo>
                  <a:lnTo>
                    <a:pt x="9291" y="533"/>
                  </a:lnTo>
                  <a:lnTo>
                    <a:pt x="9308" y="267"/>
                  </a:lnTo>
                  <a:lnTo>
                    <a:pt x="93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39" name="Google Shape;1639;p55"/>
            <p:cNvSpPr/>
            <p:nvPr/>
          </p:nvSpPr>
          <p:spPr>
            <a:xfrm>
              <a:off x="2659400" y="1805975"/>
              <a:ext cx="233125" cy="145050"/>
            </a:xfrm>
            <a:custGeom>
              <a:avLst/>
              <a:gdLst/>
              <a:ahLst/>
              <a:cxnLst/>
              <a:rect l="l" t="t" r="r" b="b"/>
              <a:pathLst>
                <a:path w="9325" h="5802" fill="none" extrusionOk="0">
                  <a:moveTo>
                    <a:pt x="9325" y="1"/>
                  </a:moveTo>
                  <a:lnTo>
                    <a:pt x="9325" y="1"/>
                  </a:lnTo>
                  <a:lnTo>
                    <a:pt x="0" y="5370"/>
                  </a:lnTo>
                  <a:lnTo>
                    <a:pt x="0" y="5370"/>
                  </a:lnTo>
                  <a:lnTo>
                    <a:pt x="249" y="5503"/>
                  </a:lnTo>
                  <a:lnTo>
                    <a:pt x="499" y="5602"/>
                  </a:lnTo>
                  <a:lnTo>
                    <a:pt x="748" y="5719"/>
                  </a:lnTo>
                  <a:lnTo>
                    <a:pt x="997" y="5802"/>
                  </a:lnTo>
                  <a:lnTo>
                    <a:pt x="8909" y="2062"/>
                  </a:lnTo>
                  <a:lnTo>
                    <a:pt x="8909" y="2062"/>
                  </a:lnTo>
                  <a:lnTo>
                    <a:pt x="8992" y="1813"/>
                  </a:lnTo>
                  <a:lnTo>
                    <a:pt x="9075" y="1563"/>
                  </a:lnTo>
                  <a:lnTo>
                    <a:pt x="9142" y="1314"/>
                  </a:lnTo>
                  <a:lnTo>
                    <a:pt x="9192" y="1048"/>
                  </a:lnTo>
                  <a:lnTo>
                    <a:pt x="9242" y="799"/>
                  </a:lnTo>
                  <a:lnTo>
                    <a:pt x="9291" y="533"/>
                  </a:lnTo>
                  <a:lnTo>
                    <a:pt x="9308" y="267"/>
                  </a:lnTo>
                  <a:lnTo>
                    <a:pt x="93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0" name="Google Shape;1640;p55"/>
            <p:cNvSpPr/>
            <p:nvPr/>
          </p:nvSpPr>
          <p:spPr>
            <a:xfrm>
              <a:off x="2732525" y="1653500"/>
              <a:ext cx="3350" cy="24125"/>
            </a:xfrm>
            <a:custGeom>
              <a:avLst/>
              <a:gdLst/>
              <a:ahLst/>
              <a:cxnLst/>
              <a:rect l="l" t="t" r="r" b="b"/>
              <a:pathLst>
                <a:path w="134" h="965" extrusionOk="0">
                  <a:moveTo>
                    <a:pt x="0" y="0"/>
                  </a:moveTo>
                  <a:lnTo>
                    <a:pt x="0" y="964"/>
                  </a:lnTo>
                  <a:lnTo>
                    <a:pt x="133" y="964"/>
                  </a:lnTo>
                  <a:lnTo>
                    <a:pt x="13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1" name="Google Shape;1641;p55"/>
            <p:cNvSpPr/>
            <p:nvPr/>
          </p:nvSpPr>
          <p:spPr>
            <a:xfrm>
              <a:off x="2659400" y="1672175"/>
              <a:ext cx="14550" cy="22475"/>
            </a:xfrm>
            <a:custGeom>
              <a:avLst/>
              <a:gdLst/>
              <a:ahLst/>
              <a:cxnLst/>
              <a:rect l="l" t="t" r="r" b="b"/>
              <a:pathLst>
                <a:path w="582" h="899" extrusionOk="0">
                  <a:moveTo>
                    <a:pt x="100" y="1"/>
                  </a:moveTo>
                  <a:lnTo>
                    <a:pt x="0" y="67"/>
                  </a:lnTo>
                  <a:lnTo>
                    <a:pt x="482" y="899"/>
                  </a:lnTo>
                  <a:lnTo>
                    <a:pt x="582" y="832"/>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2" name="Google Shape;1642;p55"/>
            <p:cNvSpPr/>
            <p:nvPr/>
          </p:nvSpPr>
          <p:spPr>
            <a:xfrm>
              <a:off x="2605800" y="1725800"/>
              <a:ext cx="22450" cy="14550"/>
            </a:xfrm>
            <a:custGeom>
              <a:avLst/>
              <a:gdLst/>
              <a:ahLst/>
              <a:cxnLst/>
              <a:rect l="l" t="t" r="r" b="b"/>
              <a:pathLst>
                <a:path w="898" h="582" extrusionOk="0">
                  <a:moveTo>
                    <a:pt x="67" y="0"/>
                  </a:moveTo>
                  <a:lnTo>
                    <a:pt x="0" y="100"/>
                  </a:lnTo>
                  <a:lnTo>
                    <a:pt x="831" y="582"/>
                  </a:lnTo>
                  <a:lnTo>
                    <a:pt x="898" y="482"/>
                  </a:lnTo>
                  <a:lnTo>
                    <a:pt x="6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3" name="Google Shape;1643;p55"/>
            <p:cNvSpPr/>
            <p:nvPr/>
          </p:nvSpPr>
          <p:spPr>
            <a:xfrm>
              <a:off x="2587100" y="1798925"/>
              <a:ext cx="24125" cy="3350"/>
            </a:xfrm>
            <a:custGeom>
              <a:avLst/>
              <a:gdLst/>
              <a:ahLst/>
              <a:cxnLst/>
              <a:rect l="l" t="t" r="r" b="b"/>
              <a:pathLst>
                <a:path w="965" h="134" extrusionOk="0">
                  <a:moveTo>
                    <a:pt x="0" y="0"/>
                  </a:moveTo>
                  <a:lnTo>
                    <a:pt x="0" y="133"/>
                  </a:lnTo>
                  <a:lnTo>
                    <a:pt x="964" y="133"/>
                  </a:lnTo>
                  <a:lnTo>
                    <a:pt x="96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4" name="Google Shape;1644;p55"/>
            <p:cNvSpPr/>
            <p:nvPr/>
          </p:nvSpPr>
          <p:spPr>
            <a:xfrm>
              <a:off x="2606200" y="1860825"/>
              <a:ext cx="22050" cy="14575"/>
            </a:xfrm>
            <a:custGeom>
              <a:avLst/>
              <a:gdLst/>
              <a:ahLst/>
              <a:cxnLst/>
              <a:rect l="l" t="t" r="r" b="b"/>
              <a:pathLst>
                <a:path w="882" h="583" extrusionOk="0">
                  <a:moveTo>
                    <a:pt x="832" y="1"/>
                  </a:moveTo>
                  <a:lnTo>
                    <a:pt x="1" y="466"/>
                  </a:lnTo>
                  <a:lnTo>
                    <a:pt x="51" y="583"/>
                  </a:lnTo>
                  <a:lnTo>
                    <a:pt x="882" y="101"/>
                  </a:lnTo>
                  <a:lnTo>
                    <a:pt x="83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5" name="Google Shape;1645;p55"/>
            <p:cNvSpPr/>
            <p:nvPr/>
          </p:nvSpPr>
          <p:spPr>
            <a:xfrm>
              <a:off x="2663550" y="1896975"/>
              <a:ext cx="14575" cy="22475"/>
            </a:xfrm>
            <a:custGeom>
              <a:avLst/>
              <a:gdLst/>
              <a:ahLst/>
              <a:cxnLst/>
              <a:rect l="l" t="t" r="r" b="b"/>
              <a:pathLst>
                <a:path w="583" h="899" extrusionOk="0">
                  <a:moveTo>
                    <a:pt x="482" y="1"/>
                  </a:moveTo>
                  <a:lnTo>
                    <a:pt x="0" y="832"/>
                  </a:lnTo>
                  <a:lnTo>
                    <a:pt x="100" y="898"/>
                  </a:lnTo>
                  <a:lnTo>
                    <a:pt x="582" y="67"/>
                  </a:lnTo>
                  <a:lnTo>
                    <a:pt x="48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6" name="Google Shape;1646;p55"/>
            <p:cNvSpPr/>
            <p:nvPr/>
          </p:nvSpPr>
          <p:spPr>
            <a:xfrm>
              <a:off x="2732525" y="1923575"/>
              <a:ext cx="3350" cy="24125"/>
            </a:xfrm>
            <a:custGeom>
              <a:avLst/>
              <a:gdLst/>
              <a:ahLst/>
              <a:cxnLst/>
              <a:rect l="l" t="t" r="r" b="b"/>
              <a:pathLst>
                <a:path w="134" h="965" extrusionOk="0">
                  <a:moveTo>
                    <a:pt x="0" y="1"/>
                  </a:moveTo>
                  <a:lnTo>
                    <a:pt x="0" y="965"/>
                  </a:lnTo>
                  <a:lnTo>
                    <a:pt x="133" y="965"/>
                  </a:lnTo>
                  <a:lnTo>
                    <a:pt x="13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7" name="Google Shape;1647;p55"/>
            <p:cNvSpPr/>
            <p:nvPr/>
          </p:nvSpPr>
          <p:spPr>
            <a:xfrm>
              <a:off x="2794450" y="1906550"/>
              <a:ext cx="14550" cy="22050"/>
            </a:xfrm>
            <a:custGeom>
              <a:avLst/>
              <a:gdLst/>
              <a:ahLst/>
              <a:cxnLst/>
              <a:rect l="l" t="t" r="r" b="b"/>
              <a:pathLst>
                <a:path w="582" h="882" extrusionOk="0">
                  <a:moveTo>
                    <a:pt x="100" y="0"/>
                  </a:moveTo>
                  <a:lnTo>
                    <a:pt x="0" y="50"/>
                  </a:lnTo>
                  <a:lnTo>
                    <a:pt x="465" y="881"/>
                  </a:lnTo>
                  <a:lnTo>
                    <a:pt x="582" y="831"/>
                  </a:lnTo>
                  <a:lnTo>
                    <a:pt x="10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8" name="Google Shape;1648;p55"/>
            <p:cNvSpPr/>
            <p:nvPr/>
          </p:nvSpPr>
          <p:spPr>
            <a:xfrm>
              <a:off x="2840150" y="1860825"/>
              <a:ext cx="22050" cy="14575"/>
            </a:xfrm>
            <a:custGeom>
              <a:avLst/>
              <a:gdLst/>
              <a:ahLst/>
              <a:cxnLst/>
              <a:rect l="l" t="t" r="r" b="b"/>
              <a:pathLst>
                <a:path w="882" h="583" extrusionOk="0">
                  <a:moveTo>
                    <a:pt x="50" y="1"/>
                  </a:moveTo>
                  <a:lnTo>
                    <a:pt x="0" y="117"/>
                  </a:lnTo>
                  <a:lnTo>
                    <a:pt x="831" y="583"/>
                  </a:lnTo>
                  <a:lnTo>
                    <a:pt x="881" y="483"/>
                  </a:lnTo>
                  <a:lnTo>
                    <a:pt x="5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49" name="Google Shape;1649;p55"/>
            <p:cNvSpPr/>
            <p:nvPr/>
          </p:nvSpPr>
          <p:spPr>
            <a:xfrm>
              <a:off x="2857175" y="1798925"/>
              <a:ext cx="23725" cy="3350"/>
            </a:xfrm>
            <a:custGeom>
              <a:avLst/>
              <a:gdLst/>
              <a:ahLst/>
              <a:cxnLst/>
              <a:rect l="l" t="t" r="r" b="b"/>
              <a:pathLst>
                <a:path w="949" h="134" extrusionOk="0">
                  <a:moveTo>
                    <a:pt x="1" y="0"/>
                  </a:moveTo>
                  <a:lnTo>
                    <a:pt x="1" y="133"/>
                  </a:lnTo>
                  <a:lnTo>
                    <a:pt x="948" y="133"/>
                  </a:lnTo>
                  <a:lnTo>
                    <a:pt x="94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0" name="Google Shape;1650;p55"/>
            <p:cNvSpPr/>
            <p:nvPr/>
          </p:nvSpPr>
          <p:spPr>
            <a:xfrm>
              <a:off x="2839725" y="1725800"/>
              <a:ext cx="22475" cy="14975"/>
            </a:xfrm>
            <a:custGeom>
              <a:avLst/>
              <a:gdLst/>
              <a:ahLst/>
              <a:cxnLst/>
              <a:rect l="l" t="t" r="r" b="b"/>
              <a:pathLst>
                <a:path w="899" h="599" extrusionOk="0">
                  <a:moveTo>
                    <a:pt x="832" y="0"/>
                  </a:moveTo>
                  <a:lnTo>
                    <a:pt x="1" y="482"/>
                  </a:lnTo>
                  <a:lnTo>
                    <a:pt x="67" y="598"/>
                  </a:lnTo>
                  <a:lnTo>
                    <a:pt x="898" y="116"/>
                  </a:lnTo>
                  <a:lnTo>
                    <a:pt x="83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1" name="Google Shape;1651;p55"/>
            <p:cNvSpPr/>
            <p:nvPr/>
          </p:nvSpPr>
          <p:spPr>
            <a:xfrm>
              <a:off x="2794025" y="1672600"/>
              <a:ext cx="14975" cy="22050"/>
            </a:xfrm>
            <a:custGeom>
              <a:avLst/>
              <a:gdLst/>
              <a:ahLst/>
              <a:cxnLst/>
              <a:rect l="l" t="t" r="r" b="b"/>
              <a:pathLst>
                <a:path w="599" h="882" extrusionOk="0">
                  <a:moveTo>
                    <a:pt x="482" y="1"/>
                  </a:moveTo>
                  <a:lnTo>
                    <a:pt x="0" y="832"/>
                  </a:lnTo>
                  <a:lnTo>
                    <a:pt x="117" y="882"/>
                  </a:lnTo>
                  <a:lnTo>
                    <a:pt x="599" y="50"/>
                  </a:lnTo>
                  <a:lnTo>
                    <a:pt x="48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2" name="Google Shape;1652;p55"/>
            <p:cNvSpPr/>
            <p:nvPr/>
          </p:nvSpPr>
          <p:spPr>
            <a:xfrm>
              <a:off x="2726700" y="1664300"/>
              <a:ext cx="15000" cy="147125"/>
            </a:xfrm>
            <a:custGeom>
              <a:avLst/>
              <a:gdLst/>
              <a:ahLst/>
              <a:cxnLst/>
              <a:rect l="l" t="t" r="r" b="b"/>
              <a:pathLst>
                <a:path w="600" h="5885" extrusionOk="0">
                  <a:moveTo>
                    <a:pt x="233" y="0"/>
                  </a:moveTo>
                  <a:lnTo>
                    <a:pt x="1" y="5867"/>
                  </a:lnTo>
                  <a:lnTo>
                    <a:pt x="599" y="5884"/>
                  </a:lnTo>
                  <a:lnTo>
                    <a:pt x="38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3" name="Google Shape;1653;p55"/>
            <p:cNvSpPr/>
            <p:nvPr/>
          </p:nvSpPr>
          <p:spPr>
            <a:xfrm>
              <a:off x="2721725" y="1745725"/>
              <a:ext cx="105975" cy="66525"/>
            </a:xfrm>
            <a:custGeom>
              <a:avLst/>
              <a:gdLst/>
              <a:ahLst/>
              <a:cxnLst/>
              <a:rect l="l" t="t" r="r" b="b"/>
              <a:pathLst>
                <a:path w="4239" h="2661" extrusionOk="0">
                  <a:moveTo>
                    <a:pt x="4172" y="1"/>
                  </a:moveTo>
                  <a:lnTo>
                    <a:pt x="0" y="2145"/>
                  </a:lnTo>
                  <a:lnTo>
                    <a:pt x="300" y="2660"/>
                  </a:lnTo>
                  <a:lnTo>
                    <a:pt x="4239" y="150"/>
                  </a:lnTo>
                  <a:lnTo>
                    <a:pt x="417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4" name="Google Shape;1654;p55"/>
            <p:cNvSpPr/>
            <p:nvPr/>
          </p:nvSpPr>
          <p:spPr>
            <a:xfrm>
              <a:off x="2728775" y="1795600"/>
              <a:ext cx="10425" cy="10000"/>
            </a:xfrm>
            <a:custGeom>
              <a:avLst/>
              <a:gdLst/>
              <a:ahLst/>
              <a:cxnLst/>
              <a:rect l="l" t="t" r="r" b="b"/>
              <a:pathLst>
                <a:path w="417" h="400" extrusionOk="0">
                  <a:moveTo>
                    <a:pt x="217" y="0"/>
                  </a:moveTo>
                  <a:lnTo>
                    <a:pt x="134" y="17"/>
                  </a:lnTo>
                  <a:lnTo>
                    <a:pt x="67" y="50"/>
                  </a:lnTo>
                  <a:lnTo>
                    <a:pt x="18" y="117"/>
                  </a:lnTo>
                  <a:lnTo>
                    <a:pt x="1" y="200"/>
                  </a:lnTo>
                  <a:lnTo>
                    <a:pt x="18" y="283"/>
                  </a:lnTo>
                  <a:lnTo>
                    <a:pt x="67" y="349"/>
                  </a:lnTo>
                  <a:lnTo>
                    <a:pt x="134" y="383"/>
                  </a:lnTo>
                  <a:lnTo>
                    <a:pt x="217" y="399"/>
                  </a:lnTo>
                  <a:lnTo>
                    <a:pt x="300" y="383"/>
                  </a:lnTo>
                  <a:lnTo>
                    <a:pt x="367" y="349"/>
                  </a:lnTo>
                  <a:lnTo>
                    <a:pt x="400" y="283"/>
                  </a:lnTo>
                  <a:lnTo>
                    <a:pt x="416" y="200"/>
                  </a:lnTo>
                  <a:lnTo>
                    <a:pt x="400" y="117"/>
                  </a:lnTo>
                  <a:lnTo>
                    <a:pt x="367" y="50"/>
                  </a:lnTo>
                  <a:lnTo>
                    <a:pt x="300" y="17"/>
                  </a:lnTo>
                  <a:lnTo>
                    <a:pt x="21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5" name="Google Shape;1655;p55"/>
            <p:cNvSpPr/>
            <p:nvPr/>
          </p:nvSpPr>
          <p:spPr>
            <a:xfrm>
              <a:off x="920000" y="2925000"/>
              <a:ext cx="42825" cy="305025"/>
            </a:xfrm>
            <a:custGeom>
              <a:avLst/>
              <a:gdLst/>
              <a:ahLst/>
              <a:cxnLst/>
              <a:rect l="l" t="t" r="r" b="b"/>
              <a:pathLst>
                <a:path w="1713" h="12201" extrusionOk="0">
                  <a:moveTo>
                    <a:pt x="0" y="0"/>
                  </a:moveTo>
                  <a:lnTo>
                    <a:pt x="0" y="12200"/>
                  </a:lnTo>
                  <a:lnTo>
                    <a:pt x="1712" y="12200"/>
                  </a:lnTo>
                  <a:lnTo>
                    <a:pt x="1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6" name="Google Shape;1656;p55"/>
            <p:cNvSpPr/>
            <p:nvPr/>
          </p:nvSpPr>
          <p:spPr>
            <a:xfrm>
              <a:off x="920000" y="2925000"/>
              <a:ext cx="42825" cy="305025"/>
            </a:xfrm>
            <a:custGeom>
              <a:avLst/>
              <a:gdLst/>
              <a:ahLst/>
              <a:cxnLst/>
              <a:rect l="l" t="t" r="r" b="b"/>
              <a:pathLst>
                <a:path w="1713" h="12201" fill="none" extrusionOk="0">
                  <a:moveTo>
                    <a:pt x="0" y="0"/>
                  </a:moveTo>
                  <a:lnTo>
                    <a:pt x="1712" y="0"/>
                  </a:lnTo>
                  <a:lnTo>
                    <a:pt x="1712" y="12200"/>
                  </a:lnTo>
                  <a:lnTo>
                    <a:pt x="0" y="122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7" name="Google Shape;1657;p55"/>
            <p:cNvSpPr/>
            <p:nvPr/>
          </p:nvSpPr>
          <p:spPr>
            <a:xfrm>
              <a:off x="993550" y="2998950"/>
              <a:ext cx="42825" cy="231075"/>
            </a:xfrm>
            <a:custGeom>
              <a:avLst/>
              <a:gdLst/>
              <a:ahLst/>
              <a:cxnLst/>
              <a:rect l="l" t="t" r="r" b="b"/>
              <a:pathLst>
                <a:path w="1713" h="9243" extrusionOk="0">
                  <a:moveTo>
                    <a:pt x="0" y="1"/>
                  </a:moveTo>
                  <a:lnTo>
                    <a:pt x="0" y="9242"/>
                  </a:lnTo>
                  <a:lnTo>
                    <a:pt x="1712" y="9242"/>
                  </a:lnTo>
                  <a:lnTo>
                    <a:pt x="17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8" name="Google Shape;1658;p55"/>
            <p:cNvSpPr/>
            <p:nvPr/>
          </p:nvSpPr>
          <p:spPr>
            <a:xfrm>
              <a:off x="1067500" y="3114475"/>
              <a:ext cx="42825" cy="115550"/>
            </a:xfrm>
            <a:custGeom>
              <a:avLst/>
              <a:gdLst/>
              <a:ahLst/>
              <a:cxnLst/>
              <a:rect l="l" t="t" r="r" b="b"/>
              <a:pathLst>
                <a:path w="1713" h="4622" extrusionOk="0">
                  <a:moveTo>
                    <a:pt x="1" y="1"/>
                  </a:moveTo>
                  <a:lnTo>
                    <a:pt x="1" y="4621"/>
                  </a:lnTo>
                  <a:lnTo>
                    <a:pt x="1713" y="4621"/>
                  </a:lnTo>
                  <a:lnTo>
                    <a:pt x="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59" name="Google Shape;1659;p55"/>
            <p:cNvSpPr/>
            <p:nvPr/>
          </p:nvSpPr>
          <p:spPr>
            <a:xfrm>
              <a:off x="1141050" y="3048400"/>
              <a:ext cx="42825" cy="181625"/>
            </a:xfrm>
            <a:custGeom>
              <a:avLst/>
              <a:gdLst/>
              <a:ahLst/>
              <a:cxnLst/>
              <a:rect l="l" t="t" r="r" b="b"/>
              <a:pathLst>
                <a:path w="1713" h="7265" extrusionOk="0">
                  <a:moveTo>
                    <a:pt x="1" y="1"/>
                  </a:moveTo>
                  <a:lnTo>
                    <a:pt x="1" y="7264"/>
                  </a:lnTo>
                  <a:lnTo>
                    <a:pt x="1713" y="7264"/>
                  </a:lnTo>
                  <a:lnTo>
                    <a:pt x="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0" name="Google Shape;1660;p55"/>
            <p:cNvSpPr/>
            <p:nvPr/>
          </p:nvSpPr>
          <p:spPr>
            <a:xfrm>
              <a:off x="1214600" y="2979025"/>
              <a:ext cx="42825" cy="251000"/>
            </a:xfrm>
            <a:custGeom>
              <a:avLst/>
              <a:gdLst/>
              <a:ahLst/>
              <a:cxnLst/>
              <a:rect l="l" t="t" r="r" b="b"/>
              <a:pathLst>
                <a:path w="1713" h="10040" extrusionOk="0">
                  <a:moveTo>
                    <a:pt x="1" y="0"/>
                  </a:moveTo>
                  <a:lnTo>
                    <a:pt x="1" y="10039"/>
                  </a:lnTo>
                  <a:lnTo>
                    <a:pt x="1713" y="10039"/>
                  </a:lnTo>
                  <a:lnTo>
                    <a:pt x="1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1" name="Google Shape;1661;p55"/>
            <p:cNvSpPr/>
            <p:nvPr/>
          </p:nvSpPr>
          <p:spPr>
            <a:xfrm>
              <a:off x="1288150" y="2938300"/>
              <a:ext cx="43250" cy="291725"/>
            </a:xfrm>
            <a:custGeom>
              <a:avLst/>
              <a:gdLst/>
              <a:ahLst/>
              <a:cxnLst/>
              <a:rect l="l" t="t" r="r" b="b"/>
              <a:pathLst>
                <a:path w="1730" h="11669" extrusionOk="0">
                  <a:moveTo>
                    <a:pt x="1" y="0"/>
                  </a:moveTo>
                  <a:lnTo>
                    <a:pt x="1" y="11668"/>
                  </a:lnTo>
                  <a:lnTo>
                    <a:pt x="1729" y="11668"/>
                  </a:lnTo>
                  <a:lnTo>
                    <a:pt x="1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2" name="Google Shape;1662;p55"/>
            <p:cNvSpPr/>
            <p:nvPr/>
          </p:nvSpPr>
          <p:spPr>
            <a:xfrm>
              <a:off x="893825" y="2886350"/>
              <a:ext cx="473725" cy="343675"/>
            </a:xfrm>
            <a:custGeom>
              <a:avLst/>
              <a:gdLst/>
              <a:ahLst/>
              <a:cxnLst/>
              <a:rect l="l" t="t" r="r" b="b"/>
              <a:pathLst>
                <a:path w="18949" h="13747" extrusionOk="0">
                  <a:moveTo>
                    <a:pt x="67" y="1"/>
                  </a:moveTo>
                  <a:lnTo>
                    <a:pt x="0" y="3391"/>
                  </a:lnTo>
                  <a:lnTo>
                    <a:pt x="0" y="6832"/>
                  </a:lnTo>
                  <a:lnTo>
                    <a:pt x="0" y="13713"/>
                  </a:lnTo>
                  <a:lnTo>
                    <a:pt x="0" y="13746"/>
                  </a:lnTo>
                  <a:lnTo>
                    <a:pt x="14211" y="13746"/>
                  </a:lnTo>
                  <a:lnTo>
                    <a:pt x="18948" y="13730"/>
                  </a:lnTo>
                  <a:lnTo>
                    <a:pt x="14211" y="13696"/>
                  </a:lnTo>
                  <a:lnTo>
                    <a:pt x="83" y="13696"/>
                  </a:lnTo>
                  <a:lnTo>
                    <a:pt x="83" y="6865"/>
                  </a:lnTo>
                  <a:lnTo>
                    <a:pt x="83" y="3425"/>
                  </a:lnTo>
                  <a:lnTo>
                    <a:pt x="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3" name="Google Shape;1663;p55"/>
            <p:cNvSpPr/>
            <p:nvPr/>
          </p:nvSpPr>
          <p:spPr>
            <a:xfrm>
              <a:off x="893825" y="2886350"/>
              <a:ext cx="473725" cy="343675"/>
            </a:xfrm>
            <a:custGeom>
              <a:avLst/>
              <a:gdLst/>
              <a:ahLst/>
              <a:cxnLst/>
              <a:rect l="l" t="t" r="r" b="b"/>
              <a:pathLst>
                <a:path w="18949" h="13747" fill="none" extrusionOk="0">
                  <a:moveTo>
                    <a:pt x="67" y="1"/>
                  </a:moveTo>
                  <a:lnTo>
                    <a:pt x="83" y="3425"/>
                  </a:lnTo>
                  <a:lnTo>
                    <a:pt x="83" y="6865"/>
                  </a:lnTo>
                  <a:lnTo>
                    <a:pt x="83" y="13746"/>
                  </a:lnTo>
                  <a:lnTo>
                    <a:pt x="33" y="13696"/>
                  </a:lnTo>
                  <a:lnTo>
                    <a:pt x="33" y="13696"/>
                  </a:lnTo>
                  <a:lnTo>
                    <a:pt x="4770" y="13696"/>
                  </a:lnTo>
                  <a:lnTo>
                    <a:pt x="9491" y="13696"/>
                  </a:lnTo>
                  <a:lnTo>
                    <a:pt x="14211" y="13696"/>
                  </a:lnTo>
                  <a:lnTo>
                    <a:pt x="18948" y="13730"/>
                  </a:lnTo>
                  <a:lnTo>
                    <a:pt x="14211" y="13746"/>
                  </a:lnTo>
                  <a:lnTo>
                    <a:pt x="9491" y="13746"/>
                  </a:lnTo>
                  <a:lnTo>
                    <a:pt x="4770" y="13746"/>
                  </a:lnTo>
                  <a:lnTo>
                    <a:pt x="4770" y="13746"/>
                  </a:lnTo>
                  <a:lnTo>
                    <a:pt x="33" y="13746"/>
                  </a:lnTo>
                  <a:lnTo>
                    <a:pt x="0" y="13746"/>
                  </a:lnTo>
                  <a:lnTo>
                    <a:pt x="0" y="13713"/>
                  </a:lnTo>
                  <a:lnTo>
                    <a:pt x="0" y="6832"/>
                  </a:lnTo>
                  <a:lnTo>
                    <a:pt x="0" y="3391"/>
                  </a:lnTo>
                  <a:lnTo>
                    <a:pt x="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4" name="Google Shape;1664;p55"/>
            <p:cNvSpPr/>
            <p:nvPr/>
          </p:nvSpPr>
          <p:spPr>
            <a:xfrm>
              <a:off x="885500" y="2902150"/>
              <a:ext cx="19150" cy="2500"/>
            </a:xfrm>
            <a:custGeom>
              <a:avLst/>
              <a:gdLst/>
              <a:ahLst/>
              <a:cxnLst/>
              <a:rect l="l" t="t" r="r" b="b"/>
              <a:pathLst>
                <a:path w="766" h="100" extrusionOk="0">
                  <a:moveTo>
                    <a:pt x="200" y="0"/>
                  </a:moveTo>
                  <a:lnTo>
                    <a:pt x="1" y="50"/>
                  </a:lnTo>
                  <a:lnTo>
                    <a:pt x="200" y="83"/>
                  </a:lnTo>
                  <a:lnTo>
                    <a:pt x="383" y="100"/>
                  </a:lnTo>
                  <a:lnTo>
                    <a:pt x="582" y="83"/>
                  </a:lnTo>
                  <a:lnTo>
                    <a:pt x="765" y="50"/>
                  </a:lnTo>
                  <a:lnTo>
                    <a:pt x="5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5" name="Google Shape;1665;p55"/>
            <p:cNvSpPr/>
            <p:nvPr/>
          </p:nvSpPr>
          <p:spPr>
            <a:xfrm>
              <a:off x="885500" y="2928325"/>
              <a:ext cx="19150" cy="2525"/>
            </a:xfrm>
            <a:custGeom>
              <a:avLst/>
              <a:gdLst/>
              <a:ahLst/>
              <a:cxnLst/>
              <a:rect l="l" t="t" r="r" b="b"/>
              <a:pathLst>
                <a:path w="766" h="101" extrusionOk="0">
                  <a:moveTo>
                    <a:pt x="383" y="0"/>
                  </a:moveTo>
                  <a:lnTo>
                    <a:pt x="200" y="17"/>
                  </a:lnTo>
                  <a:lnTo>
                    <a:pt x="1" y="50"/>
                  </a:lnTo>
                  <a:lnTo>
                    <a:pt x="200" y="83"/>
                  </a:lnTo>
                  <a:lnTo>
                    <a:pt x="383" y="100"/>
                  </a:lnTo>
                  <a:lnTo>
                    <a:pt x="582" y="83"/>
                  </a:lnTo>
                  <a:lnTo>
                    <a:pt x="765" y="50"/>
                  </a:lnTo>
                  <a:lnTo>
                    <a:pt x="582" y="17"/>
                  </a:lnTo>
                  <a:lnTo>
                    <a:pt x="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6" name="Google Shape;1666;p55"/>
            <p:cNvSpPr/>
            <p:nvPr/>
          </p:nvSpPr>
          <p:spPr>
            <a:xfrm>
              <a:off x="885500" y="2954500"/>
              <a:ext cx="19150" cy="2525"/>
            </a:xfrm>
            <a:custGeom>
              <a:avLst/>
              <a:gdLst/>
              <a:ahLst/>
              <a:cxnLst/>
              <a:rect l="l" t="t" r="r" b="b"/>
              <a:pathLst>
                <a:path w="766" h="101" extrusionOk="0">
                  <a:moveTo>
                    <a:pt x="383" y="1"/>
                  </a:moveTo>
                  <a:lnTo>
                    <a:pt x="200" y="17"/>
                  </a:lnTo>
                  <a:lnTo>
                    <a:pt x="1" y="50"/>
                  </a:lnTo>
                  <a:lnTo>
                    <a:pt x="200" y="84"/>
                  </a:lnTo>
                  <a:lnTo>
                    <a:pt x="383" y="100"/>
                  </a:lnTo>
                  <a:lnTo>
                    <a:pt x="582" y="84"/>
                  </a:lnTo>
                  <a:lnTo>
                    <a:pt x="765" y="50"/>
                  </a:lnTo>
                  <a:lnTo>
                    <a:pt x="582" y="17"/>
                  </a:ln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7" name="Google Shape;1667;p55"/>
            <p:cNvSpPr/>
            <p:nvPr/>
          </p:nvSpPr>
          <p:spPr>
            <a:xfrm>
              <a:off x="885500" y="2980675"/>
              <a:ext cx="19150" cy="2525"/>
            </a:xfrm>
            <a:custGeom>
              <a:avLst/>
              <a:gdLst/>
              <a:ahLst/>
              <a:cxnLst/>
              <a:rect l="l" t="t" r="r" b="b"/>
              <a:pathLst>
                <a:path w="766" h="101" extrusionOk="0">
                  <a:moveTo>
                    <a:pt x="200" y="1"/>
                  </a:moveTo>
                  <a:lnTo>
                    <a:pt x="1" y="51"/>
                  </a:lnTo>
                  <a:lnTo>
                    <a:pt x="200" y="84"/>
                  </a:lnTo>
                  <a:lnTo>
                    <a:pt x="383" y="100"/>
                  </a:lnTo>
                  <a:lnTo>
                    <a:pt x="582" y="84"/>
                  </a:lnTo>
                  <a:lnTo>
                    <a:pt x="765" y="51"/>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8" name="Google Shape;1668;p55"/>
            <p:cNvSpPr/>
            <p:nvPr/>
          </p:nvSpPr>
          <p:spPr>
            <a:xfrm>
              <a:off x="885500" y="3006850"/>
              <a:ext cx="19150" cy="2100"/>
            </a:xfrm>
            <a:custGeom>
              <a:avLst/>
              <a:gdLst/>
              <a:ahLst/>
              <a:cxnLst/>
              <a:rect l="l" t="t" r="r" b="b"/>
              <a:pathLst>
                <a:path w="766" h="84" extrusionOk="0">
                  <a:moveTo>
                    <a:pt x="200" y="1"/>
                  </a:moveTo>
                  <a:lnTo>
                    <a:pt x="1" y="51"/>
                  </a:lnTo>
                  <a:lnTo>
                    <a:pt x="200" y="84"/>
                  </a:lnTo>
                  <a:lnTo>
                    <a:pt x="582" y="84"/>
                  </a:lnTo>
                  <a:lnTo>
                    <a:pt x="765" y="51"/>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69" name="Google Shape;1669;p55"/>
            <p:cNvSpPr/>
            <p:nvPr/>
          </p:nvSpPr>
          <p:spPr>
            <a:xfrm>
              <a:off x="885500" y="3032625"/>
              <a:ext cx="19150" cy="2500"/>
            </a:xfrm>
            <a:custGeom>
              <a:avLst/>
              <a:gdLst/>
              <a:ahLst/>
              <a:cxnLst/>
              <a:rect l="l" t="t" r="r" b="b"/>
              <a:pathLst>
                <a:path w="766" h="100" extrusionOk="0">
                  <a:moveTo>
                    <a:pt x="383" y="0"/>
                  </a:moveTo>
                  <a:lnTo>
                    <a:pt x="200" y="17"/>
                  </a:lnTo>
                  <a:lnTo>
                    <a:pt x="1" y="50"/>
                  </a:lnTo>
                  <a:lnTo>
                    <a:pt x="200" y="100"/>
                  </a:lnTo>
                  <a:lnTo>
                    <a:pt x="582" y="100"/>
                  </a:lnTo>
                  <a:lnTo>
                    <a:pt x="765" y="50"/>
                  </a:lnTo>
                  <a:lnTo>
                    <a:pt x="582" y="17"/>
                  </a:lnTo>
                  <a:lnTo>
                    <a:pt x="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0" name="Google Shape;1670;p55"/>
            <p:cNvSpPr/>
            <p:nvPr/>
          </p:nvSpPr>
          <p:spPr>
            <a:xfrm>
              <a:off x="885500" y="3058800"/>
              <a:ext cx="19150" cy="2525"/>
            </a:xfrm>
            <a:custGeom>
              <a:avLst/>
              <a:gdLst/>
              <a:ahLst/>
              <a:cxnLst/>
              <a:rect l="l" t="t" r="r" b="b"/>
              <a:pathLst>
                <a:path w="766" h="101" extrusionOk="0">
                  <a:moveTo>
                    <a:pt x="383" y="0"/>
                  </a:moveTo>
                  <a:lnTo>
                    <a:pt x="200" y="17"/>
                  </a:lnTo>
                  <a:lnTo>
                    <a:pt x="1" y="50"/>
                  </a:lnTo>
                  <a:lnTo>
                    <a:pt x="200" y="84"/>
                  </a:lnTo>
                  <a:lnTo>
                    <a:pt x="383" y="100"/>
                  </a:lnTo>
                  <a:lnTo>
                    <a:pt x="582" y="84"/>
                  </a:lnTo>
                  <a:lnTo>
                    <a:pt x="765" y="50"/>
                  </a:lnTo>
                  <a:lnTo>
                    <a:pt x="582" y="17"/>
                  </a:lnTo>
                  <a:lnTo>
                    <a:pt x="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1" name="Google Shape;1671;p55"/>
            <p:cNvSpPr/>
            <p:nvPr/>
          </p:nvSpPr>
          <p:spPr>
            <a:xfrm>
              <a:off x="885500" y="3084975"/>
              <a:ext cx="19150" cy="2525"/>
            </a:xfrm>
            <a:custGeom>
              <a:avLst/>
              <a:gdLst/>
              <a:ahLst/>
              <a:cxnLst/>
              <a:rect l="l" t="t" r="r" b="b"/>
              <a:pathLst>
                <a:path w="766" h="101" extrusionOk="0">
                  <a:moveTo>
                    <a:pt x="383" y="1"/>
                  </a:moveTo>
                  <a:lnTo>
                    <a:pt x="200" y="17"/>
                  </a:lnTo>
                  <a:lnTo>
                    <a:pt x="1" y="50"/>
                  </a:lnTo>
                  <a:lnTo>
                    <a:pt x="200" y="84"/>
                  </a:lnTo>
                  <a:lnTo>
                    <a:pt x="383" y="100"/>
                  </a:lnTo>
                  <a:lnTo>
                    <a:pt x="582" y="84"/>
                  </a:lnTo>
                  <a:lnTo>
                    <a:pt x="765" y="50"/>
                  </a:lnTo>
                  <a:lnTo>
                    <a:pt x="582" y="17"/>
                  </a:ln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2" name="Google Shape;1672;p55"/>
            <p:cNvSpPr/>
            <p:nvPr/>
          </p:nvSpPr>
          <p:spPr>
            <a:xfrm>
              <a:off x="885500" y="3111150"/>
              <a:ext cx="19150" cy="2525"/>
            </a:xfrm>
            <a:custGeom>
              <a:avLst/>
              <a:gdLst/>
              <a:ahLst/>
              <a:cxnLst/>
              <a:rect l="l" t="t" r="r" b="b"/>
              <a:pathLst>
                <a:path w="766" h="101" extrusionOk="0">
                  <a:moveTo>
                    <a:pt x="383" y="1"/>
                  </a:moveTo>
                  <a:lnTo>
                    <a:pt x="200" y="17"/>
                  </a:lnTo>
                  <a:lnTo>
                    <a:pt x="1" y="51"/>
                  </a:lnTo>
                  <a:lnTo>
                    <a:pt x="200" y="84"/>
                  </a:lnTo>
                  <a:lnTo>
                    <a:pt x="383" y="100"/>
                  </a:lnTo>
                  <a:lnTo>
                    <a:pt x="582" y="84"/>
                  </a:lnTo>
                  <a:lnTo>
                    <a:pt x="765" y="51"/>
                  </a:lnTo>
                  <a:lnTo>
                    <a:pt x="582" y="17"/>
                  </a:ln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3" name="Google Shape;1673;p55"/>
            <p:cNvSpPr/>
            <p:nvPr/>
          </p:nvSpPr>
          <p:spPr>
            <a:xfrm>
              <a:off x="885500" y="3137325"/>
              <a:ext cx="19150" cy="2525"/>
            </a:xfrm>
            <a:custGeom>
              <a:avLst/>
              <a:gdLst/>
              <a:ahLst/>
              <a:cxnLst/>
              <a:rect l="l" t="t" r="r" b="b"/>
              <a:pathLst>
                <a:path w="766" h="101" extrusionOk="0">
                  <a:moveTo>
                    <a:pt x="383" y="1"/>
                  </a:moveTo>
                  <a:lnTo>
                    <a:pt x="200" y="17"/>
                  </a:lnTo>
                  <a:lnTo>
                    <a:pt x="1" y="51"/>
                  </a:lnTo>
                  <a:lnTo>
                    <a:pt x="200" y="84"/>
                  </a:lnTo>
                  <a:lnTo>
                    <a:pt x="383" y="101"/>
                  </a:lnTo>
                  <a:lnTo>
                    <a:pt x="582" y="84"/>
                  </a:lnTo>
                  <a:lnTo>
                    <a:pt x="765" y="51"/>
                  </a:lnTo>
                  <a:lnTo>
                    <a:pt x="582" y="17"/>
                  </a:ln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4" name="Google Shape;1674;p55"/>
            <p:cNvSpPr/>
            <p:nvPr/>
          </p:nvSpPr>
          <p:spPr>
            <a:xfrm>
              <a:off x="885500" y="3163500"/>
              <a:ext cx="19150" cy="2525"/>
            </a:xfrm>
            <a:custGeom>
              <a:avLst/>
              <a:gdLst/>
              <a:ahLst/>
              <a:cxnLst/>
              <a:rect l="l" t="t" r="r" b="b"/>
              <a:pathLst>
                <a:path w="766" h="101" extrusionOk="0">
                  <a:moveTo>
                    <a:pt x="383" y="1"/>
                  </a:moveTo>
                  <a:lnTo>
                    <a:pt x="200" y="18"/>
                  </a:lnTo>
                  <a:lnTo>
                    <a:pt x="1" y="51"/>
                  </a:lnTo>
                  <a:lnTo>
                    <a:pt x="200" y="84"/>
                  </a:lnTo>
                  <a:lnTo>
                    <a:pt x="383" y="101"/>
                  </a:lnTo>
                  <a:lnTo>
                    <a:pt x="582" y="84"/>
                  </a:lnTo>
                  <a:lnTo>
                    <a:pt x="765" y="51"/>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5" name="Google Shape;1675;p55"/>
            <p:cNvSpPr/>
            <p:nvPr/>
          </p:nvSpPr>
          <p:spPr>
            <a:xfrm>
              <a:off x="885500" y="3189700"/>
              <a:ext cx="19150" cy="2500"/>
            </a:xfrm>
            <a:custGeom>
              <a:avLst/>
              <a:gdLst/>
              <a:ahLst/>
              <a:cxnLst/>
              <a:rect l="l" t="t" r="r" b="b"/>
              <a:pathLst>
                <a:path w="766" h="100" extrusionOk="0">
                  <a:moveTo>
                    <a:pt x="200" y="0"/>
                  </a:moveTo>
                  <a:lnTo>
                    <a:pt x="1" y="50"/>
                  </a:lnTo>
                  <a:lnTo>
                    <a:pt x="200" y="83"/>
                  </a:lnTo>
                  <a:lnTo>
                    <a:pt x="383" y="100"/>
                  </a:lnTo>
                  <a:lnTo>
                    <a:pt x="582" y="83"/>
                  </a:lnTo>
                  <a:lnTo>
                    <a:pt x="765" y="50"/>
                  </a:lnTo>
                  <a:lnTo>
                    <a:pt x="5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6" name="Google Shape;1676;p55"/>
            <p:cNvSpPr/>
            <p:nvPr/>
          </p:nvSpPr>
          <p:spPr>
            <a:xfrm>
              <a:off x="481600" y="1721625"/>
              <a:ext cx="201975" cy="203225"/>
            </a:xfrm>
            <a:custGeom>
              <a:avLst/>
              <a:gdLst/>
              <a:ahLst/>
              <a:cxnLst/>
              <a:rect l="l" t="t" r="r" b="b"/>
              <a:pathLst>
                <a:path w="8079" h="8129" extrusionOk="0">
                  <a:moveTo>
                    <a:pt x="4206" y="2211"/>
                  </a:moveTo>
                  <a:lnTo>
                    <a:pt x="4389" y="2245"/>
                  </a:lnTo>
                  <a:lnTo>
                    <a:pt x="4572" y="2278"/>
                  </a:lnTo>
                  <a:lnTo>
                    <a:pt x="4755" y="2344"/>
                  </a:lnTo>
                  <a:lnTo>
                    <a:pt x="4921" y="2428"/>
                  </a:lnTo>
                  <a:lnTo>
                    <a:pt x="5087" y="2527"/>
                  </a:lnTo>
                  <a:lnTo>
                    <a:pt x="5237" y="2644"/>
                  </a:lnTo>
                  <a:lnTo>
                    <a:pt x="5370" y="2760"/>
                  </a:lnTo>
                  <a:lnTo>
                    <a:pt x="5486" y="2893"/>
                  </a:lnTo>
                  <a:lnTo>
                    <a:pt x="5602" y="3043"/>
                  </a:lnTo>
                  <a:lnTo>
                    <a:pt x="5685" y="3209"/>
                  </a:lnTo>
                  <a:lnTo>
                    <a:pt x="5768" y="3358"/>
                  </a:lnTo>
                  <a:lnTo>
                    <a:pt x="5818" y="3525"/>
                  </a:lnTo>
                  <a:lnTo>
                    <a:pt x="5868" y="3707"/>
                  </a:lnTo>
                  <a:lnTo>
                    <a:pt x="5885" y="3874"/>
                  </a:lnTo>
                  <a:lnTo>
                    <a:pt x="5901" y="4056"/>
                  </a:lnTo>
                  <a:lnTo>
                    <a:pt x="5901" y="4239"/>
                  </a:lnTo>
                  <a:lnTo>
                    <a:pt x="5868" y="4422"/>
                  </a:lnTo>
                  <a:lnTo>
                    <a:pt x="5818" y="4605"/>
                  </a:lnTo>
                  <a:lnTo>
                    <a:pt x="5768" y="4771"/>
                  </a:lnTo>
                  <a:lnTo>
                    <a:pt x="5685" y="4954"/>
                  </a:lnTo>
                  <a:lnTo>
                    <a:pt x="5586" y="5120"/>
                  </a:lnTo>
                  <a:lnTo>
                    <a:pt x="5469" y="5270"/>
                  </a:lnTo>
                  <a:lnTo>
                    <a:pt x="5336" y="5403"/>
                  </a:lnTo>
                  <a:lnTo>
                    <a:pt x="5203" y="5519"/>
                  </a:lnTo>
                  <a:lnTo>
                    <a:pt x="5054" y="5619"/>
                  </a:lnTo>
                  <a:lnTo>
                    <a:pt x="4904" y="5719"/>
                  </a:lnTo>
                  <a:lnTo>
                    <a:pt x="4738" y="5785"/>
                  </a:lnTo>
                  <a:lnTo>
                    <a:pt x="4572" y="5851"/>
                  </a:lnTo>
                  <a:lnTo>
                    <a:pt x="4406" y="5901"/>
                  </a:lnTo>
                  <a:lnTo>
                    <a:pt x="4223" y="5918"/>
                  </a:lnTo>
                  <a:lnTo>
                    <a:pt x="4040" y="5935"/>
                  </a:lnTo>
                  <a:lnTo>
                    <a:pt x="3874" y="5918"/>
                  </a:lnTo>
                  <a:lnTo>
                    <a:pt x="3691" y="5901"/>
                  </a:lnTo>
                  <a:lnTo>
                    <a:pt x="3508" y="5851"/>
                  </a:lnTo>
                  <a:lnTo>
                    <a:pt x="3325" y="5785"/>
                  </a:lnTo>
                  <a:lnTo>
                    <a:pt x="3159" y="5702"/>
                  </a:lnTo>
                  <a:lnTo>
                    <a:pt x="2993" y="5602"/>
                  </a:lnTo>
                  <a:lnTo>
                    <a:pt x="2843" y="5502"/>
                  </a:lnTo>
                  <a:lnTo>
                    <a:pt x="2710" y="5369"/>
                  </a:lnTo>
                  <a:lnTo>
                    <a:pt x="2594" y="5237"/>
                  </a:lnTo>
                  <a:lnTo>
                    <a:pt x="2478" y="5087"/>
                  </a:lnTo>
                  <a:lnTo>
                    <a:pt x="2394" y="4937"/>
                  </a:lnTo>
                  <a:lnTo>
                    <a:pt x="2311" y="4771"/>
                  </a:lnTo>
                  <a:lnTo>
                    <a:pt x="2261" y="4605"/>
                  </a:lnTo>
                  <a:lnTo>
                    <a:pt x="2212" y="4439"/>
                  </a:lnTo>
                  <a:lnTo>
                    <a:pt x="2195" y="4256"/>
                  </a:lnTo>
                  <a:lnTo>
                    <a:pt x="2178" y="4073"/>
                  </a:lnTo>
                  <a:lnTo>
                    <a:pt x="2178" y="3890"/>
                  </a:lnTo>
                  <a:lnTo>
                    <a:pt x="2212" y="3707"/>
                  </a:lnTo>
                  <a:lnTo>
                    <a:pt x="2261" y="3541"/>
                  </a:lnTo>
                  <a:lnTo>
                    <a:pt x="2311" y="3358"/>
                  </a:lnTo>
                  <a:lnTo>
                    <a:pt x="2394" y="3192"/>
                  </a:lnTo>
                  <a:lnTo>
                    <a:pt x="2494" y="3026"/>
                  </a:lnTo>
                  <a:lnTo>
                    <a:pt x="2610" y="2876"/>
                  </a:lnTo>
                  <a:lnTo>
                    <a:pt x="2743" y="2743"/>
                  </a:lnTo>
                  <a:lnTo>
                    <a:pt x="2876" y="2610"/>
                  </a:lnTo>
                  <a:lnTo>
                    <a:pt x="3026" y="2511"/>
                  </a:lnTo>
                  <a:lnTo>
                    <a:pt x="3176" y="2428"/>
                  </a:lnTo>
                  <a:lnTo>
                    <a:pt x="3342" y="2344"/>
                  </a:lnTo>
                  <a:lnTo>
                    <a:pt x="3508" y="2278"/>
                  </a:lnTo>
                  <a:lnTo>
                    <a:pt x="3674" y="2245"/>
                  </a:lnTo>
                  <a:lnTo>
                    <a:pt x="3857" y="2211"/>
                  </a:lnTo>
                  <a:close/>
                  <a:moveTo>
                    <a:pt x="4921" y="1"/>
                  </a:moveTo>
                  <a:lnTo>
                    <a:pt x="4588" y="616"/>
                  </a:lnTo>
                  <a:lnTo>
                    <a:pt x="4539" y="682"/>
                  </a:lnTo>
                  <a:lnTo>
                    <a:pt x="4505" y="732"/>
                  </a:lnTo>
                  <a:lnTo>
                    <a:pt x="4389" y="832"/>
                  </a:lnTo>
                  <a:lnTo>
                    <a:pt x="4256" y="882"/>
                  </a:lnTo>
                  <a:lnTo>
                    <a:pt x="4189" y="898"/>
                  </a:lnTo>
                  <a:lnTo>
                    <a:pt x="4106" y="915"/>
                  </a:lnTo>
                  <a:lnTo>
                    <a:pt x="3691" y="915"/>
                  </a:lnTo>
                  <a:lnTo>
                    <a:pt x="3624" y="898"/>
                  </a:lnTo>
                  <a:lnTo>
                    <a:pt x="3491" y="849"/>
                  </a:lnTo>
                  <a:lnTo>
                    <a:pt x="3425" y="815"/>
                  </a:lnTo>
                  <a:lnTo>
                    <a:pt x="3358" y="765"/>
                  </a:lnTo>
                  <a:lnTo>
                    <a:pt x="3309" y="716"/>
                  </a:lnTo>
                  <a:lnTo>
                    <a:pt x="3275" y="649"/>
                  </a:lnTo>
                  <a:lnTo>
                    <a:pt x="2893" y="67"/>
                  </a:lnTo>
                  <a:lnTo>
                    <a:pt x="965" y="1264"/>
                  </a:lnTo>
                  <a:lnTo>
                    <a:pt x="1331" y="1862"/>
                  </a:lnTo>
                  <a:lnTo>
                    <a:pt x="1364" y="1929"/>
                  </a:lnTo>
                  <a:lnTo>
                    <a:pt x="1397" y="1995"/>
                  </a:lnTo>
                  <a:lnTo>
                    <a:pt x="1414" y="2062"/>
                  </a:lnTo>
                  <a:lnTo>
                    <a:pt x="1414" y="2145"/>
                  </a:lnTo>
                  <a:lnTo>
                    <a:pt x="1414" y="2211"/>
                  </a:lnTo>
                  <a:lnTo>
                    <a:pt x="1397" y="2295"/>
                  </a:lnTo>
                  <a:lnTo>
                    <a:pt x="1364" y="2361"/>
                  </a:lnTo>
                  <a:lnTo>
                    <a:pt x="1331" y="2428"/>
                  </a:lnTo>
                  <a:lnTo>
                    <a:pt x="1248" y="2577"/>
                  </a:lnTo>
                  <a:lnTo>
                    <a:pt x="1181" y="2710"/>
                  </a:lnTo>
                  <a:lnTo>
                    <a:pt x="1131" y="2777"/>
                  </a:lnTo>
                  <a:lnTo>
                    <a:pt x="1098" y="2843"/>
                  </a:lnTo>
                  <a:lnTo>
                    <a:pt x="1048" y="2893"/>
                  </a:lnTo>
                  <a:lnTo>
                    <a:pt x="982" y="2943"/>
                  </a:lnTo>
                  <a:lnTo>
                    <a:pt x="915" y="2976"/>
                  </a:lnTo>
                  <a:lnTo>
                    <a:pt x="849" y="3009"/>
                  </a:lnTo>
                  <a:lnTo>
                    <a:pt x="782" y="3026"/>
                  </a:lnTo>
                  <a:lnTo>
                    <a:pt x="699" y="3043"/>
                  </a:lnTo>
                  <a:lnTo>
                    <a:pt x="1" y="3059"/>
                  </a:lnTo>
                  <a:lnTo>
                    <a:pt x="67" y="5320"/>
                  </a:lnTo>
                  <a:lnTo>
                    <a:pt x="766" y="5303"/>
                  </a:lnTo>
                  <a:lnTo>
                    <a:pt x="849" y="5303"/>
                  </a:lnTo>
                  <a:lnTo>
                    <a:pt x="932" y="5320"/>
                  </a:lnTo>
                  <a:lnTo>
                    <a:pt x="998" y="5336"/>
                  </a:lnTo>
                  <a:lnTo>
                    <a:pt x="1065" y="5369"/>
                  </a:lnTo>
                  <a:lnTo>
                    <a:pt x="1131" y="5419"/>
                  </a:lnTo>
                  <a:lnTo>
                    <a:pt x="1181" y="5469"/>
                  </a:lnTo>
                  <a:lnTo>
                    <a:pt x="1231" y="5519"/>
                  </a:lnTo>
                  <a:lnTo>
                    <a:pt x="1281" y="5586"/>
                  </a:lnTo>
                  <a:lnTo>
                    <a:pt x="1364" y="5735"/>
                  </a:lnTo>
                  <a:lnTo>
                    <a:pt x="1447" y="5868"/>
                  </a:lnTo>
                  <a:lnTo>
                    <a:pt x="1497" y="5935"/>
                  </a:lnTo>
                  <a:lnTo>
                    <a:pt x="1513" y="6001"/>
                  </a:lnTo>
                  <a:lnTo>
                    <a:pt x="1547" y="6084"/>
                  </a:lnTo>
                  <a:lnTo>
                    <a:pt x="1547" y="6151"/>
                  </a:lnTo>
                  <a:lnTo>
                    <a:pt x="1547" y="6217"/>
                  </a:lnTo>
                  <a:lnTo>
                    <a:pt x="1547" y="6300"/>
                  </a:lnTo>
                  <a:lnTo>
                    <a:pt x="1513" y="6367"/>
                  </a:lnTo>
                  <a:lnTo>
                    <a:pt x="1497" y="6433"/>
                  </a:lnTo>
                  <a:lnTo>
                    <a:pt x="1164" y="7048"/>
                  </a:lnTo>
                  <a:lnTo>
                    <a:pt x="3176" y="8129"/>
                  </a:lnTo>
                  <a:lnTo>
                    <a:pt x="3508" y="7514"/>
                  </a:lnTo>
                  <a:lnTo>
                    <a:pt x="3541" y="7447"/>
                  </a:lnTo>
                  <a:lnTo>
                    <a:pt x="3591" y="7397"/>
                  </a:lnTo>
                  <a:lnTo>
                    <a:pt x="3658" y="7347"/>
                  </a:lnTo>
                  <a:lnTo>
                    <a:pt x="3707" y="7298"/>
                  </a:lnTo>
                  <a:lnTo>
                    <a:pt x="3774" y="7264"/>
                  </a:lnTo>
                  <a:lnTo>
                    <a:pt x="3840" y="7248"/>
                  </a:lnTo>
                  <a:lnTo>
                    <a:pt x="3924" y="7231"/>
                  </a:lnTo>
                  <a:lnTo>
                    <a:pt x="3990" y="7231"/>
                  </a:lnTo>
                  <a:lnTo>
                    <a:pt x="4339" y="7214"/>
                  </a:lnTo>
                  <a:lnTo>
                    <a:pt x="4406" y="7214"/>
                  </a:lnTo>
                  <a:lnTo>
                    <a:pt x="4489" y="7231"/>
                  </a:lnTo>
                  <a:lnTo>
                    <a:pt x="4622" y="7281"/>
                  </a:lnTo>
                  <a:lnTo>
                    <a:pt x="4738" y="7364"/>
                  </a:lnTo>
                  <a:lnTo>
                    <a:pt x="4788" y="7414"/>
                  </a:lnTo>
                  <a:lnTo>
                    <a:pt x="4838" y="7464"/>
                  </a:lnTo>
                  <a:lnTo>
                    <a:pt x="5203" y="8062"/>
                  </a:lnTo>
                  <a:lnTo>
                    <a:pt x="7131" y="6865"/>
                  </a:lnTo>
                  <a:lnTo>
                    <a:pt x="6749" y="6284"/>
                  </a:lnTo>
                  <a:lnTo>
                    <a:pt x="6716" y="6217"/>
                  </a:lnTo>
                  <a:lnTo>
                    <a:pt x="6683" y="6134"/>
                  </a:lnTo>
                  <a:lnTo>
                    <a:pt x="6666" y="6068"/>
                  </a:lnTo>
                  <a:lnTo>
                    <a:pt x="6666" y="6001"/>
                  </a:lnTo>
                  <a:lnTo>
                    <a:pt x="6666" y="5918"/>
                  </a:lnTo>
                  <a:lnTo>
                    <a:pt x="6683" y="5851"/>
                  </a:lnTo>
                  <a:lnTo>
                    <a:pt x="6716" y="5785"/>
                  </a:lnTo>
                  <a:lnTo>
                    <a:pt x="6749" y="5719"/>
                  </a:lnTo>
                  <a:lnTo>
                    <a:pt x="6832" y="5569"/>
                  </a:lnTo>
                  <a:lnTo>
                    <a:pt x="6899" y="5419"/>
                  </a:lnTo>
                  <a:lnTo>
                    <a:pt x="6949" y="5353"/>
                  </a:lnTo>
                  <a:lnTo>
                    <a:pt x="6982" y="5286"/>
                  </a:lnTo>
                  <a:lnTo>
                    <a:pt x="7032" y="5237"/>
                  </a:lnTo>
                  <a:lnTo>
                    <a:pt x="7098" y="5187"/>
                  </a:lnTo>
                  <a:lnTo>
                    <a:pt x="7165" y="5153"/>
                  </a:lnTo>
                  <a:lnTo>
                    <a:pt x="7231" y="5120"/>
                  </a:lnTo>
                  <a:lnTo>
                    <a:pt x="7298" y="5104"/>
                  </a:lnTo>
                  <a:lnTo>
                    <a:pt x="7381" y="5104"/>
                  </a:lnTo>
                  <a:lnTo>
                    <a:pt x="8079" y="5070"/>
                  </a:lnTo>
                  <a:lnTo>
                    <a:pt x="7996" y="2810"/>
                  </a:lnTo>
                  <a:lnTo>
                    <a:pt x="7298" y="2826"/>
                  </a:lnTo>
                  <a:lnTo>
                    <a:pt x="7231" y="2826"/>
                  </a:lnTo>
                  <a:lnTo>
                    <a:pt x="7148" y="2810"/>
                  </a:lnTo>
                  <a:lnTo>
                    <a:pt x="7082" y="2793"/>
                  </a:lnTo>
                  <a:lnTo>
                    <a:pt x="7015" y="2760"/>
                  </a:lnTo>
                  <a:lnTo>
                    <a:pt x="6949" y="2710"/>
                  </a:lnTo>
                  <a:lnTo>
                    <a:pt x="6899" y="2660"/>
                  </a:lnTo>
                  <a:lnTo>
                    <a:pt x="6849" y="2610"/>
                  </a:lnTo>
                  <a:lnTo>
                    <a:pt x="6816" y="2544"/>
                  </a:lnTo>
                  <a:lnTo>
                    <a:pt x="6633" y="2261"/>
                  </a:lnTo>
                  <a:lnTo>
                    <a:pt x="6600" y="2195"/>
                  </a:lnTo>
                  <a:lnTo>
                    <a:pt x="6566" y="2128"/>
                  </a:lnTo>
                  <a:lnTo>
                    <a:pt x="6550" y="2062"/>
                  </a:lnTo>
                  <a:lnTo>
                    <a:pt x="6533" y="1979"/>
                  </a:lnTo>
                  <a:lnTo>
                    <a:pt x="6533" y="1912"/>
                  </a:lnTo>
                  <a:lnTo>
                    <a:pt x="6550" y="1829"/>
                  </a:lnTo>
                  <a:lnTo>
                    <a:pt x="6566" y="1763"/>
                  </a:lnTo>
                  <a:lnTo>
                    <a:pt x="6600" y="1696"/>
                  </a:lnTo>
                  <a:lnTo>
                    <a:pt x="6932" y="1081"/>
                  </a:lnTo>
                  <a:lnTo>
                    <a:pt x="49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7" name="Google Shape;1677;p55"/>
            <p:cNvSpPr/>
            <p:nvPr/>
          </p:nvSpPr>
          <p:spPr>
            <a:xfrm>
              <a:off x="347800" y="1555850"/>
              <a:ext cx="141325" cy="140450"/>
            </a:xfrm>
            <a:custGeom>
              <a:avLst/>
              <a:gdLst/>
              <a:ahLst/>
              <a:cxnLst/>
              <a:rect l="l" t="t" r="r" b="b"/>
              <a:pathLst>
                <a:path w="5653" h="5618" extrusionOk="0">
                  <a:moveTo>
                    <a:pt x="2960" y="1513"/>
                  </a:moveTo>
                  <a:lnTo>
                    <a:pt x="3092" y="1529"/>
                  </a:lnTo>
                  <a:lnTo>
                    <a:pt x="3209" y="1562"/>
                  </a:lnTo>
                  <a:lnTo>
                    <a:pt x="3342" y="1612"/>
                  </a:lnTo>
                  <a:lnTo>
                    <a:pt x="3458" y="1662"/>
                  </a:lnTo>
                  <a:lnTo>
                    <a:pt x="3558" y="1729"/>
                  </a:lnTo>
                  <a:lnTo>
                    <a:pt x="3658" y="1795"/>
                  </a:lnTo>
                  <a:lnTo>
                    <a:pt x="3757" y="1895"/>
                  </a:lnTo>
                  <a:lnTo>
                    <a:pt x="3840" y="1978"/>
                  </a:lnTo>
                  <a:lnTo>
                    <a:pt x="3907" y="2078"/>
                  </a:lnTo>
                  <a:lnTo>
                    <a:pt x="3973" y="2194"/>
                  </a:lnTo>
                  <a:lnTo>
                    <a:pt x="4023" y="2294"/>
                  </a:lnTo>
                  <a:lnTo>
                    <a:pt x="4073" y="2427"/>
                  </a:lnTo>
                  <a:lnTo>
                    <a:pt x="4106" y="2543"/>
                  </a:lnTo>
                  <a:lnTo>
                    <a:pt x="4123" y="2676"/>
                  </a:lnTo>
                  <a:lnTo>
                    <a:pt x="4140" y="2809"/>
                  </a:lnTo>
                  <a:lnTo>
                    <a:pt x="4123" y="2942"/>
                  </a:lnTo>
                  <a:lnTo>
                    <a:pt x="4106" y="3075"/>
                  </a:lnTo>
                  <a:lnTo>
                    <a:pt x="4073" y="3191"/>
                  </a:lnTo>
                  <a:lnTo>
                    <a:pt x="4040" y="3324"/>
                  </a:lnTo>
                  <a:lnTo>
                    <a:pt x="3973" y="3441"/>
                  </a:lnTo>
                  <a:lnTo>
                    <a:pt x="3907" y="3540"/>
                  </a:lnTo>
                  <a:lnTo>
                    <a:pt x="3840" y="3640"/>
                  </a:lnTo>
                  <a:lnTo>
                    <a:pt x="3757" y="3740"/>
                  </a:lnTo>
                  <a:lnTo>
                    <a:pt x="3658" y="3823"/>
                  </a:lnTo>
                  <a:lnTo>
                    <a:pt x="3558" y="3889"/>
                  </a:lnTo>
                  <a:lnTo>
                    <a:pt x="3458" y="3956"/>
                  </a:lnTo>
                  <a:lnTo>
                    <a:pt x="3342" y="4006"/>
                  </a:lnTo>
                  <a:lnTo>
                    <a:pt x="3225" y="4056"/>
                  </a:lnTo>
                  <a:lnTo>
                    <a:pt x="3092" y="4089"/>
                  </a:lnTo>
                  <a:lnTo>
                    <a:pt x="2960" y="4105"/>
                  </a:lnTo>
                  <a:lnTo>
                    <a:pt x="2827" y="4122"/>
                  </a:lnTo>
                  <a:lnTo>
                    <a:pt x="2694" y="4105"/>
                  </a:lnTo>
                  <a:lnTo>
                    <a:pt x="2577" y="4089"/>
                  </a:lnTo>
                  <a:lnTo>
                    <a:pt x="2444" y="4056"/>
                  </a:lnTo>
                  <a:lnTo>
                    <a:pt x="2328" y="4022"/>
                  </a:lnTo>
                  <a:lnTo>
                    <a:pt x="2212" y="3956"/>
                  </a:lnTo>
                  <a:lnTo>
                    <a:pt x="2095" y="3889"/>
                  </a:lnTo>
                  <a:lnTo>
                    <a:pt x="1996" y="3823"/>
                  </a:lnTo>
                  <a:lnTo>
                    <a:pt x="1912" y="3740"/>
                  </a:lnTo>
                  <a:lnTo>
                    <a:pt x="1829" y="3640"/>
                  </a:lnTo>
                  <a:lnTo>
                    <a:pt x="1746" y="3540"/>
                  </a:lnTo>
                  <a:lnTo>
                    <a:pt x="1680" y="3441"/>
                  </a:lnTo>
                  <a:lnTo>
                    <a:pt x="1630" y="3324"/>
                  </a:lnTo>
                  <a:lnTo>
                    <a:pt x="1580" y="3208"/>
                  </a:lnTo>
                  <a:lnTo>
                    <a:pt x="1547" y="3075"/>
                  </a:lnTo>
                  <a:lnTo>
                    <a:pt x="1530" y="2942"/>
                  </a:lnTo>
                  <a:lnTo>
                    <a:pt x="1530" y="2809"/>
                  </a:lnTo>
                  <a:lnTo>
                    <a:pt x="1530" y="2676"/>
                  </a:lnTo>
                  <a:lnTo>
                    <a:pt x="1547" y="2543"/>
                  </a:lnTo>
                  <a:lnTo>
                    <a:pt x="1580" y="2427"/>
                  </a:lnTo>
                  <a:lnTo>
                    <a:pt x="1630" y="2310"/>
                  </a:lnTo>
                  <a:lnTo>
                    <a:pt x="1680" y="2194"/>
                  </a:lnTo>
                  <a:lnTo>
                    <a:pt x="1746" y="2078"/>
                  </a:lnTo>
                  <a:lnTo>
                    <a:pt x="1829" y="1978"/>
                  </a:lnTo>
                  <a:lnTo>
                    <a:pt x="1912" y="1895"/>
                  </a:lnTo>
                  <a:lnTo>
                    <a:pt x="1996" y="1812"/>
                  </a:lnTo>
                  <a:lnTo>
                    <a:pt x="2095" y="1729"/>
                  </a:lnTo>
                  <a:lnTo>
                    <a:pt x="2212" y="1662"/>
                  </a:lnTo>
                  <a:lnTo>
                    <a:pt x="2328" y="1612"/>
                  </a:lnTo>
                  <a:lnTo>
                    <a:pt x="2444" y="1562"/>
                  </a:lnTo>
                  <a:lnTo>
                    <a:pt x="2561" y="1529"/>
                  </a:lnTo>
                  <a:lnTo>
                    <a:pt x="2694" y="1513"/>
                  </a:lnTo>
                  <a:close/>
                  <a:moveTo>
                    <a:pt x="2029" y="0"/>
                  </a:moveTo>
                  <a:lnTo>
                    <a:pt x="2029" y="482"/>
                  </a:lnTo>
                  <a:lnTo>
                    <a:pt x="2012" y="582"/>
                  </a:lnTo>
                  <a:lnTo>
                    <a:pt x="1979" y="682"/>
                  </a:lnTo>
                  <a:lnTo>
                    <a:pt x="1912" y="765"/>
                  </a:lnTo>
                  <a:lnTo>
                    <a:pt x="1829" y="815"/>
                  </a:lnTo>
                  <a:lnTo>
                    <a:pt x="1613" y="947"/>
                  </a:lnTo>
                  <a:lnTo>
                    <a:pt x="1530" y="981"/>
                  </a:lnTo>
                  <a:lnTo>
                    <a:pt x="1430" y="997"/>
                  </a:lnTo>
                  <a:lnTo>
                    <a:pt x="1314" y="997"/>
                  </a:lnTo>
                  <a:lnTo>
                    <a:pt x="1231" y="947"/>
                  </a:lnTo>
                  <a:lnTo>
                    <a:pt x="799" y="698"/>
                  </a:lnTo>
                  <a:lnTo>
                    <a:pt x="1" y="2094"/>
                  </a:lnTo>
                  <a:lnTo>
                    <a:pt x="433" y="2344"/>
                  </a:lnTo>
                  <a:lnTo>
                    <a:pt x="516" y="2410"/>
                  </a:lnTo>
                  <a:lnTo>
                    <a:pt x="566" y="2493"/>
                  </a:lnTo>
                  <a:lnTo>
                    <a:pt x="599" y="2593"/>
                  </a:lnTo>
                  <a:lnTo>
                    <a:pt x="616" y="2693"/>
                  </a:lnTo>
                  <a:lnTo>
                    <a:pt x="616" y="2809"/>
                  </a:lnTo>
                  <a:lnTo>
                    <a:pt x="616" y="2942"/>
                  </a:lnTo>
                  <a:lnTo>
                    <a:pt x="599" y="3042"/>
                  </a:lnTo>
                  <a:lnTo>
                    <a:pt x="566" y="3141"/>
                  </a:lnTo>
                  <a:lnTo>
                    <a:pt x="516" y="3225"/>
                  </a:lnTo>
                  <a:lnTo>
                    <a:pt x="433" y="3291"/>
                  </a:lnTo>
                  <a:lnTo>
                    <a:pt x="1" y="3540"/>
                  </a:lnTo>
                  <a:lnTo>
                    <a:pt x="799" y="4920"/>
                  </a:lnTo>
                  <a:lnTo>
                    <a:pt x="1231" y="4671"/>
                  </a:lnTo>
                  <a:lnTo>
                    <a:pt x="1314" y="4621"/>
                  </a:lnTo>
                  <a:lnTo>
                    <a:pt x="1430" y="4621"/>
                  </a:lnTo>
                  <a:lnTo>
                    <a:pt x="1530" y="4637"/>
                  </a:lnTo>
                  <a:lnTo>
                    <a:pt x="1613" y="4671"/>
                  </a:lnTo>
                  <a:lnTo>
                    <a:pt x="1829" y="4804"/>
                  </a:lnTo>
                  <a:lnTo>
                    <a:pt x="1912" y="4853"/>
                  </a:lnTo>
                  <a:lnTo>
                    <a:pt x="1979" y="4937"/>
                  </a:lnTo>
                  <a:lnTo>
                    <a:pt x="2012" y="5036"/>
                  </a:lnTo>
                  <a:lnTo>
                    <a:pt x="2029" y="5136"/>
                  </a:lnTo>
                  <a:lnTo>
                    <a:pt x="2029" y="5618"/>
                  </a:lnTo>
                  <a:lnTo>
                    <a:pt x="3624" y="5618"/>
                  </a:lnTo>
                  <a:lnTo>
                    <a:pt x="3624" y="5136"/>
                  </a:lnTo>
                  <a:lnTo>
                    <a:pt x="3641" y="5020"/>
                  </a:lnTo>
                  <a:lnTo>
                    <a:pt x="3691" y="4937"/>
                  </a:lnTo>
                  <a:lnTo>
                    <a:pt x="3757" y="4853"/>
                  </a:lnTo>
                  <a:lnTo>
                    <a:pt x="3840" y="4787"/>
                  </a:lnTo>
                  <a:lnTo>
                    <a:pt x="4040" y="4671"/>
                  </a:lnTo>
                  <a:lnTo>
                    <a:pt x="4140" y="4621"/>
                  </a:lnTo>
                  <a:lnTo>
                    <a:pt x="4239" y="4604"/>
                  </a:lnTo>
                  <a:lnTo>
                    <a:pt x="4339" y="4621"/>
                  </a:lnTo>
                  <a:lnTo>
                    <a:pt x="4439" y="4654"/>
                  </a:lnTo>
                  <a:lnTo>
                    <a:pt x="4871" y="4920"/>
                  </a:lnTo>
                  <a:lnTo>
                    <a:pt x="5652" y="3524"/>
                  </a:lnTo>
                  <a:lnTo>
                    <a:pt x="5237" y="3274"/>
                  </a:lnTo>
                  <a:lnTo>
                    <a:pt x="5154" y="3208"/>
                  </a:lnTo>
                  <a:lnTo>
                    <a:pt x="5087" y="3125"/>
                  </a:lnTo>
                  <a:lnTo>
                    <a:pt x="5054" y="3042"/>
                  </a:lnTo>
                  <a:lnTo>
                    <a:pt x="5054" y="2925"/>
                  </a:lnTo>
                  <a:lnTo>
                    <a:pt x="5054" y="2809"/>
                  </a:lnTo>
                  <a:lnTo>
                    <a:pt x="5054" y="2693"/>
                  </a:lnTo>
                  <a:lnTo>
                    <a:pt x="5054" y="2593"/>
                  </a:lnTo>
                  <a:lnTo>
                    <a:pt x="5087" y="2493"/>
                  </a:lnTo>
                  <a:lnTo>
                    <a:pt x="5154" y="2410"/>
                  </a:lnTo>
                  <a:lnTo>
                    <a:pt x="5237" y="2344"/>
                  </a:lnTo>
                  <a:lnTo>
                    <a:pt x="5652" y="2094"/>
                  </a:lnTo>
                  <a:lnTo>
                    <a:pt x="4871" y="715"/>
                  </a:lnTo>
                  <a:lnTo>
                    <a:pt x="4439" y="964"/>
                  </a:lnTo>
                  <a:lnTo>
                    <a:pt x="4339" y="997"/>
                  </a:lnTo>
                  <a:lnTo>
                    <a:pt x="4239" y="1014"/>
                  </a:lnTo>
                  <a:lnTo>
                    <a:pt x="4140" y="997"/>
                  </a:lnTo>
                  <a:lnTo>
                    <a:pt x="4040" y="947"/>
                  </a:lnTo>
                  <a:lnTo>
                    <a:pt x="3840" y="831"/>
                  </a:lnTo>
                  <a:lnTo>
                    <a:pt x="3757" y="765"/>
                  </a:lnTo>
                  <a:lnTo>
                    <a:pt x="3691" y="682"/>
                  </a:lnTo>
                  <a:lnTo>
                    <a:pt x="3641" y="598"/>
                  </a:lnTo>
                  <a:lnTo>
                    <a:pt x="3624" y="482"/>
                  </a:lnTo>
                  <a:lnTo>
                    <a:pt x="3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8" name="Google Shape;1678;p55"/>
            <p:cNvSpPr/>
            <p:nvPr/>
          </p:nvSpPr>
          <p:spPr>
            <a:xfrm>
              <a:off x="2769100" y="2316250"/>
              <a:ext cx="141300" cy="140475"/>
            </a:xfrm>
            <a:custGeom>
              <a:avLst/>
              <a:gdLst/>
              <a:ahLst/>
              <a:cxnLst/>
              <a:rect l="l" t="t" r="r" b="b"/>
              <a:pathLst>
                <a:path w="5652" h="5619" extrusionOk="0">
                  <a:moveTo>
                    <a:pt x="2826" y="1496"/>
                  </a:moveTo>
                  <a:lnTo>
                    <a:pt x="2959" y="1513"/>
                  </a:lnTo>
                  <a:lnTo>
                    <a:pt x="3092" y="1530"/>
                  </a:lnTo>
                  <a:lnTo>
                    <a:pt x="3208" y="1563"/>
                  </a:lnTo>
                  <a:lnTo>
                    <a:pt x="3341" y="1613"/>
                  </a:lnTo>
                  <a:lnTo>
                    <a:pt x="3457" y="1663"/>
                  </a:lnTo>
                  <a:lnTo>
                    <a:pt x="3557" y="1729"/>
                  </a:lnTo>
                  <a:lnTo>
                    <a:pt x="3657" y="1796"/>
                  </a:lnTo>
                  <a:lnTo>
                    <a:pt x="3757" y="1879"/>
                  </a:lnTo>
                  <a:lnTo>
                    <a:pt x="3840" y="1978"/>
                  </a:lnTo>
                  <a:lnTo>
                    <a:pt x="3906" y="2078"/>
                  </a:lnTo>
                  <a:lnTo>
                    <a:pt x="3973" y="2178"/>
                  </a:lnTo>
                  <a:lnTo>
                    <a:pt x="4022" y="2294"/>
                  </a:lnTo>
                  <a:lnTo>
                    <a:pt x="4072" y="2411"/>
                  </a:lnTo>
                  <a:lnTo>
                    <a:pt x="4106" y="2544"/>
                  </a:lnTo>
                  <a:lnTo>
                    <a:pt x="4122" y="2677"/>
                  </a:lnTo>
                  <a:lnTo>
                    <a:pt x="4139" y="2810"/>
                  </a:lnTo>
                  <a:lnTo>
                    <a:pt x="4122" y="2943"/>
                  </a:lnTo>
                  <a:lnTo>
                    <a:pt x="4106" y="3075"/>
                  </a:lnTo>
                  <a:lnTo>
                    <a:pt x="4072" y="3192"/>
                  </a:lnTo>
                  <a:lnTo>
                    <a:pt x="4039" y="3308"/>
                  </a:lnTo>
                  <a:lnTo>
                    <a:pt x="3973" y="3425"/>
                  </a:lnTo>
                  <a:lnTo>
                    <a:pt x="3906" y="3541"/>
                  </a:lnTo>
                  <a:lnTo>
                    <a:pt x="3840" y="3641"/>
                  </a:lnTo>
                  <a:lnTo>
                    <a:pt x="3757" y="3724"/>
                  </a:lnTo>
                  <a:lnTo>
                    <a:pt x="3657" y="3807"/>
                  </a:lnTo>
                  <a:lnTo>
                    <a:pt x="3557" y="3890"/>
                  </a:lnTo>
                  <a:lnTo>
                    <a:pt x="3457" y="3956"/>
                  </a:lnTo>
                  <a:lnTo>
                    <a:pt x="3341" y="4006"/>
                  </a:lnTo>
                  <a:lnTo>
                    <a:pt x="3225" y="4056"/>
                  </a:lnTo>
                  <a:lnTo>
                    <a:pt x="3092" y="4089"/>
                  </a:lnTo>
                  <a:lnTo>
                    <a:pt x="2959" y="4106"/>
                  </a:lnTo>
                  <a:lnTo>
                    <a:pt x="2693" y="4106"/>
                  </a:lnTo>
                  <a:lnTo>
                    <a:pt x="2576" y="4089"/>
                  </a:lnTo>
                  <a:lnTo>
                    <a:pt x="2443" y="4056"/>
                  </a:lnTo>
                  <a:lnTo>
                    <a:pt x="2327" y="4006"/>
                  </a:lnTo>
                  <a:lnTo>
                    <a:pt x="2211" y="3956"/>
                  </a:lnTo>
                  <a:lnTo>
                    <a:pt x="2094" y="3890"/>
                  </a:lnTo>
                  <a:lnTo>
                    <a:pt x="1995" y="3823"/>
                  </a:lnTo>
                  <a:lnTo>
                    <a:pt x="1912" y="3740"/>
                  </a:lnTo>
                  <a:lnTo>
                    <a:pt x="1828" y="3641"/>
                  </a:lnTo>
                  <a:lnTo>
                    <a:pt x="1745" y="3541"/>
                  </a:lnTo>
                  <a:lnTo>
                    <a:pt x="1679" y="3441"/>
                  </a:lnTo>
                  <a:lnTo>
                    <a:pt x="1629" y="3325"/>
                  </a:lnTo>
                  <a:lnTo>
                    <a:pt x="1579" y="3192"/>
                  </a:lnTo>
                  <a:lnTo>
                    <a:pt x="1546" y="3075"/>
                  </a:lnTo>
                  <a:lnTo>
                    <a:pt x="1529" y="2943"/>
                  </a:lnTo>
                  <a:lnTo>
                    <a:pt x="1529" y="2810"/>
                  </a:lnTo>
                  <a:lnTo>
                    <a:pt x="1529" y="2677"/>
                  </a:lnTo>
                  <a:lnTo>
                    <a:pt x="1546" y="2544"/>
                  </a:lnTo>
                  <a:lnTo>
                    <a:pt x="1579" y="2427"/>
                  </a:lnTo>
                  <a:lnTo>
                    <a:pt x="1629" y="2311"/>
                  </a:lnTo>
                  <a:lnTo>
                    <a:pt x="1679" y="2195"/>
                  </a:lnTo>
                  <a:lnTo>
                    <a:pt x="1745" y="2078"/>
                  </a:lnTo>
                  <a:lnTo>
                    <a:pt x="1828" y="1978"/>
                  </a:lnTo>
                  <a:lnTo>
                    <a:pt x="1912" y="1895"/>
                  </a:lnTo>
                  <a:lnTo>
                    <a:pt x="1995" y="1796"/>
                  </a:lnTo>
                  <a:lnTo>
                    <a:pt x="2094" y="1729"/>
                  </a:lnTo>
                  <a:lnTo>
                    <a:pt x="2211" y="1663"/>
                  </a:lnTo>
                  <a:lnTo>
                    <a:pt x="2327" y="1613"/>
                  </a:lnTo>
                  <a:lnTo>
                    <a:pt x="2443" y="1563"/>
                  </a:lnTo>
                  <a:lnTo>
                    <a:pt x="2560" y="1530"/>
                  </a:lnTo>
                  <a:lnTo>
                    <a:pt x="2693" y="1513"/>
                  </a:lnTo>
                  <a:lnTo>
                    <a:pt x="2826" y="1496"/>
                  </a:lnTo>
                  <a:close/>
                  <a:moveTo>
                    <a:pt x="2028" y="1"/>
                  </a:moveTo>
                  <a:lnTo>
                    <a:pt x="2028" y="499"/>
                  </a:lnTo>
                  <a:lnTo>
                    <a:pt x="2028" y="599"/>
                  </a:lnTo>
                  <a:lnTo>
                    <a:pt x="1978" y="682"/>
                  </a:lnTo>
                  <a:lnTo>
                    <a:pt x="1912" y="765"/>
                  </a:lnTo>
                  <a:lnTo>
                    <a:pt x="1828" y="832"/>
                  </a:lnTo>
                  <a:lnTo>
                    <a:pt x="1612" y="948"/>
                  </a:lnTo>
                  <a:lnTo>
                    <a:pt x="1529" y="998"/>
                  </a:lnTo>
                  <a:lnTo>
                    <a:pt x="1430" y="1014"/>
                  </a:lnTo>
                  <a:lnTo>
                    <a:pt x="1330" y="998"/>
                  </a:lnTo>
                  <a:lnTo>
                    <a:pt x="1230" y="965"/>
                  </a:lnTo>
                  <a:lnTo>
                    <a:pt x="798" y="715"/>
                  </a:lnTo>
                  <a:lnTo>
                    <a:pt x="0" y="2095"/>
                  </a:lnTo>
                  <a:lnTo>
                    <a:pt x="432" y="2344"/>
                  </a:lnTo>
                  <a:lnTo>
                    <a:pt x="515" y="2411"/>
                  </a:lnTo>
                  <a:lnTo>
                    <a:pt x="565" y="2494"/>
                  </a:lnTo>
                  <a:lnTo>
                    <a:pt x="599" y="2593"/>
                  </a:lnTo>
                  <a:lnTo>
                    <a:pt x="615" y="2693"/>
                  </a:lnTo>
                  <a:lnTo>
                    <a:pt x="615" y="2810"/>
                  </a:lnTo>
                  <a:lnTo>
                    <a:pt x="615" y="2926"/>
                  </a:lnTo>
                  <a:lnTo>
                    <a:pt x="599" y="3026"/>
                  </a:lnTo>
                  <a:lnTo>
                    <a:pt x="565" y="3125"/>
                  </a:lnTo>
                  <a:lnTo>
                    <a:pt x="515" y="3208"/>
                  </a:lnTo>
                  <a:lnTo>
                    <a:pt x="432" y="3275"/>
                  </a:lnTo>
                  <a:lnTo>
                    <a:pt x="0" y="3524"/>
                  </a:lnTo>
                  <a:lnTo>
                    <a:pt x="798" y="4904"/>
                  </a:lnTo>
                  <a:lnTo>
                    <a:pt x="1230" y="4654"/>
                  </a:lnTo>
                  <a:lnTo>
                    <a:pt x="1313" y="4621"/>
                  </a:lnTo>
                  <a:lnTo>
                    <a:pt x="1430" y="4605"/>
                  </a:lnTo>
                  <a:lnTo>
                    <a:pt x="1529" y="4621"/>
                  </a:lnTo>
                  <a:lnTo>
                    <a:pt x="1612" y="4671"/>
                  </a:lnTo>
                  <a:lnTo>
                    <a:pt x="1828" y="4787"/>
                  </a:lnTo>
                  <a:lnTo>
                    <a:pt x="1912" y="4854"/>
                  </a:lnTo>
                  <a:lnTo>
                    <a:pt x="1978" y="4920"/>
                  </a:lnTo>
                  <a:lnTo>
                    <a:pt x="2028" y="5020"/>
                  </a:lnTo>
                  <a:lnTo>
                    <a:pt x="2028" y="5120"/>
                  </a:lnTo>
                  <a:lnTo>
                    <a:pt x="2028" y="5619"/>
                  </a:lnTo>
                  <a:lnTo>
                    <a:pt x="3624" y="5619"/>
                  </a:lnTo>
                  <a:lnTo>
                    <a:pt x="3624" y="5120"/>
                  </a:lnTo>
                  <a:lnTo>
                    <a:pt x="3640" y="5020"/>
                  </a:lnTo>
                  <a:lnTo>
                    <a:pt x="3690" y="4920"/>
                  </a:lnTo>
                  <a:lnTo>
                    <a:pt x="3757" y="4854"/>
                  </a:lnTo>
                  <a:lnTo>
                    <a:pt x="3840" y="4787"/>
                  </a:lnTo>
                  <a:lnTo>
                    <a:pt x="4039" y="4671"/>
                  </a:lnTo>
                  <a:lnTo>
                    <a:pt x="4139" y="4621"/>
                  </a:lnTo>
                  <a:lnTo>
                    <a:pt x="4239" y="4605"/>
                  </a:lnTo>
                  <a:lnTo>
                    <a:pt x="4338" y="4621"/>
                  </a:lnTo>
                  <a:lnTo>
                    <a:pt x="4438" y="4654"/>
                  </a:lnTo>
                  <a:lnTo>
                    <a:pt x="4870" y="4904"/>
                  </a:lnTo>
                  <a:lnTo>
                    <a:pt x="5651" y="3524"/>
                  </a:lnTo>
                  <a:lnTo>
                    <a:pt x="5236" y="3275"/>
                  </a:lnTo>
                  <a:lnTo>
                    <a:pt x="5153" y="3208"/>
                  </a:lnTo>
                  <a:lnTo>
                    <a:pt x="5086" y="3125"/>
                  </a:lnTo>
                  <a:lnTo>
                    <a:pt x="5053" y="3026"/>
                  </a:lnTo>
                  <a:lnTo>
                    <a:pt x="5053" y="2926"/>
                  </a:lnTo>
                  <a:lnTo>
                    <a:pt x="5053" y="2810"/>
                  </a:lnTo>
                  <a:lnTo>
                    <a:pt x="5053" y="2693"/>
                  </a:lnTo>
                  <a:lnTo>
                    <a:pt x="5053" y="2593"/>
                  </a:lnTo>
                  <a:lnTo>
                    <a:pt x="5086" y="2494"/>
                  </a:lnTo>
                  <a:lnTo>
                    <a:pt x="5153" y="2411"/>
                  </a:lnTo>
                  <a:lnTo>
                    <a:pt x="5236" y="2344"/>
                  </a:lnTo>
                  <a:lnTo>
                    <a:pt x="5651" y="2095"/>
                  </a:lnTo>
                  <a:lnTo>
                    <a:pt x="4870" y="715"/>
                  </a:lnTo>
                  <a:lnTo>
                    <a:pt x="4438" y="965"/>
                  </a:lnTo>
                  <a:lnTo>
                    <a:pt x="4338" y="998"/>
                  </a:lnTo>
                  <a:lnTo>
                    <a:pt x="4239" y="1014"/>
                  </a:lnTo>
                  <a:lnTo>
                    <a:pt x="4139" y="998"/>
                  </a:lnTo>
                  <a:lnTo>
                    <a:pt x="4039" y="948"/>
                  </a:lnTo>
                  <a:lnTo>
                    <a:pt x="3840" y="832"/>
                  </a:lnTo>
                  <a:lnTo>
                    <a:pt x="3757" y="765"/>
                  </a:lnTo>
                  <a:lnTo>
                    <a:pt x="3690" y="682"/>
                  </a:lnTo>
                  <a:lnTo>
                    <a:pt x="3640" y="599"/>
                  </a:lnTo>
                  <a:lnTo>
                    <a:pt x="3624" y="499"/>
                  </a:lnTo>
                  <a:lnTo>
                    <a:pt x="3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79" name="Google Shape;1679;p55"/>
            <p:cNvSpPr/>
            <p:nvPr/>
          </p:nvSpPr>
          <p:spPr>
            <a:xfrm>
              <a:off x="315825" y="3874050"/>
              <a:ext cx="2557175" cy="290475"/>
            </a:xfrm>
            <a:custGeom>
              <a:avLst/>
              <a:gdLst/>
              <a:ahLst/>
              <a:cxnLst/>
              <a:rect l="l" t="t" r="r" b="b"/>
              <a:pathLst>
                <a:path w="102287" h="11619" extrusionOk="0">
                  <a:moveTo>
                    <a:pt x="48517" y="1"/>
                  </a:moveTo>
                  <a:lnTo>
                    <a:pt x="45924" y="18"/>
                  </a:lnTo>
                  <a:lnTo>
                    <a:pt x="43365" y="67"/>
                  </a:lnTo>
                  <a:lnTo>
                    <a:pt x="40838" y="117"/>
                  </a:lnTo>
                  <a:lnTo>
                    <a:pt x="38362" y="184"/>
                  </a:lnTo>
                  <a:lnTo>
                    <a:pt x="35935" y="250"/>
                  </a:lnTo>
                  <a:lnTo>
                    <a:pt x="33558" y="350"/>
                  </a:lnTo>
                  <a:lnTo>
                    <a:pt x="31231" y="450"/>
                  </a:lnTo>
                  <a:lnTo>
                    <a:pt x="28971" y="566"/>
                  </a:lnTo>
                  <a:lnTo>
                    <a:pt x="26760" y="699"/>
                  </a:lnTo>
                  <a:lnTo>
                    <a:pt x="24633" y="832"/>
                  </a:lnTo>
                  <a:lnTo>
                    <a:pt x="22555" y="982"/>
                  </a:lnTo>
                  <a:lnTo>
                    <a:pt x="20544" y="1148"/>
                  </a:lnTo>
                  <a:lnTo>
                    <a:pt x="18616" y="1314"/>
                  </a:lnTo>
                  <a:lnTo>
                    <a:pt x="16754" y="1497"/>
                  </a:lnTo>
                  <a:lnTo>
                    <a:pt x="14976" y="1696"/>
                  </a:lnTo>
                  <a:lnTo>
                    <a:pt x="13280" y="1896"/>
                  </a:lnTo>
                  <a:lnTo>
                    <a:pt x="11685" y="2112"/>
                  </a:lnTo>
                  <a:lnTo>
                    <a:pt x="10156" y="2328"/>
                  </a:lnTo>
                  <a:lnTo>
                    <a:pt x="8743" y="2561"/>
                  </a:lnTo>
                  <a:lnTo>
                    <a:pt x="7413" y="2793"/>
                  </a:lnTo>
                  <a:lnTo>
                    <a:pt x="6183" y="3043"/>
                  </a:lnTo>
                  <a:lnTo>
                    <a:pt x="5053" y="3292"/>
                  </a:lnTo>
                  <a:lnTo>
                    <a:pt x="4022" y="3541"/>
                  </a:lnTo>
                  <a:lnTo>
                    <a:pt x="3108" y="3807"/>
                  </a:lnTo>
                  <a:lnTo>
                    <a:pt x="2693" y="3940"/>
                  </a:lnTo>
                  <a:lnTo>
                    <a:pt x="2294" y="4073"/>
                  </a:lnTo>
                  <a:lnTo>
                    <a:pt x="1945" y="4223"/>
                  </a:lnTo>
                  <a:lnTo>
                    <a:pt x="1612" y="4356"/>
                  </a:lnTo>
                  <a:lnTo>
                    <a:pt x="1313" y="4489"/>
                  </a:lnTo>
                  <a:lnTo>
                    <a:pt x="1047" y="4638"/>
                  </a:lnTo>
                  <a:lnTo>
                    <a:pt x="798" y="4771"/>
                  </a:lnTo>
                  <a:lnTo>
                    <a:pt x="599" y="4921"/>
                  </a:lnTo>
                  <a:lnTo>
                    <a:pt x="416" y="5070"/>
                  </a:lnTo>
                  <a:lnTo>
                    <a:pt x="266" y="5203"/>
                  </a:lnTo>
                  <a:lnTo>
                    <a:pt x="150" y="5353"/>
                  </a:lnTo>
                  <a:lnTo>
                    <a:pt x="67" y="5502"/>
                  </a:lnTo>
                  <a:lnTo>
                    <a:pt x="17" y="5652"/>
                  </a:lnTo>
                  <a:lnTo>
                    <a:pt x="0" y="5802"/>
                  </a:lnTo>
                  <a:lnTo>
                    <a:pt x="17" y="5951"/>
                  </a:lnTo>
                  <a:lnTo>
                    <a:pt x="67" y="6101"/>
                  </a:lnTo>
                  <a:lnTo>
                    <a:pt x="150" y="6250"/>
                  </a:lnTo>
                  <a:lnTo>
                    <a:pt x="266" y="6400"/>
                  </a:lnTo>
                  <a:lnTo>
                    <a:pt x="416" y="6550"/>
                  </a:lnTo>
                  <a:lnTo>
                    <a:pt x="599" y="6683"/>
                  </a:lnTo>
                  <a:lnTo>
                    <a:pt x="798" y="6832"/>
                  </a:lnTo>
                  <a:lnTo>
                    <a:pt x="1047" y="6982"/>
                  </a:lnTo>
                  <a:lnTo>
                    <a:pt x="1313" y="7115"/>
                  </a:lnTo>
                  <a:lnTo>
                    <a:pt x="1612" y="7264"/>
                  </a:lnTo>
                  <a:lnTo>
                    <a:pt x="1945" y="7397"/>
                  </a:lnTo>
                  <a:lnTo>
                    <a:pt x="2294" y="7530"/>
                  </a:lnTo>
                  <a:lnTo>
                    <a:pt x="2693" y="7663"/>
                  </a:lnTo>
                  <a:lnTo>
                    <a:pt x="3108" y="7796"/>
                  </a:lnTo>
                  <a:lnTo>
                    <a:pt x="4022" y="8062"/>
                  </a:lnTo>
                  <a:lnTo>
                    <a:pt x="5053" y="8328"/>
                  </a:lnTo>
                  <a:lnTo>
                    <a:pt x="6183" y="8577"/>
                  </a:lnTo>
                  <a:lnTo>
                    <a:pt x="7413" y="8827"/>
                  </a:lnTo>
                  <a:lnTo>
                    <a:pt x="8743" y="9059"/>
                  </a:lnTo>
                  <a:lnTo>
                    <a:pt x="10156" y="9275"/>
                  </a:lnTo>
                  <a:lnTo>
                    <a:pt x="11685" y="9508"/>
                  </a:lnTo>
                  <a:lnTo>
                    <a:pt x="13280" y="9708"/>
                  </a:lnTo>
                  <a:lnTo>
                    <a:pt x="14976" y="9907"/>
                  </a:lnTo>
                  <a:lnTo>
                    <a:pt x="16754" y="10106"/>
                  </a:lnTo>
                  <a:lnTo>
                    <a:pt x="18616" y="10289"/>
                  </a:lnTo>
                  <a:lnTo>
                    <a:pt x="20544" y="10456"/>
                  </a:lnTo>
                  <a:lnTo>
                    <a:pt x="22555" y="10622"/>
                  </a:lnTo>
                  <a:lnTo>
                    <a:pt x="24633" y="10771"/>
                  </a:lnTo>
                  <a:lnTo>
                    <a:pt x="26760" y="10921"/>
                  </a:lnTo>
                  <a:lnTo>
                    <a:pt x="28971" y="11037"/>
                  </a:lnTo>
                  <a:lnTo>
                    <a:pt x="31231" y="11154"/>
                  </a:lnTo>
                  <a:lnTo>
                    <a:pt x="33558" y="11270"/>
                  </a:lnTo>
                  <a:lnTo>
                    <a:pt x="35935" y="11353"/>
                  </a:lnTo>
                  <a:lnTo>
                    <a:pt x="38362" y="11436"/>
                  </a:lnTo>
                  <a:lnTo>
                    <a:pt x="40838" y="11503"/>
                  </a:lnTo>
                  <a:lnTo>
                    <a:pt x="43365" y="11553"/>
                  </a:lnTo>
                  <a:lnTo>
                    <a:pt x="45924" y="11586"/>
                  </a:lnTo>
                  <a:lnTo>
                    <a:pt x="48517" y="11602"/>
                  </a:lnTo>
                  <a:lnTo>
                    <a:pt x="51143" y="11619"/>
                  </a:lnTo>
                  <a:lnTo>
                    <a:pt x="53769" y="11602"/>
                  </a:lnTo>
                  <a:lnTo>
                    <a:pt x="56379" y="11586"/>
                  </a:lnTo>
                  <a:lnTo>
                    <a:pt x="58939" y="11553"/>
                  </a:lnTo>
                  <a:lnTo>
                    <a:pt x="61448" y="11503"/>
                  </a:lnTo>
                  <a:lnTo>
                    <a:pt x="63925" y="11436"/>
                  </a:lnTo>
                  <a:lnTo>
                    <a:pt x="66352" y="11353"/>
                  </a:lnTo>
                  <a:lnTo>
                    <a:pt x="68728" y="11270"/>
                  </a:lnTo>
                  <a:lnTo>
                    <a:pt x="71055" y="11154"/>
                  </a:lnTo>
                  <a:lnTo>
                    <a:pt x="73316" y="11037"/>
                  </a:lnTo>
                  <a:lnTo>
                    <a:pt x="75526" y="10921"/>
                  </a:lnTo>
                  <a:lnTo>
                    <a:pt x="77671" y="10771"/>
                  </a:lnTo>
                  <a:lnTo>
                    <a:pt x="79732" y="10622"/>
                  </a:lnTo>
                  <a:lnTo>
                    <a:pt x="81743" y="10456"/>
                  </a:lnTo>
                  <a:lnTo>
                    <a:pt x="83671" y="10289"/>
                  </a:lnTo>
                  <a:lnTo>
                    <a:pt x="85532" y="10106"/>
                  </a:lnTo>
                  <a:lnTo>
                    <a:pt x="87311" y="9907"/>
                  </a:lnTo>
                  <a:lnTo>
                    <a:pt x="89006" y="9708"/>
                  </a:lnTo>
                  <a:lnTo>
                    <a:pt x="90602" y="9508"/>
                  </a:lnTo>
                  <a:lnTo>
                    <a:pt x="92131" y="9275"/>
                  </a:lnTo>
                  <a:lnTo>
                    <a:pt x="93560" y="9059"/>
                  </a:lnTo>
                  <a:lnTo>
                    <a:pt x="94890" y="8827"/>
                  </a:lnTo>
                  <a:lnTo>
                    <a:pt x="96120" y="8577"/>
                  </a:lnTo>
                  <a:lnTo>
                    <a:pt x="97250" y="8328"/>
                  </a:lnTo>
                  <a:lnTo>
                    <a:pt x="98264" y="8062"/>
                  </a:lnTo>
                  <a:lnTo>
                    <a:pt x="99178" y="7796"/>
                  </a:lnTo>
                  <a:lnTo>
                    <a:pt x="99594" y="7663"/>
                  </a:lnTo>
                  <a:lnTo>
                    <a:pt x="99993" y="7530"/>
                  </a:lnTo>
                  <a:lnTo>
                    <a:pt x="100342" y="7397"/>
                  </a:lnTo>
                  <a:lnTo>
                    <a:pt x="100674" y="7264"/>
                  </a:lnTo>
                  <a:lnTo>
                    <a:pt x="100973" y="7115"/>
                  </a:lnTo>
                  <a:lnTo>
                    <a:pt x="101256" y="6982"/>
                  </a:lnTo>
                  <a:lnTo>
                    <a:pt x="101489" y="6832"/>
                  </a:lnTo>
                  <a:lnTo>
                    <a:pt x="101705" y="6683"/>
                  </a:lnTo>
                  <a:lnTo>
                    <a:pt x="101871" y="6550"/>
                  </a:lnTo>
                  <a:lnTo>
                    <a:pt x="102020" y="6400"/>
                  </a:lnTo>
                  <a:lnTo>
                    <a:pt x="102137" y="6250"/>
                  </a:lnTo>
                  <a:lnTo>
                    <a:pt x="102220" y="6101"/>
                  </a:lnTo>
                  <a:lnTo>
                    <a:pt x="102270" y="5951"/>
                  </a:lnTo>
                  <a:lnTo>
                    <a:pt x="102286" y="5802"/>
                  </a:lnTo>
                  <a:lnTo>
                    <a:pt x="102270" y="5652"/>
                  </a:lnTo>
                  <a:lnTo>
                    <a:pt x="102220" y="5502"/>
                  </a:lnTo>
                  <a:lnTo>
                    <a:pt x="102137" y="5353"/>
                  </a:lnTo>
                  <a:lnTo>
                    <a:pt x="102020" y="5203"/>
                  </a:lnTo>
                  <a:lnTo>
                    <a:pt x="101871" y="5070"/>
                  </a:lnTo>
                  <a:lnTo>
                    <a:pt x="101705" y="4921"/>
                  </a:lnTo>
                  <a:lnTo>
                    <a:pt x="101489" y="4771"/>
                  </a:lnTo>
                  <a:lnTo>
                    <a:pt x="101256" y="4638"/>
                  </a:lnTo>
                  <a:lnTo>
                    <a:pt x="100973" y="4489"/>
                  </a:lnTo>
                  <a:lnTo>
                    <a:pt x="100674" y="4356"/>
                  </a:lnTo>
                  <a:lnTo>
                    <a:pt x="100342" y="4223"/>
                  </a:lnTo>
                  <a:lnTo>
                    <a:pt x="99993" y="4073"/>
                  </a:lnTo>
                  <a:lnTo>
                    <a:pt x="99594" y="3940"/>
                  </a:lnTo>
                  <a:lnTo>
                    <a:pt x="99178" y="3807"/>
                  </a:lnTo>
                  <a:lnTo>
                    <a:pt x="98264" y="3541"/>
                  </a:lnTo>
                  <a:lnTo>
                    <a:pt x="97250" y="3292"/>
                  </a:lnTo>
                  <a:lnTo>
                    <a:pt x="96120" y="3043"/>
                  </a:lnTo>
                  <a:lnTo>
                    <a:pt x="94890" y="2793"/>
                  </a:lnTo>
                  <a:lnTo>
                    <a:pt x="93560" y="2561"/>
                  </a:lnTo>
                  <a:lnTo>
                    <a:pt x="92131" y="2328"/>
                  </a:lnTo>
                  <a:lnTo>
                    <a:pt x="90602" y="2112"/>
                  </a:lnTo>
                  <a:lnTo>
                    <a:pt x="89006" y="1896"/>
                  </a:lnTo>
                  <a:lnTo>
                    <a:pt x="87311" y="1696"/>
                  </a:lnTo>
                  <a:lnTo>
                    <a:pt x="85532" y="1497"/>
                  </a:lnTo>
                  <a:lnTo>
                    <a:pt x="83671" y="1314"/>
                  </a:lnTo>
                  <a:lnTo>
                    <a:pt x="81743" y="1148"/>
                  </a:lnTo>
                  <a:lnTo>
                    <a:pt x="79732" y="982"/>
                  </a:lnTo>
                  <a:lnTo>
                    <a:pt x="77671" y="832"/>
                  </a:lnTo>
                  <a:lnTo>
                    <a:pt x="75526" y="699"/>
                  </a:lnTo>
                  <a:lnTo>
                    <a:pt x="73316" y="566"/>
                  </a:lnTo>
                  <a:lnTo>
                    <a:pt x="71055" y="450"/>
                  </a:lnTo>
                  <a:lnTo>
                    <a:pt x="68728" y="350"/>
                  </a:lnTo>
                  <a:lnTo>
                    <a:pt x="66352" y="250"/>
                  </a:lnTo>
                  <a:lnTo>
                    <a:pt x="63925" y="184"/>
                  </a:lnTo>
                  <a:lnTo>
                    <a:pt x="61448" y="117"/>
                  </a:lnTo>
                  <a:lnTo>
                    <a:pt x="58939" y="67"/>
                  </a:lnTo>
                  <a:lnTo>
                    <a:pt x="56379" y="18"/>
                  </a:lnTo>
                  <a:lnTo>
                    <a:pt x="5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0" name="Google Shape;1680;p55"/>
            <p:cNvSpPr/>
            <p:nvPr/>
          </p:nvSpPr>
          <p:spPr>
            <a:xfrm>
              <a:off x="249750" y="3797600"/>
              <a:ext cx="2689725" cy="6250"/>
            </a:xfrm>
            <a:custGeom>
              <a:avLst/>
              <a:gdLst/>
              <a:ahLst/>
              <a:cxnLst/>
              <a:rect l="l" t="t" r="r" b="b"/>
              <a:pathLst>
                <a:path w="107589" h="250" extrusionOk="0">
                  <a:moveTo>
                    <a:pt x="53786" y="1"/>
                  </a:moveTo>
                  <a:lnTo>
                    <a:pt x="26893" y="34"/>
                  </a:lnTo>
                  <a:lnTo>
                    <a:pt x="13447" y="67"/>
                  </a:lnTo>
                  <a:lnTo>
                    <a:pt x="0" y="117"/>
                  </a:lnTo>
                  <a:lnTo>
                    <a:pt x="13447" y="183"/>
                  </a:lnTo>
                  <a:lnTo>
                    <a:pt x="26893" y="200"/>
                  </a:lnTo>
                  <a:lnTo>
                    <a:pt x="53786" y="250"/>
                  </a:lnTo>
                  <a:lnTo>
                    <a:pt x="80679" y="200"/>
                  </a:lnTo>
                  <a:lnTo>
                    <a:pt x="94142" y="183"/>
                  </a:lnTo>
                  <a:lnTo>
                    <a:pt x="107589" y="117"/>
                  </a:lnTo>
                  <a:lnTo>
                    <a:pt x="94142" y="50"/>
                  </a:lnTo>
                  <a:lnTo>
                    <a:pt x="80679" y="34"/>
                  </a:lnTo>
                  <a:lnTo>
                    <a:pt x="537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1" name="Google Shape;1681;p55"/>
            <p:cNvSpPr/>
            <p:nvPr/>
          </p:nvSpPr>
          <p:spPr>
            <a:xfrm>
              <a:off x="1100750" y="2760875"/>
              <a:ext cx="401000" cy="1186350"/>
            </a:xfrm>
            <a:custGeom>
              <a:avLst/>
              <a:gdLst/>
              <a:ahLst/>
              <a:cxnLst/>
              <a:rect l="l" t="t" r="r" b="b"/>
              <a:pathLst>
                <a:path w="16040" h="47454" extrusionOk="0">
                  <a:moveTo>
                    <a:pt x="11835" y="0"/>
                  </a:moveTo>
                  <a:lnTo>
                    <a:pt x="0" y="47453"/>
                  </a:lnTo>
                  <a:lnTo>
                    <a:pt x="1679" y="47453"/>
                  </a:lnTo>
                  <a:lnTo>
                    <a:pt x="160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2" name="Google Shape;1682;p55"/>
            <p:cNvSpPr/>
            <p:nvPr/>
          </p:nvSpPr>
          <p:spPr>
            <a:xfrm>
              <a:off x="1100750" y="2760875"/>
              <a:ext cx="401000" cy="1186350"/>
            </a:xfrm>
            <a:custGeom>
              <a:avLst/>
              <a:gdLst/>
              <a:ahLst/>
              <a:cxnLst/>
              <a:rect l="l" t="t" r="r" b="b"/>
              <a:pathLst>
                <a:path w="16040" h="47454" fill="none" extrusionOk="0">
                  <a:moveTo>
                    <a:pt x="1679" y="47453"/>
                  </a:moveTo>
                  <a:lnTo>
                    <a:pt x="0" y="47453"/>
                  </a:lnTo>
                  <a:lnTo>
                    <a:pt x="11835" y="0"/>
                  </a:lnTo>
                  <a:lnTo>
                    <a:pt x="16040" y="0"/>
                  </a:lnTo>
                  <a:lnTo>
                    <a:pt x="1679" y="474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3" name="Google Shape;1683;p55"/>
            <p:cNvSpPr/>
            <p:nvPr/>
          </p:nvSpPr>
          <p:spPr>
            <a:xfrm>
              <a:off x="1352975" y="2760875"/>
              <a:ext cx="148775" cy="175375"/>
            </a:xfrm>
            <a:custGeom>
              <a:avLst/>
              <a:gdLst/>
              <a:ahLst/>
              <a:cxnLst/>
              <a:rect l="l" t="t" r="r" b="b"/>
              <a:pathLst>
                <a:path w="5951" h="7015" extrusionOk="0">
                  <a:moveTo>
                    <a:pt x="1746" y="0"/>
                  </a:moveTo>
                  <a:lnTo>
                    <a:pt x="1746" y="17"/>
                  </a:lnTo>
                  <a:lnTo>
                    <a:pt x="0" y="7014"/>
                  </a:lnTo>
                  <a:lnTo>
                    <a:pt x="3840" y="7014"/>
                  </a:lnTo>
                  <a:lnTo>
                    <a:pt x="59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4" name="Google Shape;1684;p55"/>
            <p:cNvSpPr/>
            <p:nvPr/>
          </p:nvSpPr>
          <p:spPr>
            <a:xfrm>
              <a:off x="1510450" y="2760875"/>
              <a:ext cx="136750" cy="1123175"/>
            </a:xfrm>
            <a:custGeom>
              <a:avLst/>
              <a:gdLst/>
              <a:ahLst/>
              <a:cxnLst/>
              <a:rect l="l" t="t" r="r" b="b"/>
              <a:pathLst>
                <a:path w="5470" h="44927" extrusionOk="0">
                  <a:moveTo>
                    <a:pt x="1264" y="0"/>
                  </a:moveTo>
                  <a:lnTo>
                    <a:pt x="1" y="44927"/>
                  </a:lnTo>
                  <a:lnTo>
                    <a:pt x="1680" y="44927"/>
                  </a:lnTo>
                  <a:lnTo>
                    <a:pt x="5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5" name="Google Shape;1685;p55"/>
            <p:cNvSpPr/>
            <p:nvPr/>
          </p:nvSpPr>
          <p:spPr>
            <a:xfrm>
              <a:off x="1537050" y="2760875"/>
              <a:ext cx="110150" cy="175375"/>
            </a:xfrm>
            <a:custGeom>
              <a:avLst/>
              <a:gdLst/>
              <a:ahLst/>
              <a:cxnLst/>
              <a:rect l="l" t="t" r="r" b="b"/>
              <a:pathLst>
                <a:path w="4406" h="7015" extrusionOk="0">
                  <a:moveTo>
                    <a:pt x="200" y="0"/>
                  </a:moveTo>
                  <a:lnTo>
                    <a:pt x="200" y="17"/>
                  </a:lnTo>
                  <a:lnTo>
                    <a:pt x="1" y="7014"/>
                  </a:lnTo>
                  <a:lnTo>
                    <a:pt x="3807" y="7014"/>
                  </a:lnTo>
                  <a:lnTo>
                    <a:pt x="44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6" name="Google Shape;1686;p55"/>
            <p:cNvSpPr/>
            <p:nvPr/>
          </p:nvSpPr>
          <p:spPr>
            <a:xfrm>
              <a:off x="1667950" y="2760875"/>
              <a:ext cx="338675" cy="1186350"/>
            </a:xfrm>
            <a:custGeom>
              <a:avLst/>
              <a:gdLst/>
              <a:ahLst/>
              <a:cxnLst/>
              <a:rect l="l" t="t" r="r" b="b"/>
              <a:pathLst>
                <a:path w="13547" h="47454" extrusionOk="0">
                  <a:moveTo>
                    <a:pt x="0" y="0"/>
                  </a:moveTo>
                  <a:lnTo>
                    <a:pt x="11851" y="47453"/>
                  </a:lnTo>
                  <a:lnTo>
                    <a:pt x="13546" y="47453"/>
                  </a:lnTo>
                  <a:lnTo>
                    <a:pt x="42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7" name="Google Shape;1687;p55"/>
            <p:cNvSpPr/>
            <p:nvPr/>
          </p:nvSpPr>
          <p:spPr>
            <a:xfrm>
              <a:off x="1667950" y="2760875"/>
              <a:ext cx="140050" cy="175375"/>
            </a:xfrm>
            <a:custGeom>
              <a:avLst/>
              <a:gdLst/>
              <a:ahLst/>
              <a:cxnLst/>
              <a:rect l="l" t="t" r="r" b="b"/>
              <a:pathLst>
                <a:path w="5602" h="7015" extrusionOk="0">
                  <a:moveTo>
                    <a:pt x="0" y="0"/>
                  </a:moveTo>
                  <a:lnTo>
                    <a:pt x="1762" y="7014"/>
                  </a:lnTo>
                  <a:lnTo>
                    <a:pt x="5602" y="7014"/>
                  </a:lnTo>
                  <a:lnTo>
                    <a:pt x="4222" y="17"/>
                  </a:lnTo>
                  <a:lnTo>
                    <a:pt x="4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8" name="Google Shape;1688;p55"/>
            <p:cNvSpPr/>
            <p:nvPr/>
          </p:nvSpPr>
          <p:spPr>
            <a:xfrm>
              <a:off x="1263225" y="3439000"/>
              <a:ext cx="614175" cy="23300"/>
            </a:xfrm>
            <a:custGeom>
              <a:avLst/>
              <a:gdLst/>
              <a:ahLst/>
              <a:cxnLst/>
              <a:rect l="l" t="t" r="r" b="b"/>
              <a:pathLst>
                <a:path w="24567" h="932" extrusionOk="0">
                  <a:moveTo>
                    <a:pt x="0" y="1"/>
                  </a:moveTo>
                  <a:lnTo>
                    <a:pt x="0" y="931"/>
                  </a:lnTo>
                  <a:lnTo>
                    <a:pt x="24566" y="931"/>
                  </a:lnTo>
                  <a:lnTo>
                    <a:pt x="245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89" name="Google Shape;1689;p55"/>
            <p:cNvSpPr/>
            <p:nvPr/>
          </p:nvSpPr>
          <p:spPr>
            <a:xfrm>
              <a:off x="1263225" y="3439000"/>
              <a:ext cx="614175" cy="23300"/>
            </a:xfrm>
            <a:custGeom>
              <a:avLst/>
              <a:gdLst/>
              <a:ahLst/>
              <a:cxnLst/>
              <a:rect l="l" t="t" r="r" b="b"/>
              <a:pathLst>
                <a:path w="24567" h="932" fill="none" extrusionOk="0">
                  <a:moveTo>
                    <a:pt x="0" y="1"/>
                  </a:moveTo>
                  <a:lnTo>
                    <a:pt x="24566" y="1"/>
                  </a:lnTo>
                  <a:lnTo>
                    <a:pt x="24566" y="931"/>
                  </a:lnTo>
                  <a:lnTo>
                    <a:pt x="0" y="9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0" name="Google Shape;1690;p55"/>
            <p:cNvSpPr/>
            <p:nvPr/>
          </p:nvSpPr>
          <p:spPr>
            <a:xfrm>
              <a:off x="757950" y="1599875"/>
              <a:ext cx="1672925" cy="1234575"/>
            </a:xfrm>
            <a:custGeom>
              <a:avLst/>
              <a:gdLst/>
              <a:ahLst/>
              <a:cxnLst/>
              <a:rect l="l" t="t" r="r" b="b"/>
              <a:pathLst>
                <a:path w="66917" h="49383" extrusionOk="0">
                  <a:moveTo>
                    <a:pt x="0" y="1"/>
                  </a:moveTo>
                  <a:lnTo>
                    <a:pt x="0" y="49382"/>
                  </a:lnTo>
                  <a:lnTo>
                    <a:pt x="66917" y="49382"/>
                  </a:lnTo>
                  <a:lnTo>
                    <a:pt x="66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1" name="Google Shape;1691;p55"/>
            <p:cNvSpPr/>
            <p:nvPr/>
          </p:nvSpPr>
          <p:spPr>
            <a:xfrm>
              <a:off x="757950" y="1599875"/>
              <a:ext cx="1672925" cy="1234575"/>
            </a:xfrm>
            <a:custGeom>
              <a:avLst/>
              <a:gdLst/>
              <a:ahLst/>
              <a:cxnLst/>
              <a:rect l="l" t="t" r="r" b="b"/>
              <a:pathLst>
                <a:path w="66917" h="49383" fill="none" extrusionOk="0">
                  <a:moveTo>
                    <a:pt x="0" y="1"/>
                  </a:moveTo>
                  <a:lnTo>
                    <a:pt x="66917" y="1"/>
                  </a:lnTo>
                  <a:lnTo>
                    <a:pt x="66917" y="49382"/>
                  </a:lnTo>
                  <a:lnTo>
                    <a:pt x="0" y="493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2" name="Google Shape;1692;p55"/>
            <p:cNvSpPr/>
            <p:nvPr/>
          </p:nvSpPr>
          <p:spPr>
            <a:xfrm>
              <a:off x="696450" y="1550450"/>
              <a:ext cx="1795925" cy="91850"/>
            </a:xfrm>
            <a:custGeom>
              <a:avLst/>
              <a:gdLst/>
              <a:ahLst/>
              <a:cxnLst/>
              <a:rect l="l" t="t" r="r" b="b"/>
              <a:pathLst>
                <a:path w="71837" h="3674" extrusionOk="0">
                  <a:moveTo>
                    <a:pt x="0" y="0"/>
                  </a:moveTo>
                  <a:lnTo>
                    <a:pt x="0" y="3673"/>
                  </a:lnTo>
                  <a:lnTo>
                    <a:pt x="71836" y="3673"/>
                  </a:lnTo>
                  <a:lnTo>
                    <a:pt x="7183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3" name="Google Shape;1693;p55"/>
            <p:cNvSpPr/>
            <p:nvPr/>
          </p:nvSpPr>
          <p:spPr>
            <a:xfrm>
              <a:off x="811950" y="1701275"/>
              <a:ext cx="181200" cy="214850"/>
            </a:xfrm>
            <a:custGeom>
              <a:avLst/>
              <a:gdLst/>
              <a:ahLst/>
              <a:cxnLst/>
              <a:rect l="l" t="t" r="r" b="b"/>
              <a:pathLst>
                <a:path w="7248" h="8594" extrusionOk="0">
                  <a:moveTo>
                    <a:pt x="1" y="0"/>
                  </a:moveTo>
                  <a:lnTo>
                    <a:pt x="1" y="8594"/>
                  </a:lnTo>
                  <a:lnTo>
                    <a:pt x="7248" y="8594"/>
                  </a:lnTo>
                  <a:lnTo>
                    <a:pt x="7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4" name="Google Shape;1694;p55"/>
            <p:cNvSpPr/>
            <p:nvPr/>
          </p:nvSpPr>
          <p:spPr>
            <a:xfrm>
              <a:off x="896300" y="1709575"/>
              <a:ext cx="12925" cy="12925"/>
            </a:xfrm>
            <a:custGeom>
              <a:avLst/>
              <a:gdLst/>
              <a:ahLst/>
              <a:cxnLst/>
              <a:rect l="l" t="t" r="r" b="b"/>
              <a:pathLst>
                <a:path w="517" h="517" extrusionOk="0">
                  <a:moveTo>
                    <a:pt x="200" y="1"/>
                  </a:moveTo>
                  <a:lnTo>
                    <a:pt x="150" y="17"/>
                  </a:lnTo>
                  <a:lnTo>
                    <a:pt x="67" y="67"/>
                  </a:lnTo>
                  <a:lnTo>
                    <a:pt x="17" y="150"/>
                  </a:lnTo>
                  <a:lnTo>
                    <a:pt x="1" y="200"/>
                  </a:lnTo>
                  <a:lnTo>
                    <a:pt x="1" y="250"/>
                  </a:lnTo>
                  <a:lnTo>
                    <a:pt x="1" y="317"/>
                  </a:lnTo>
                  <a:lnTo>
                    <a:pt x="17" y="367"/>
                  </a:lnTo>
                  <a:lnTo>
                    <a:pt x="67" y="450"/>
                  </a:lnTo>
                  <a:lnTo>
                    <a:pt x="150" y="499"/>
                  </a:lnTo>
                  <a:lnTo>
                    <a:pt x="200" y="516"/>
                  </a:lnTo>
                  <a:lnTo>
                    <a:pt x="317" y="516"/>
                  </a:lnTo>
                  <a:lnTo>
                    <a:pt x="366" y="499"/>
                  </a:lnTo>
                  <a:lnTo>
                    <a:pt x="450" y="450"/>
                  </a:lnTo>
                  <a:lnTo>
                    <a:pt x="499" y="367"/>
                  </a:lnTo>
                  <a:lnTo>
                    <a:pt x="516" y="317"/>
                  </a:lnTo>
                  <a:lnTo>
                    <a:pt x="516" y="250"/>
                  </a:lnTo>
                  <a:lnTo>
                    <a:pt x="516" y="200"/>
                  </a:lnTo>
                  <a:lnTo>
                    <a:pt x="499" y="150"/>
                  </a:lnTo>
                  <a:lnTo>
                    <a:pt x="450" y="67"/>
                  </a:lnTo>
                  <a:lnTo>
                    <a:pt x="366" y="17"/>
                  </a:lnTo>
                  <a:lnTo>
                    <a:pt x="3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5" name="Google Shape;1695;p55"/>
            <p:cNvSpPr/>
            <p:nvPr/>
          </p:nvSpPr>
          <p:spPr>
            <a:xfrm>
              <a:off x="846450" y="1742400"/>
              <a:ext cx="110125" cy="3775"/>
            </a:xfrm>
            <a:custGeom>
              <a:avLst/>
              <a:gdLst/>
              <a:ahLst/>
              <a:cxnLst/>
              <a:rect l="l" t="t" r="r" b="b"/>
              <a:pathLst>
                <a:path w="4405" h="151" extrusionOk="0">
                  <a:moveTo>
                    <a:pt x="2759" y="1"/>
                  </a:moveTo>
                  <a:lnTo>
                    <a:pt x="2211" y="18"/>
                  </a:lnTo>
                  <a:lnTo>
                    <a:pt x="1097" y="18"/>
                  </a:lnTo>
                  <a:lnTo>
                    <a:pt x="549" y="51"/>
                  </a:lnTo>
                  <a:lnTo>
                    <a:pt x="0" y="84"/>
                  </a:lnTo>
                  <a:lnTo>
                    <a:pt x="549" y="117"/>
                  </a:lnTo>
                  <a:lnTo>
                    <a:pt x="1097" y="134"/>
                  </a:lnTo>
                  <a:lnTo>
                    <a:pt x="1662" y="151"/>
                  </a:lnTo>
                  <a:lnTo>
                    <a:pt x="2211" y="151"/>
                  </a:lnTo>
                  <a:lnTo>
                    <a:pt x="3308" y="134"/>
                  </a:lnTo>
                  <a:lnTo>
                    <a:pt x="3856" y="117"/>
                  </a:lnTo>
                  <a:lnTo>
                    <a:pt x="4405" y="84"/>
                  </a:lnTo>
                  <a:lnTo>
                    <a:pt x="3856" y="34"/>
                  </a:lnTo>
                  <a:lnTo>
                    <a:pt x="3308" y="18"/>
                  </a:lnTo>
                  <a:lnTo>
                    <a:pt x="2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6" name="Google Shape;1696;p55"/>
            <p:cNvSpPr/>
            <p:nvPr/>
          </p:nvSpPr>
          <p:spPr>
            <a:xfrm>
              <a:off x="846450" y="1759450"/>
              <a:ext cx="59850" cy="3750"/>
            </a:xfrm>
            <a:custGeom>
              <a:avLst/>
              <a:gdLst/>
              <a:ahLst/>
              <a:cxnLst/>
              <a:rect l="l" t="t" r="r" b="b"/>
              <a:pathLst>
                <a:path w="2394" h="150" extrusionOk="0">
                  <a:moveTo>
                    <a:pt x="1197" y="0"/>
                  </a:moveTo>
                  <a:lnTo>
                    <a:pt x="599" y="17"/>
                  </a:lnTo>
                  <a:lnTo>
                    <a:pt x="0" y="83"/>
                  </a:lnTo>
                  <a:lnTo>
                    <a:pt x="599" y="133"/>
                  </a:lnTo>
                  <a:lnTo>
                    <a:pt x="1197" y="150"/>
                  </a:lnTo>
                  <a:lnTo>
                    <a:pt x="1795" y="133"/>
                  </a:lnTo>
                  <a:lnTo>
                    <a:pt x="2394" y="83"/>
                  </a:lnTo>
                  <a:lnTo>
                    <a:pt x="1795" y="17"/>
                  </a:lnTo>
                  <a:lnTo>
                    <a:pt x="1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7" name="Google Shape;1697;p55"/>
            <p:cNvSpPr/>
            <p:nvPr/>
          </p:nvSpPr>
          <p:spPr>
            <a:xfrm>
              <a:off x="846450" y="1776475"/>
              <a:ext cx="76475" cy="3350"/>
            </a:xfrm>
            <a:custGeom>
              <a:avLst/>
              <a:gdLst/>
              <a:ahLst/>
              <a:cxnLst/>
              <a:rect l="l" t="t" r="r" b="b"/>
              <a:pathLst>
                <a:path w="3059" h="134" extrusionOk="0">
                  <a:moveTo>
                    <a:pt x="1529" y="1"/>
                  </a:moveTo>
                  <a:lnTo>
                    <a:pt x="765" y="17"/>
                  </a:lnTo>
                  <a:lnTo>
                    <a:pt x="383" y="34"/>
                  </a:lnTo>
                  <a:lnTo>
                    <a:pt x="0" y="67"/>
                  </a:lnTo>
                  <a:lnTo>
                    <a:pt x="765" y="134"/>
                  </a:lnTo>
                  <a:lnTo>
                    <a:pt x="2294" y="134"/>
                  </a:lnTo>
                  <a:lnTo>
                    <a:pt x="2676" y="101"/>
                  </a:lnTo>
                  <a:lnTo>
                    <a:pt x="3059" y="67"/>
                  </a:lnTo>
                  <a:lnTo>
                    <a:pt x="2676" y="34"/>
                  </a:lnTo>
                  <a:lnTo>
                    <a:pt x="2294" y="17"/>
                  </a:lnTo>
                  <a:lnTo>
                    <a:pt x="1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8" name="Google Shape;1698;p55"/>
            <p:cNvSpPr/>
            <p:nvPr/>
          </p:nvSpPr>
          <p:spPr>
            <a:xfrm>
              <a:off x="846450" y="1793525"/>
              <a:ext cx="95600" cy="3350"/>
            </a:xfrm>
            <a:custGeom>
              <a:avLst/>
              <a:gdLst/>
              <a:ahLst/>
              <a:cxnLst/>
              <a:rect l="l" t="t" r="r" b="b"/>
              <a:pathLst>
                <a:path w="3824" h="134" extrusionOk="0">
                  <a:moveTo>
                    <a:pt x="1912" y="0"/>
                  </a:moveTo>
                  <a:lnTo>
                    <a:pt x="964" y="17"/>
                  </a:lnTo>
                  <a:lnTo>
                    <a:pt x="482" y="34"/>
                  </a:lnTo>
                  <a:lnTo>
                    <a:pt x="0" y="67"/>
                  </a:lnTo>
                  <a:lnTo>
                    <a:pt x="482" y="100"/>
                  </a:lnTo>
                  <a:lnTo>
                    <a:pt x="964" y="133"/>
                  </a:lnTo>
                  <a:lnTo>
                    <a:pt x="1912" y="133"/>
                  </a:lnTo>
                  <a:lnTo>
                    <a:pt x="2876" y="117"/>
                  </a:lnTo>
                  <a:lnTo>
                    <a:pt x="3358" y="100"/>
                  </a:lnTo>
                  <a:lnTo>
                    <a:pt x="3823" y="67"/>
                  </a:lnTo>
                  <a:lnTo>
                    <a:pt x="3358" y="34"/>
                  </a:lnTo>
                  <a:lnTo>
                    <a:pt x="2876" y="17"/>
                  </a:lnTo>
                  <a:lnTo>
                    <a:pt x="1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699" name="Google Shape;1699;p55"/>
            <p:cNvSpPr/>
            <p:nvPr/>
          </p:nvSpPr>
          <p:spPr>
            <a:xfrm>
              <a:off x="846450" y="1810550"/>
              <a:ext cx="83125" cy="3350"/>
            </a:xfrm>
            <a:custGeom>
              <a:avLst/>
              <a:gdLst/>
              <a:ahLst/>
              <a:cxnLst/>
              <a:rect l="l" t="t" r="r" b="b"/>
              <a:pathLst>
                <a:path w="3325" h="134" extrusionOk="0">
                  <a:moveTo>
                    <a:pt x="1662" y="1"/>
                  </a:moveTo>
                  <a:lnTo>
                    <a:pt x="831" y="17"/>
                  </a:lnTo>
                  <a:lnTo>
                    <a:pt x="416" y="34"/>
                  </a:lnTo>
                  <a:lnTo>
                    <a:pt x="0" y="67"/>
                  </a:lnTo>
                  <a:lnTo>
                    <a:pt x="416" y="101"/>
                  </a:lnTo>
                  <a:lnTo>
                    <a:pt x="831" y="117"/>
                  </a:lnTo>
                  <a:lnTo>
                    <a:pt x="1662" y="134"/>
                  </a:lnTo>
                  <a:lnTo>
                    <a:pt x="2493" y="117"/>
                  </a:lnTo>
                  <a:lnTo>
                    <a:pt x="2909" y="101"/>
                  </a:lnTo>
                  <a:lnTo>
                    <a:pt x="3325" y="67"/>
                  </a:lnTo>
                  <a:lnTo>
                    <a:pt x="2909" y="34"/>
                  </a:lnTo>
                  <a:lnTo>
                    <a:pt x="2493" y="17"/>
                  </a:lnTo>
                  <a:lnTo>
                    <a:pt x="1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0" name="Google Shape;1700;p55"/>
            <p:cNvSpPr/>
            <p:nvPr/>
          </p:nvSpPr>
          <p:spPr>
            <a:xfrm>
              <a:off x="846450" y="1827600"/>
              <a:ext cx="106400" cy="3350"/>
            </a:xfrm>
            <a:custGeom>
              <a:avLst/>
              <a:gdLst/>
              <a:ahLst/>
              <a:cxnLst/>
              <a:rect l="l" t="t" r="r" b="b"/>
              <a:pathLst>
                <a:path w="4256" h="134" extrusionOk="0">
                  <a:moveTo>
                    <a:pt x="2128" y="0"/>
                  </a:moveTo>
                  <a:lnTo>
                    <a:pt x="1064" y="17"/>
                  </a:lnTo>
                  <a:lnTo>
                    <a:pt x="532" y="33"/>
                  </a:lnTo>
                  <a:lnTo>
                    <a:pt x="0" y="67"/>
                  </a:lnTo>
                  <a:lnTo>
                    <a:pt x="532" y="100"/>
                  </a:lnTo>
                  <a:lnTo>
                    <a:pt x="1064" y="117"/>
                  </a:lnTo>
                  <a:lnTo>
                    <a:pt x="1596" y="133"/>
                  </a:lnTo>
                  <a:lnTo>
                    <a:pt x="2128" y="133"/>
                  </a:lnTo>
                  <a:lnTo>
                    <a:pt x="3192" y="117"/>
                  </a:lnTo>
                  <a:lnTo>
                    <a:pt x="3723" y="100"/>
                  </a:lnTo>
                  <a:lnTo>
                    <a:pt x="4255" y="67"/>
                  </a:lnTo>
                  <a:lnTo>
                    <a:pt x="3723" y="33"/>
                  </a:lnTo>
                  <a:lnTo>
                    <a:pt x="3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1" name="Google Shape;1701;p55"/>
            <p:cNvSpPr/>
            <p:nvPr/>
          </p:nvSpPr>
          <p:spPr>
            <a:xfrm>
              <a:off x="846450" y="1844625"/>
              <a:ext cx="69000" cy="3350"/>
            </a:xfrm>
            <a:custGeom>
              <a:avLst/>
              <a:gdLst/>
              <a:ahLst/>
              <a:cxnLst/>
              <a:rect l="l" t="t" r="r" b="b"/>
              <a:pathLst>
                <a:path w="2760" h="134" extrusionOk="0">
                  <a:moveTo>
                    <a:pt x="1380" y="1"/>
                  </a:moveTo>
                  <a:lnTo>
                    <a:pt x="698" y="17"/>
                  </a:lnTo>
                  <a:lnTo>
                    <a:pt x="0" y="67"/>
                  </a:lnTo>
                  <a:lnTo>
                    <a:pt x="698" y="117"/>
                  </a:lnTo>
                  <a:lnTo>
                    <a:pt x="1380" y="134"/>
                  </a:lnTo>
                  <a:lnTo>
                    <a:pt x="2061" y="117"/>
                  </a:lnTo>
                  <a:lnTo>
                    <a:pt x="2759" y="67"/>
                  </a:lnTo>
                  <a:lnTo>
                    <a:pt x="2061" y="17"/>
                  </a:lnTo>
                  <a:lnTo>
                    <a:pt x="13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2" name="Google Shape;1702;p55"/>
            <p:cNvSpPr/>
            <p:nvPr/>
          </p:nvSpPr>
          <p:spPr>
            <a:xfrm>
              <a:off x="846450" y="1861250"/>
              <a:ext cx="110125" cy="3775"/>
            </a:xfrm>
            <a:custGeom>
              <a:avLst/>
              <a:gdLst/>
              <a:ahLst/>
              <a:cxnLst/>
              <a:rect l="l" t="t" r="r" b="b"/>
              <a:pathLst>
                <a:path w="4405" h="151" extrusionOk="0">
                  <a:moveTo>
                    <a:pt x="2211" y="1"/>
                  </a:moveTo>
                  <a:lnTo>
                    <a:pt x="1097" y="17"/>
                  </a:lnTo>
                  <a:lnTo>
                    <a:pt x="549" y="50"/>
                  </a:lnTo>
                  <a:lnTo>
                    <a:pt x="0" y="84"/>
                  </a:lnTo>
                  <a:lnTo>
                    <a:pt x="549" y="117"/>
                  </a:lnTo>
                  <a:lnTo>
                    <a:pt x="1097" y="134"/>
                  </a:lnTo>
                  <a:lnTo>
                    <a:pt x="1662" y="150"/>
                  </a:lnTo>
                  <a:lnTo>
                    <a:pt x="2211" y="150"/>
                  </a:lnTo>
                  <a:lnTo>
                    <a:pt x="3308" y="134"/>
                  </a:lnTo>
                  <a:lnTo>
                    <a:pt x="3856" y="117"/>
                  </a:lnTo>
                  <a:lnTo>
                    <a:pt x="4405" y="84"/>
                  </a:lnTo>
                  <a:lnTo>
                    <a:pt x="3856" y="34"/>
                  </a:lnTo>
                  <a:lnTo>
                    <a:pt x="3308" y="17"/>
                  </a:lnTo>
                  <a:lnTo>
                    <a:pt x="2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3" name="Google Shape;1703;p55"/>
            <p:cNvSpPr/>
            <p:nvPr/>
          </p:nvSpPr>
          <p:spPr>
            <a:xfrm>
              <a:off x="846450" y="1878300"/>
              <a:ext cx="110125" cy="3750"/>
            </a:xfrm>
            <a:custGeom>
              <a:avLst/>
              <a:gdLst/>
              <a:ahLst/>
              <a:cxnLst/>
              <a:rect l="l" t="t" r="r" b="b"/>
              <a:pathLst>
                <a:path w="4405" h="150" extrusionOk="0">
                  <a:moveTo>
                    <a:pt x="2211" y="0"/>
                  </a:moveTo>
                  <a:lnTo>
                    <a:pt x="1097" y="17"/>
                  </a:lnTo>
                  <a:lnTo>
                    <a:pt x="549" y="33"/>
                  </a:lnTo>
                  <a:lnTo>
                    <a:pt x="0" y="66"/>
                  </a:lnTo>
                  <a:lnTo>
                    <a:pt x="549" y="116"/>
                  </a:lnTo>
                  <a:lnTo>
                    <a:pt x="1097" y="133"/>
                  </a:lnTo>
                  <a:lnTo>
                    <a:pt x="1662" y="150"/>
                  </a:lnTo>
                  <a:lnTo>
                    <a:pt x="2211" y="150"/>
                  </a:lnTo>
                  <a:lnTo>
                    <a:pt x="3308" y="133"/>
                  </a:lnTo>
                  <a:lnTo>
                    <a:pt x="3856" y="100"/>
                  </a:lnTo>
                  <a:lnTo>
                    <a:pt x="4405" y="66"/>
                  </a:lnTo>
                  <a:lnTo>
                    <a:pt x="3856" y="33"/>
                  </a:lnTo>
                  <a:lnTo>
                    <a:pt x="3308" y="17"/>
                  </a:lnTo>
                  <a:lnTo>
                    <a:pt x="27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4" name="Google Shape;1704;p55"/>
            <p:cNvSpPr/>
            <p:nvPr/>
          </p:nvSpPr>
          <p:spPr>
            <a:xfrm>
              <a:off x="2207300" y="2258500"/>
              <a:ext cx="168725" cy="199875"/>
            </a:xfrm>
            <a:custGeom>
              <a:avLst/>
              <a:gdLst/>
              <a:ahLst/>
              <a:cxnLst/>
              <a:rect l="l" t="t" r="r" b="b"/>
              <a:pathLst>
                <a:path w="6749" h="7995" extrusionOk="0">
                  <a:moveTo>
                    <a:pt x="0" y="0"/>
                  </a:moveTo>
                  <a:lnTo>
                    <a:pt x="0" y="7995"/>
                  </a:lnTo>
                  <a:lnTo>
                    <a:pt x="6749" y="7995"/>
                  </a:lnTo>
                  <a:lnTo>
                    <a:pt x="67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5" name="Google Shape;1705;p55"/>
            <p:cNvSpPr/>
            <p:nvPr/>
          </p:nvSpPr>
          <p:spPr>
            <a:xfrm>
              <a:off x="2286675" y="2280100"/>
              <a:ext cx="9975" cy="10425"/>
            </a:xfrm>
            <a:custGeom>
              <a:avLst/>
              <a:gdLst/>
              <a:ahLst/>
              <a:cxnLst/>
              <a:rect l="l" t="t" r="r" b="b"/>
              <a:pathLst>
                <a:path w="399" h="417" extrusionOk="0">
                  <a:moveTo>
                    <a:pt x="199" y="1"/>
                  </a:moveTo>
                  <a:lnTo>
                    <a:pt x="116" y="17"/>
                  </a:lnTo>
                  <a:lnTo>
                    <a:pt x="50" y="67"/>
                  </a:lnTo>
                  <a:lnTo>
                    <a:pt x="0" y="134"/>
                  </a:lnTo>
                  <a:lnTo>
                    <a:pt x="0" y="200"/>
                  </a:lnTo>
                  <a:lnTo>
                    <a:pt x="0" y="283"/>
                  </a:lnTo>
                  <a:lnTo>
                    <a:pt x="50" y="350"/>
                  </a:lnTo>
                  <a:lnTo>
                    <a:pt x="116" y="399"/>
                  </a:lnTo>
                  <a:lnTo>
                    <a:pt x="199" y="416"/>
                  </a:lnTo>
                  <a:lnTo>
                    <a:pt x="283" y="399"/>
                  </a:lnTo>
                  <a:lnTo>
                    <a:pt x="332" y="350"/>
                  </a:lnTo>
                  <a:lnTo>
                    <a:pt x="382" y="283"/>
                  </a:lnTo>
                  <a:lnTo>
                    <a:pt x="399" y="217"/>
                  </a:lnTo>
                  <a:lnTo>
                    <a:pt x="382" y="134"/>
                  </a:lnTo>
                  <a:lnTo>
                    <a:pt x="332" y="67"/>
                  </a:lnTo>
                  <a:lnTo>
                    <a:pt x="283" y="17"/>
                  </a:lnTo>
                  <a:lnTo>
                    <a:pt x="1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6" name="Google Shape;1706;p55"/>
            <p:cNvSpPr/>
            <p:nvPr/>
          </p:nvSpPr>
          <p:spPr>
            <a:xfrm>
              <a:off x="2230575" y="2306700"/>
              <a:ext cx="37425" cy="2925"/>
            </a:xfrm>
            <a:custGeom>
              <a:avLst/>
              <a:gdLst/>
              <a:ahLst/>
              <a:cxnLst/>
              <a:rect l="l" t="t" r="r" b="b"/>
              <a:pathLst>
                <a:path w="1497" h="117" extrusionOk="0">
                  <a:moveTo>
                    <a:pt x="748" y="0"/>
                  </a:moveTo>
                  <a:lnTo>
                    <a:pt x="366" y="17"/>
                  </a:lnTo>
                  <a:lnTo>
                    <a:pt x="0" y="67"/>
                  </a:lnTo>
                  <a:lnTo>
                    <a:pt x="366" y="100"/>
                  </a:lnTo>
                  <a:lnTo>
                    <a:pt x="748" y="117"/>
                  </a:lnTo>
                  <a:lnTo>
                    <a:pt x="1130" y="100"/>
                  </a:lnTo>
                  <a:lnTo>
                    <a:pt x="1496" y="67"/>
                  </a:lnTo>
                  <a:lnTo>
                    <a:pt x="1130" y="17"/>
                  </a:lnTo>
                  <a:lnTo>
                    <a:pt x="7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7" name="Google Shape;1707;p55"/>
            <p:cNvSpPr/>
            <p:nvPr/>
          </p:nvSpPr>
          <p:spPr>
            <a:xfrm>
              <a:off x="2230575" y="2322075"/>
              <a:ext cx="48625" cy="2525"/>
            </a:xfrm>
            <a:custGeom>
              <a:avLst/>
              <a:gdLst/>
              <a:ahLst/>
              <a:cxnLst/>
              <a:rect l="l" t="t" r="r" b="b"/>
              <a:pathLst>
                <a:path w="1945" h="101" extrusionOk="0">
                  <a:moveTo>
                    <a:pt x="964" y="0"/>
                  </a:moveTo>
                  <a:lnTo>
                    <a:pt x="482" y="17"/>
                  </a:lnTo>
                  <a:lnTo>
                    <a:pt x="0" y="50"/>
                  </a:lnTo>
                  <a:lnTo>
                    <a:pt x="482" y="83"/>
                  </a:lnTo>
                  <a:lnTo>
                    <a:pt x="964" y="100"/>
                  </a:lnTo>
                  <a:lnTo>
                    <a:pt x="1446" y="83"/>
                  </a:lnTo>
                  <a:lnTo>
                    <a:pt x="1945" y="50"/>
                  </a:lnTo>
                  <a:lnTo>
                    <a:pt x="1446" y="17"/>
                  </a:lnTo>
                  <a:lnTo>
                    <a:pt x="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8" name="Google Shape;1708;p55"/>
            <p:cNvSpPr/>
            <p:nvPr/>
          </p:nvSpPr>
          <p:spPr>
            <a:xfrm>
              <a:off x="2230575" y="2337025"/>
              <a:ext cx="44900" cy="2525"/>
            </a:xfrm>
            <a:custGeom>
              <a:avLst/>
              <a:gdLst/>
              <a:ahLst/>
              <a:cxnLst/>
              <a:rect l="l" t="t" r="r" b="b"/>
              <a:pathLst>
                <a:path w="1796" h="101" extrusionOk="0">
                  <a:moveTo>
                    <a:pt x="898" y="1"/>
                  </a:moveTo>
                  <a:lnTo>
                    <a:pt x="449" y="17"/>
                  </a:lnTo>
                  <a:lnTo>
                    <a:pt x="0" y="51"/>
                  </a:lnTo>
                  <a:lnTo>
                    <a:pt x="449" y="100"/>
                  </a:lnTo>
                  <a:lnTo>
                    <a:pt x="1347" y="100"/>
                  </a:lnTo>
                  <a:lnTo>
                    <a:pt x="1795" y="51"/>
                  </a:lnTo>
                  <a:lnTo>
                    <a:pt x="1347" y="17"/>
                  </a:lnTo>
                  <a:lnTo>
                    <a:pt x="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09" name="Google Shape;1709;p55"/>
            <p:cNvSpPr/>
            <p:nvPr/>
          </p:nvSpPr>
          <p:spPr>
            <a:xfrm>
              <a:off x="2230575" y="2352000"/>
              <a:ext cx="44900" cy="2925"/>
            </a:xfrm>
            <a:custGeom>
              <a:avLst/>
              <a:gdLst/>
              <a:ahLst/>
              <a:cxnLst/>
              <a:rect l="l" t="t" r="r" b="b"/>
              <a:pathLst>
                <a:path w="1796" h="117" extrusionOk="0">
                  <a:moveTo>
                    <a:pt x="898" y="0"/>
                  </a:moveTo>
                  <a:lnTo>
                    <a:pt x="449" y="17"/>
                  </a:lnTo>
                  <a:lnTo>
                    <a:pt x="0" y="66"/>
                  </a:lnTo>
                  <a:lnTo>
                    <a:pt x="449" y="100"/>
                  </a:lnTo>
                  <a:lnTo>
                    <a:pt x="898" y="116"/>
                  </a:lnTo>
                  <a:lnTo>
                    <a:pt x="1347" y="100"/>
                  </a:lnTo>
                  <a:lnTo>
                    <a:pt x="1795" y="66"/>
                  </a:lnTo>
                  <a:lnTo>
                    <a:pt x="1347" y="17"/>
                  </a:lnTo>
                  <a:lnTo>
                    <a:pt x="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0" name="Google Shape;1710;p55"/>
            <p:cNvSpPr/>
            <p:nvPr/>
          </p:nvSpPr>
          <p:spPr>
            <a:xfrm>
              <a:off x="2230575" y="2367350"/>
              <a:ext cx="39075" cy="2525"/>
            </a:xfrm>
            <a:custGeom>
              <a:avLst/>
              <a:gdLst/>
              <a:ahLst/>
              <a:cxnLst/>
              <a:rect l="l" t="t" r="r" b="b"/>
              <a:pathLst>
                <a:path w="1563" h="101" extrusionOk="0">
                  <a:moveTo>
                    <a:pt x="382" y="1"/>
                  </a:moveTo>
                  <a:lnTo>
                    <a:pt x="0" y="51"/>
                  </a:lnTo>
                  <a:lnTo>
                    <a:pt x="382" y="84"/>
                  </a:lnTo>
                  <a:lnTo>
                    <a:pt x="781" y="101"/>
                  </a:lnTo>
                  <a:lnTo>
                    <a:pt x="1164" y="84"/>
                  </a:lnTo>
                  <a:lnTo>
                    <a:pt x="1563" y="51"/>
                  </a:lnTo>
                  <a:lnTo>
                    <a:pt x="1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1" name="Google Shape;1711;p55"/>
            <p:cNvSpPr/>
            <p:nvPr/>
          </p:nvSpPr>
          <p:spPr>
            <a:xfrm>
              <a:off x="2230575" y="2382325"/>
              <a:ext cx="49875" cy="2525"/>
            </a:xfrm>
            <a:custGeom>
              <a:avLst/>
              <a:gdLst/>
              <a:ahLst/>
              <a:cxnLst/>
              <a:rect l="l" t="t" r="r" b="b"/>
              <a:pathLst>
                <a:path w="1995" h="101" extrusionOk="0">
                  <a:moveTo>
                    <a:pt x="997" y="0"/>
                  </a:moveTo>
                  <a:lnTo>
                    <a:pt x="499" y="17"/>
                  </a:lnTo>
                  <a:lnTo>
                    <a:pt x="0" y="50"/>
                  </a:lnTo>
                  <a:lnTo>
                    <a:pt x="499" y="83"/>
                  </a:lnTo>
                  <a:lnTo>
                    <a:pt x="997" y="100"/>
                  </a:lnTo>
                  <a:lnTo>
                    <a:pt x="1496" y="83"/>
                  </a:lnTo>
                  <a:lnTo>
                    <a:pt x="1995" y="50"/>
                  </a:lnTo>
                  <a:lnTo>
                    <a:pt x="1496" y="17"/>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2" name="Google Shape;1712;p55"/>
            <p:cNvSpPr/>
            <p:nvPr/>
          </p:nvSpPr>
          <p:spPr>
            <a:xfrm>
              <a:off x="2230575" y="2397275"/>
              <a:ext cx="41150" cy="2950"/>
            </a:xfrm>
            <a:custGeom>
              <a:avLst/>
              <a:gdLst/>
              <a:ahLst/>
              <a:cxnLst/>
              <a:rect l="l" t="t" r="r" b="b"/>
              <a:pathLst>
                <a:path w="1646" h="118" extrusionOk="0">
                  <a:moveTo>
                    <a:pt x="831" y="1"/>
                  </a:moveTo>
                  <a:lnTo>
                    <a:pt x="416" y="17"/>
                  </a:lnTo>
                  <a:lnTo>
                    <a:pt x="0" y="51"/>
                  </a:lnTo>
                  <a:lnTo>
                    <a:pt x="416" y="100"/>
                  </a:lnTo>
                  <a:lnTo>
                    <a:pt x="831" y="117"/>
                  </a:lnTo>
                  <a:lnTo>
                    <a:pt x="1230" y="100"/>
                  </a:lnTo>
                  <a:lnTo>
                    <a:pt x="1646" y="51"/>
                  </a:lnTo>
                  <a:lnTo>
                    <a:pt x="1230" y="17"/>
                  </a:lnTo>
                  <a:lnTo>
                    <a:pt x="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3" name="Google Shape;1713;p55"/>
            <p:cNvSpPr/>
            <p:nvPr/>
          </p:nvSpPr>
          <p:spPr>
            <a:xfrm>
              <a:off x="2230575" y="2412250"/>
              <a:ext cx="51550" cy="2925"/>
            </a:xfrm>
            <a:custGeom>
              <a:avLst/>
              <a:gdLst/>
              <a:ahLst/>
              <a:cxnLst/>
              <a:rect l="l" t="t" r="r" b="b"/>
              <a:pathLst>
                <a:path w="2062" h="117" extrusionOk="0">
                  <a:moveTo>
                    <a:pt x="1031" y="0"/>
                  </a:moveTo>
                  <a:lnTo>
                    <a:pt x="515" y="17"/>
                  </a:lnTo>
                  <a:lnTo>
                    <a:pt x="0" y="67"/>
                  </a:lnTo>
                  <a:lnTo>
                    <a:pt x="515" y="100"/>
                  </a:lnTo>
                  <a:lnTo>
                    <a:pt x="1031" y="116"/>
                  </a:lnTo>
                  <a:lnTo>
                    <a:pt x="1546" y="100"/>
                  </a:lnTo>
                  <a:lnTo>
                    <a:pt x="2061" y="67"/>
                  </a:lnTo>
                  <a:lnTo>
                    <a:pt x="1546" y="17"/>
                  </a:lnTo>
                  <a:lnTo>
                    <a:pt x="1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4" name="Google Shape;1714;p55"/>
            <p:cNvSpPr/>
            <p:nvPr/>
          </p:nvSpPr>
          <p:spPr>
            <a:xfrm>
              <a:off x="2230575" y="2427625"/>
              <a:ext cx="51550" cy="2500"/>
            </a:xfrm>
            <a:custGeom>
              <a:avLst/>
              <a:gdLst/>
              <a:ahLst/>
              <a:cxnLst/>
              <a:rect l="l" t="t" r="r" b="b"/>
              <a:pathLst>
                <a:path w="2062" h="100" extrusionOk="0">
                  <a:moveTo>
                    <a:pt x="515" y="0"/>
                  </a:moveTo>
                  <a:lnTo>
                    <a:pt x="0" y="50"/>
                  </a:lnTo>
                  <a:lnTo>
                    <a:pt x="515" y="83"/>
                  </a:lnTo>
                  <a:lnTo>
                    <a:pt x="1031" y="100"/>
                  </a:lnTo>
                  <a:lnTo>
                    <a:pt x="1546" y="83"/>
                  </a:lnTo>
                  <a:lnTo>
                    <a:pt x="2061" y="50"/>
                  </a:lnTo>
                  <a:lnTo>
                    <a:pt x="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5" name="Google Shape;1715;p55"/>
            <p:cNvSpPr/>
            <p:nvPr/>
          </p:nvSpPr>
          <p:spPr>
            <a:xfrm>
              <a:off x="2304525" y="2306700"/>
              <a:ext cx="49075" cy="2925"/>
            </a:xfrm>
            <a:custGeom>
              <a:avLst/>
              <a:gdLst/>
              <a:ahLst/>
              <a:cxnLst/>
              <a:rect l="l" t="t" r="r" b="b"/>
              <a:pathLst>
                <a:path w="1963" h="117" extrusionOk="0">
                  <a:moveTo>
                    <a:pt x="981" y="0"/>
                  </a:moveTo>
                  <a:lnTo>
                    <a:pt x="483" y="17"/>
                  </a:lnTo>
                  <a:lnTo>
                    <a:pt x="1" y="67"/>
                  </a:lnTo>
                  <a:lnTo>
                    <a:pt x="483" y="100"/>
                  </a:lnTo>
                  <a:lnTo>
                    <a:pt x="981" y="117"/>
                  </a:lnTo>
                  <a:lnTo>
                    <a:pt x="1480" y="100"/>
                  </a:lnTo>
                  <a:lnTo>
                    <a:pt x="1962" y="67"/>
                  </a:lnTo>
                  <a:lnTo>
                    <a:pt x="1480" y="17"/>
                  </a:lnTo>
                  <a:lnTo>
                    <a:pt x="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6" name="Google Shape;1716;p55"/>
            <p:cNvSpPr/>
            <p:nvPr/>
          </p:nvSpPr>
          <p:spPr>
            <a:xfrm>
              <a:off x="2304525" y="2322075"/>
              <a:ext cx="32450" cy="2525"/>
            </a:xfrm>
            <a:custGeom>
              <a:avLst/>
              <a:gdLst/>
              <a:ahLst/>
              <a:cxnLst/>
              <a:rect l="l" t="t" r="r" b="b"/>
              <a:pathLst>
                <a:path w="1298" h="101" extrusionOk="0">
                  <a:moveTo>
                    <a:pt x="649" y="0"/>
                  </a:moveTo>
                  <a:lnTo>
                    <a:pt x="317" y="17"/>
                  </a:lnTo>
                  <a:lnTo>
                    <a:pt x="1" y="50"/>
                  </a:lnTo>
                  <a:lnTo>
                    <a:pt x="317" y="83"/>
                  </a:lnTo>
                  <a:lnTo>
                    <a:pt x="649" y="100"/>
                  </a:lnTo>
                  <a:lnTo>
                    <a:pt x="965" y="83"/>
                  </a:lnTo>
                  <a:lnTo>
                    <a:pt x="1297" y="50"/>
                  </a:lnTo>
                  <a:lnTo>
                    <a:pt x="965" y="17"/>
                  </a:lnTo>
                  <a:lnTo>
                    <a:pt x="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7" name="Google Shape;1717;p55"/>
            <p:cNvSpPr/>
            <p:nvPr/>
          </p:nvSpPr>
          <p:spPr>
            <a:xfrm>
              <a:off x="2304525" y="2337025"/>
              <a:ext cx="46150" cy="2525"/>
            </a:xfrm>
            <a:custGeom>
              <a:avLst/>
              <a:gdLst/>
              <a:ahLst/>
              <a:cxnLst/>
              <a:rect l="l" t="t" r="r" b="b"/>
              <a:pathLst>
                <a:path w="1846" h="101" extrusionOk="0">
                  <a:moveTo>
                    <a:pt x="932" y="1"/>
                  </a:moveTo>
                  <a:lnTo>
                    <a:pt x="466" y="17"/>
                  </a:lnTo>
                  <a:lnTo>
                    <a:pt x="1" y="51"/>
                  </a:lnTo>
                  <a:lnTo>
                    <a:pt x="466" y="100"/>
                  </a:lnTo>
                  <a:lnTo>
                    <a:pt x="1380" y="100"/>
                  </a:lnTo>
                  <a:lnTo>
                    <a:pt x="1846" y="51"/>
                  </a:lnTo>
                  <a:lnTo>
                    <a:pt x="1380" y="17"/>
                  </a:lnTo>
                  <a:lnTo>
                    <a:pt x="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8" name="Google Shape;1718;p55"/>
            <p:cNvSpPr/>
            <p:nvPr/>
          </p:nvSpPr>
          <p:spPr>
            <a:xfrm>
              <a:off x="2304525" y="2352000"/>
              <a:ext cx="44900" cy="2925"/>
            </a:xfrm>
            <a:custGeom>
              <a:avLst/>
              <a:gdLst/>
              <a:ahLst/>
              <a:cxnLst/>
              <a:rect l="l" t="t" r="r" b="b"/>
              <a:pathLst>
                <a:path w="1796" h="117" extrusionOk="0">
                  <a:moveTo>
                    <a:pt x="898" y="0"/>
                  </a:moveTo>
                  <a:lnTo>
                    <a:pt x="450" y="17"/>
                  </a:lnTo>
                  <a:lnTo>
                    <a:pt x="1" y="66"/>
                  </a:lnTo>
                  <a:lnTo>
                    <a:pt x="450" y="100"/>
                  </a:lnTo>
                  <a:lnTo>
                    <a:pt x="898" y="116"/>
                  </a:lnTo>
                  <a:lnTo>
                    <a:pt x="1347" y="100"/>
                  </a:lnTo>
                  <a:lnTo>
                    <a:pt x="1796" y="66"/>
                  </a:lnTo>
                  <a:lnTo>
                    <a:pt x="1347" y="17"/>
                  </a:lnTo>
                  <a:lnTo>
                    <a:pt x="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19" name="Google Shape;1719;p55"/>
            <p:cNvSpPr/>
            <p:nvPr/>
          </p:nvSpPr>
          <p:spPr>
            <a:xfrm>
              <a:off x="2304525" y="2367350"/>
              <a:ext cx="49075" cy="2525"/>
            </a:xfrm>
            <a:custGeom>
              <a:avLst/>
              <a:gdLst/>
              <a:ahLst/>
              <a:cxnLst/>
              <a:rect l="l" t="t" r="r" b="b"/>
              <a:pathLst>
                <a:path w="1963" h="101" extrusionOk="0">
                  <a:moveTo>
                    <a:pt x="483" y="1"/>
                  </a:moveTo>
                  <a:lnTo>
                    <a:pt x="1" y="51"/>
                  </a:lnTo>
                  <a:lnTo>
                    <a:pt x="483" y="84"/>
                  </a:lnTo>
                  <a:lnTo>
                    <a:pt x="981" y="101"/>
                  </a:lnTo>
                  <a:lnTo>
                    <a:pt x="1480" y="84"/>
                  </a:lnTo>
                  <a:lnTo>
                    <a:pt x="1962" y="51"/>
                  </a:lnTo>
                  <a:lnTo>
                    <a:pt x="1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0" name="Google Shape;1720;p55"/>
            <p:cNvSpPr/>
            <p:nvPr/>
          </p:nvSpPr>
          <p:spPr>
            <a:xfrm>
              <a:off x="2304525" y="2382325"/>
              <a:ext cx="39100" cy="2525"/>
            </a:xfrm>
            <a:custGeom>
              <a:avLst/>
              <a:gdLst/>
              <a:ahLst/>
              <a:cxnLst/>
              <a:rect l="l" t="t" r="r" b="b"/>
              <a:pathLst>
                <a:path w="1564" h="101" extrusionOk="0">
                  <a:moveTo>
                    <a:pt x="782" y="0"/>
                  </a:moveTo>
                  <a:lnTo>
                    <a:pt x="383" y="17"/>
                  </a:lnTo>
                  <a:lnTo>
                    <a:pt x="1" y="50"/>
                  </a:lnTo>
                  <a:lnTo>
                    <a:pt x="383" y="83"/>
                  </a:lnTo>
                  <a:lnTo>
                    <a:pt x="782" y="100"/>
                  </a:lnTo>
                  <a:lnTo>
                    <a:pt x="1164" y="83"/>
                  </a:lnTo>
                  <a:lnTo>
                    <a:pt x="1563" y="50"/>
                  </a:lnTo>
                  <a:lnTo>
                    <a:pt x="1164" y="17"/>
                  </a:lnTo>
                  <a:lnTo>
                    <a:pt x="7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1" name="Google Shape;1721;p55"/>
            <p:cNvSpPr/>
            <p:nvPr/>
          </p:nvSpPr>
          <p:spPr>
            <a:xfrm>
              <a:off x="2304525" y="2397275"/>
              <a:ext cx="46150" cy="2950"/>
            </a:xfrm>
            <a:custGeom>
              <a:avLst/>
              <a:gdLst/>
              <a:ahLst/>
              <a:cxnLst/>
              <a:rect l="l" t="t" r="r" b="b"/>
              <a:pathLst>
                <a:path w="1846" h="118" extrusionOk="0">
                  <a:moveTo>
                    <a:pt x="932" y="1"/>
                  </a:moveTo>
                  <a:lnTo>
                    <a:pt x="466" y="17"/>
                  </a:lnTo>
                  <a:lnTo>
                    <a:pt x="1" y="51"/>
                  </a:lnTo>
                  <a:lnTo>
                    <a:pt x="466" y="100"/>
                  </a:lnTo>
                  <a:lnTo>
                    <a:pt x="932" y="117"/>
                  </a:lnTo>
                  <a:lnTo>
                    <a:pt x="1380" y="100"/>
                  </a:lnTo>
                  <a:lnTo>
                    <a:pt x="1846" y="51"/>
                  </a:lnTo>
                  <a:lnTo>
                    <a:pt x="1380" y="17"/>
                  </a:lnTo>
                  <a:lnTo>
                    <a:pt x="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2" name="Google Shape;1722;p55"/>
            <p:cNvSpPr/>
            <p:nvPr/>
          </p:nvSpPr>
          <p:spPr>
            <a:xfrm>
              <a:off x="2304525" y="2412250"/>
              <a:ext cx="35775" cy="2925"/>
            </a:xfrm>
            <a:custGeom>
              <a:avLst/>
              <a:gdLst/>
              <a:ahLst/>
              <a:cxnLst/>
              <a:rect l="l" t="t" r="r" b="b"/>
              <a:pathLst>
                <a:path w="1431" h="117" extrusionOk="0">
                  <a:moveTo>
                    <a:pt x="715" y="0"/>
                  </a:moveTo>
                  <a:lnTo>
                    <a:pt x="350" y="17"/>
                  </a:lnTo>
                  <a:lnTo>
                    <a:pt x="1" y="67"/>
                  </a:lnTo>
                  <a:lnTo>
                    <a:pt x="350" y="100"/>
                  </a:lnTo>
                  <a:lnTo>
                    <a:pt x="715" y="116"/>
                  </a:lnTo>
                  <a:lnTo>
                    <a:pt x="1064" y="100"/>
                  </a:lnTo>
                  <a:lnTo>
                    <a:pt x="1430" y="67"/>
                  </a:lnTo>
                  <a:lnTo>
                    <a:pt x="1064" y="17"/>
                  </a:lnTo>
                  <a:lnTo>
                    <a:pt x="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3" name="Google Shape;1723;p55"/>
            <p:cNvSpPr/>
            <p:nvPr/>
          </p:nvSpPr>
          <p:spPr>
            <a:xfrm>
              <a:off x="2304525" y="2427625"/>
              <a:ext cx="34100" cy="2500"/>
            </a:xfrm>
            <a:custGeom>
              <a:avLst/>
              <a:gdLst/>
              <a:ahLst/>
              <a:cxnLst/>
              <a:rect l="l" t="t" r="r" b="b"/>
              <a:pathLst>
                <a:path w="1364" h="100" extrusionOk="0">
                  <a:moveTo>
                    <a:pt x="350" y="0"/>
                  </a:moveTo>
                  <a:lnTo>
                    <a:pt x="1" y="50"/>
                  </a:lnTo>
                  <a:lnTo>
                    <a:pt x="350" y="83"/>
                  </a:lnTo>
                  <a:lnTo>
                    <a:pt x="682" y="100"/>
                  </a:lnTo>
                  <a:lnTo>
                    <a:pt x="1031" y="83"/>
                  </a:lnTo>
                  <a:lnTo>
                    <a:pt x="1364" y="50"/>
                  </a:lnTo>
                  <a:lnTo>
                    <a:pt x="1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4" name="Google Shape;1724;p55"/>
            <p:cNvSpPr/>
            <p:nvPr/>
          </p:nvSpPr>
          <p:spPr>
            <a:xfrm>
              <a:off x="860575" y="1906125"/>
              <a:ext cx="109300" cy="108900"/>
            </a:xfrm>
            <a:custGeom>
              <a:avLst/>
              <a:gdLst/>
              <a:ahLst/>
              <a:cxnLst/>
              <a:rect l="l" t="t" r="r" b="b"/>
              <a:pathLst>
                <a:path w="4372" h="4356" extrusionOk="0">
                  <a:moveTo>
                    <a:pt x="0" y="1"/>
                  </a:moveTo>
                  <a:lnTo>
                    <a:pt x="0" y="4355"/>
                  </a:lnTo>
                  <a:lnTo>
                    <a:pt x="4372" y="4355"/>
                  </a:lnTo>
                  <a:lnTo>
                    <a:pt x="4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5" name="Google Shape;1725;p55"/>
            <p:cNvSpPr/>
            <p:nvPr/>
          </p:nvSpPr>
          <p:spPr>
            <a:xfrm>
              <a:off x="909200" y="1910700"/>
              <a:ext cx="12475" cy="12500"/>
            </a:xfrm>
            <a:custGeom>
              <a:avLst/>
              <a:gdLst/>
              <a:ahLst/>
              <a:cxnLst/>
              <a:rect l="l" t="t" r="r" b="b"/>
              <a:pathLst>
                <a:path w="499" h="500" extrusionOk="0">
                  <a:moveTo>
                    <a:pt x="200" y="0"/>
                  </a:moveTo>
                  <a:lnTo>
                    <a:pt x="150" y="17"/>
                  </a:lnTo>
                  <a:lnTo>
                    <a:pt x="67" y="84"/>
                  </a:lnTo>
                  <a:lnTo>
                    <a:pt x="17" y="150"/>
                  </a:lnTo>
                  <a:lnTo>
                    <a:pt x="0" y="200"/>
                  </a:lnTo>
                  <a:lnTo>
                    <a:pt x="0" y="250"/>
                  </a:lnTo>
                  <a:lnTo>
                    <a:pt x="0" y="300"/>
                  </a:lnTo>
                  <a:lnTo>
                    <a:pt x="17" y="349"/>
                  </a:lnTo>
                  <a:lnTo>
                    <a:pt x="67" y="433"/>
                  </a:lnTo>
                  <a:lnTo>
                    <a:pt x="150" y="482"/>
                  </a:lnTo>
                  <a:lnTo>
                    <a:pt x="200" y="499"/>
                  </a:lnTo>
                  <a:lnTo>
                    <a:pt x="299" y="499"/>
                  </a:lnTo>
                  <a:lnTo>
                    <a:pt x="349" y="482"/>
                  </a:lnTo>
                  <a:lnTo>
                    <a:pt x="432" y="433"/>
                  </a:lnTo>
                  <a:lnTo>
                    <a:pt x="482" y="349"/>
                  </a:lnTo>
                  <a:lnTo>
                    <a:pt x="499" y="300"/>
                  </a:lnTo>
                  <a:lnTo>
                    <a:pt x="499" y="250"/>
                  </a:lnTo>
                  <a:lnTo>
                    <a:pt x="499" y="200"/>
                  </a:lnTo>
                  <a:lnTo>
                    <a:pt x="482" y="150"/>
                  </a:lnTo>
                  <a:lnTo>
                    <a:pt x="432" y="84"/>
                  </a:lnTo>
                  <a:lnTo>
                    <a:pt x="349" y="17"/>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6" name="Google Shape;1726;p55"/>
            <p:cNvSpPr/>
            <p:nvPr/>
          </p:nvSpPr>
          <p:spPr>
            <a:xfrm>
              <a:off x="1010175" y="2327875"/>
              <a:ext cx="582175" cy="1275"/>
            </a:xfrm>
            <a:custGeom>
              <a:avLst/>
              <a:gdLst/>
              <a:ahLst/>
              <a:cxnLst/>
              <a:rect l="l" t="t" r="r" b="b"/>
              <a:pathLst>
                <a:path w="23287" h="51" extrusionOk="0">
                  <a:moveTo>
                    <a:pt x="11651" y="1"/>
                  </a:moveTo>
                  <a:lnTo>
                    <a:pt x="0" y="34"/>
                  </a:lnTo>
                  <a:lnTo>
                    <a:pt x="11651" y="51"/>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7" name="Google Shape;1727;p55"/>
            <p:cNvSpPr/>
            <p:nvPr/>
          </p:nvSpPr>
          <p:spPr>
            <a:xfrm>
              <a:off x="1010175" y="2351575"/>
              <a:ext cx="582175" cy="1675"/>
            </a:xfrm>
            <a:custGeom>
              <a:avLst/>
              <a:gdLst/>
              <a:ahLst/>
              <a:cxnLst/>
              <a:rect l="l" t="t" r="r" b="b"/>
              <a:pathLst>
                <a:path w="23287" h="67" extrusionOk="0">
                  <a:moveTo>
                    <a:pt x="11651" y="0"/>
                  </a:moveTo>
                  <a:lnTo>
                    <a:pt x="0" y="34"/>
                  </a:lnTo>
                  <a:lnTo>
                    <a:pt x="11651" y="67"/>
                  </a:lnTo>
                  <a:lnTo>
                    <a:pt x="23286" y="34"/>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8" name="Google Shape;1728;p55"/>
            <p:cNvSpPr/>
            <p:nvPr/>
          </p:nvSpPr>
          <p:spPr>
            <a:xfrm>
              <a:off x="1010175" y="2375250"/>
              <a:ext cx="582175" cy="1700"/>
            </a:xfrm>
            <a:custGeom>
              <a:avLst/>
              <a:gdLst/>
              <a:ahLst/>
              <a:cxnLst/>
              <a:rect l="l" t="t" r="r" b="b"/>
              <a:pathLst>
                <a:path w="23287" h="68" extrusionOk="0">
                  <a:moveTo>
                    <a:pt x="11651" y="1"/>
                  </a:moveTo>
                  <a:lnTo>
                    <a:pt x="0" y="34"/>
                  </a:lnTo>
                  <a:lnTo>
                    <a:pt x="11651" y="67"/>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29" name="Google Shape;1729;p55"/>
            <p:cNvSpPr/>
            <p:nvPr/>
          </p:nvSpPr>
          <p:spPr>
            <a:xfrm>
              <a:off x="1010175" y="2398950"/>
              <a:ext cx="582175" cy="1675"/>
            </a:xfrm>
            <a:custGeom>
              <a:avLst/>
              <a:gdLst/>
              <a:ahLst/>
              <a:cxnLst/>
              <a:rect l="l" t="t" r="r" b="b"/>
              <a:pathLst>
                <a:path w="23287" h="67" extrusionOk="0">
                  <a:moveTo>
                    <a:pt x="11651" y="0"/>
                  </a:moveTo>
                  <a:lnTo>
                    <a:pt x="0" y="33"/>
                  </a:lnTo>
                  <a:lnTo>
                    <a:pt x="11651" y="67"/>
                  </a:lnTo>
                  <a:lnTo>
                    <a:pt x="23286" y="33"/>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0" name="Google Shape;1730;p55"/>
            <p:cNvSpPr/>
            <p:nvPr/>
          </p:nvSpPr>
          <p:spPr>
            <a:xfrm>
              <a:off x="1010175" y="2398950"/>
              <a:ext cx="582175" cy="1675"/>
            </a:xfrm>
            <a:custGeom>
              <a:avLst/>
              <a:gdLst/>
              <a:ahLst/>
              <a:cxnLst/>
              <a:rect l="l" t="t" r="r" b="b"/>
              <a:pathLst>
                <a:path w="23287" h="67" fill="none" extrusionOk="0">
                  <a:moveTo>
                    <a:pt x="0" y="33"/>
                  </a:moveTo>
                  <a:lnTo>
                    <a:pt x="11651" y="0"/>
                  </a:lnTo>
                  <a:lnTo>
                    <a:pt x="23286" y="33"/>
                  </a:lnTo>
                  <a:lnTo>
                    <a:pt x="11651" y="67"/>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1" name="Google Shape;1731;p55"/>
            <p:cNvSpPr/>
            <p:nvPr/>
          </p:nvSpPr>
          <p:spPr>
            <a:xfrm>
              <a:off x="1010175" y="2422625"/>
              <a:ext cx="582175" cy="1700"/>
            </a:xfrm>
            <a:custGeom>
              <a:avLst/>
              <a:gdLst/>
              <a:ahLst/>
              <a:cxnLst/>
              <a:rect l="l" t="t" r="r" b="b"/>
              <a:pathLst>
                <a:path w="23287" h="68" extrusionOk="0">
                  <a:moveTo>
                    <a:pt x="11651" y="1"/>
                  </a:moveTo>
                  <a:lnTo>
                    <a:pt x="0" y="34"/>
                  </a:lnTo>
                  <a:lnTo>
                    <a:pt x="11651" y="67"/>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2" name="Google Shape;1732;p55"/>
            <p:cNvSpPr/>
            <p:nvPr/>
          </p:nvSpPr>
          <p:spPr>
            <a:xfrm>
              <a:off x="1010175" y="2446725"/>
              <a:ext cx="582175" cy="1275"/>
            </a:xfrm>
            <a:custGeom>
              <a:avLst/>
              <a:gdLst/>
              <a:ahLst/>
              <a:cxnLst/>
              <a:rect l="l" t="t" r="r" b="b"/>
              <a:pathLst>
                <a:path w="23287" h="51" extrusionOk="0">
                  <a:moveTo>
                    <a:pt x="11651" y="1"/>
                  </a:moveTo>
                  <a:lnTo>
                    <a:pt x="0" y="17"/>
                  </a:lnTo>
                  <a:lnTo>
                    <a:pt x="11651" y="50"/>
                  </a:lnTo>
                  <a:lnTo>
                    <a:pt x="23286" y="17"/>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3" name="Google Shape;1733;p55"/>
            <p:cNvSpPr/>
            <p:nvPr/>
          </p:nvSpPr>
          <p:spPr>
            <a:xfrm>
              <a:off x="1010175" y="2470400"/>
              <a:ext cx="582175" cy="1275"/>
            </a:xfrm>
            <a:custGeom>
              <a:avLst/>
              <a:gdLst/>
              <a:ahLst/>
              <a:cxnLst/>
              <a:rect l="l" t="t" r="r" b="b"/>
              <a:pathLst>
                <a:path w="23287" h="51" extrusionOk="0">
                  <a:moveTo>
                    <a:pt x="11651" y="1"/>
                  </a:moveTo>
                  <a:lnTo>
                    <a:pt x="0" y="34"/>
                  </a:lnTo>
                  <a:lnTo>
                    <a:pt x="11651" y="51"/>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4" name="Google Shape;1734;p55"/>
            <p:cNvSpPr/>
            <p:nvPr/>
          </p:nvSpPr>
          <p:spPr>
            <a:xfrm>
              <a:off x="1010175" y="2494100"/>
              <a:ext cx="582175" cy="1275"/>
            </a:xfrm>
            <a:custGeom>
              <a:avLst/>
              <a:gdLst/>
              <a:ahLst/>
              <a:cxnLst/>
              <a:rect l="l" t="t" r="r" b="b"/>
              <a:pathLst>
                <a:path w="23287" h="51" extrusionOk="0">
                  <a:moveTo>
                    <a:pt x="11651" y="0"/>
                  </a:moveTo>
                  <a:lnTo>
                    <a:pt x="0" y="34"/>
                  </a:lnTo>
                  <a:lnTo>
                    <a:pt x="11651" y="50"/>
                  </a:lnTo>
                  <a:lnTo>
                    <a:pt x="23286" y="34"/>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5" name="Google Shape;1735;p55"/>
            <p:cNvSpPr/>
            <p:nvPr/>
          </p:nvSpPr>
          <p:spPr>
            <a:xfrm>
              <a:off x="1010175" y="2517775"/>
              <a:ext cx="582175" cy="1700"/>
            </a:xfrm>
            <a:custGeom>
              <a:avLst/>
              <a:gdLst/>
              <a:ahLst/>
              <a:cxnLst/>
              <a:rect l="l" t="t" r="r" b="b"/>
              <a:pathLst>
                <a:path w="23287" h="68" extrusionOk="0">
                  <a:moveTo>
                    <a:pt x="11651" y="1"/>
                  </a:moveTo>
                  <a:lnTo>
                    <a:pt x="0" y="34"/>
                  </a:lnTo>
                  <a:lnTo>
                    <a:pt x="11651" y="67"/>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6" name="Google Shape;1736;p55"/>
            <p:cNvSpPr/>
            <p:nvPr/>
          </p:nvSpPr>
          <p:spPr>
            <a:xfrm>
              <a:off x="1010175" y="2541475"/>
              <a:ext cx="582175" cy="1675"/>
            </a:xfrm>
            <a:custGeom>
              <a:avLst/>
              <a:gdLst/>
              <a:ahLst/>
              <a:cxnLst/>
              <a:rect l="l" t="t" r="r" b="b"/>
              <a:pathLst>
                <a:path w="23287" h="67" extrusionOk="0">
                  <a:moveTo>
                    <a:pt x="11651" y="0"/>
                  </a:moveTo>
                  <a:lnTo>
                    <a:pt x="0" y="33"/>
                  </a:lnTo>
                  <a:lnTo>
                    <a:pt x="11651" y="67"/>
                  </a:lnTo>
                  <a:lnTo>
                    <a:pt x="23286" y="33"/>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7" name="Google Shape;1737;p55"/>
            <p:cNvSpPr/>
            <p:nvPr/>
          </p:nvSpPr>
          <p:spPr>
            <a:xfrm>
              <a:off x="1010175" y="2565150"/>
              <a:ext cx="582175" cy="1700"/>
            </a:xfrm>
            <a:custGeom>
              <a:avLst/>
              <a:gdLst/>
              <a:ahLst/>
              <a:cxnLst/>
              <a:rect l="l" t="t" r="r" b="b"/>
              <a:pathLst>
                <a:path w="23287" h="68" extrusionOk="0">
                  <a:moveTo>
                    <a:pt x="11651" y="1"/>
                  </a:moveTo>
                  <a:lnTo>
                    <a:pt x="0" y="34"/>
                  </a:lnTo>
                  <a:lnTo>
                    <a:pt x="11651" y="67"/>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8" name="Google Shape;1738;p55"/>
            <p:cNvSpPr/>
            <p:nvPr/>
          </p:nvSpPr>
          <p:spPr>
            <a:xfrm>
              <a:off x="1010175" y="2588825"/>
              <a:ext cx="582175" cy="1700"/>
            </a:xfrm>
            <a:custGeom>
              <a:avLst/>
              <a:gdLst/>
              <a:ahLst/>
              <a:cxnLst/>
              <a:rect l="l" t="t" r="r" b="b"/>
              <a:pathLst>
                <a:path w="23287" h="68" extrusionOk="0">
                  <a:moveTo>
                    <a:pt x="11651" y="1"/>
                  </a:moveTo>
                  <a:lnTo>
                    <a:pt x="0" y="34"/>
                  </a:lnTo>
                  <a:lnTo>
                    <a:pt x="11651" y="67"/>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39" name="Google Shape;1739;p55"/>
            <p:cNvSpPr/>
            <p:nvPr/>
          </p:nvSpPr>
          <p:spPr>
            <a:xfrm>
              <a:off x="1010175" y="2612950"/>
              <a:ext cx="582175" cy="1250"/>
            </a:xfrm>
            <a:custGeom>
              <a:avLst/>
              <a:gdLst/>
              <a:ahLst/>
              <a:cxnLst/>
              <a:rect l="l" t="t" r="r" b="b"/>
              <a:pathLst>
                <a:path w="23287" h="50" extrusionOk="0">
                  <a:moveTo>
                    <a:pt x="11651" y="0"/>
                  </a:moveTo>
                  <a:lnTo>
                    <a:pt x="0" y="17"/>
                  </a:lnTo>
                  <a:lnTo>
                    <a:pt x="11651" y="50"/>
                  </a:lnTo>
                  <a:lnTo>
                    <a:pt x="23286" y="17"/>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0" name="Google Shape;1740;p55"/>
            <p:cNvSpPr/>
            <p:nvPr/>
          </p:nvSpPr>
          <p:spPr>
            <a:xfrm>
              <a:off x="1010175" y="2636625"/>
              <a:ext cx="582175" cy="1275"/>
            </a:xfrm>
            <a:custGeom>
              <a:avLst/>
              <a:gdLst/>
              <a:ahLst/>
              <a:cxnLst/>
              <a:rect l="l" t="t" r="r" b="b"/>
              <a:pathLst>
                <a:path w="23287" h="51" extrusionOk="0">
                  <a:moveTo>
                    <a:pt x="11651" y="0"/>
                  </a:moveTo>
                  <a:lnTo>
                    <a:pt x="0" y="34"/>
                  </a:lnTo>
                  <a:lnTo>
                    <a:pt x="11651" y="50"/>
                  </a:lnTo>
                  <a:lnTo>
                    <a:pt x="23286" y="34"/>
                  </a:lnTo>
                  <a:lnTo>
                    <a:pt x="1165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1" name="Google Shape;1741;p55"/>
            <p:cNvSpPr/>
            <p:nvPr/>
          </p:nvSpPr>
          <p:spPr>
            <a:xfrm>
              <a:off x="1010175" y="2660300"/>
              <a:ext cx="582175" cy="1275"/>
            </a:xfrm>
            <a:custGeom>
              <a:avLst/>
              <a:gdLst/>
              <a:ahLst/>
              <a:cxnLst/>
              <a:rect l="l" t="t" r="r" b="b"/>
              <a:pathLst>
                <a:path w="23287" h="51" extrusionOk="0">
                  <a:moveTo>
                    <a:pt x="11651" y="1"/>
                  </a:moveTo>
                  <a:lnTo>
                    <a:pt x="0" y="34"/>
                  </a:lnTo>
                  <a:lnTo>
                    <a:pt x="11651" y="51"/>
                  </a:lnTo>
                  <a:lnTo>
                    <a:pt x="23286" y="34"/>
                  </a:lnTo>
                  <a:lnTo>
                    <a:pt x="1165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2" name="Google Shape;1742;p55"/>
            <p:cNvSpPr/>
            <p:nvPr/>
          </p:nvSpPr>
          <p:spPr>
            <a:xfrm>
              <a:off x="1071650" y="2588825"/>
              <a:ext cx="44075" cy="99775"/>
            </a:xfrm>
            <a:custGeom>
              <a:avLst/>
              <a:gdLst/>
              <a:ahLst/>
              <a:cxnLst/>
              <a:rect l="l" t="t" r="r" b="b"/>
              <a:pathLst>
                <a:path w="1763" h="3991" extrusionOk="0">
                  <a:moveTo>
                    <a:pt x="1" y="1"/>
                  </a:moveTo>
                  <a:lnTo>
                    <a:pt x="1" y="3990"/>
                  </a:lnTo>
                  <a:lnTo>
                    <a:pt x="1763" y="399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3" name="Google Shape;1743;p55"/>
            <p:cNvSpPr/>
            <p:nvPr/>
          </p:nvSpPr>
          <p:spPr>
            <a:xfrm>
              <a:off x="1153525" y="2535650"/>
              <a:ext cx="44075" cy="152950"/>
            </a:xfrm>
            <a:custGeom>
              <a:avLst/>
              <a:gdLst/>
              <a:ahLst/>
              <a:cxnLst/>
              <a:rect l="l" t="t" r="r" b="b"/>
              <a:pathLst>
                <a:path w="1763" h="6118" extrusionOk="0">
                  <a:moveTo>
                    <a:pt x="0" y="1"/>
                  </a:moveTo>
                  <a:lnTo>
                    <a:pt x="0" y="6117"/>
                  </a:lnTo>
                  <a:lnTo>
                    <a:pt x="1762" y="6117"/>
                  </a:lnTo>
                  <a:lnTo>
                    <a:pt x="1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4" name="Google Shape;1744;p55"/>
            <p:cNvSpPr/>
            <p:nvPr/>
          </p:nvSpPr>
          <p:spPr>
            <a:xfrm>
              <a:off x="1235375" y="2476225"/>
              <a:ext cx="44500" cy="212375"/>
            </a:xfrm>
            <a:custGeom>
              <a:avLst/>
              <a:gdLst/>
              <a:ahLst/>
              <a:cxnLst/>
              <a:rect l="l" t="t" r="r" b="b"/>
              <a:pathLst>
                <a:path w="1780" h="8495" extrusionOk="0">
                  <a:moveTo>
                    <a:pt x="1" y="1"/>
                  </a:moveTo>
                  <a:lnTo>
                    <a:pt x="1" y="8494"/>
                  </a:lnTo>
                  <a:lnTo>
                    <a:pt x="1779" y="8494"/>
                  </a:lnTo>
                  <a:lnTo>
                    <a:pt x="17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5" name="Google Shape;1745;p55"/>
            <p:cNvSpPr/>
            <p:nvPr/>
          </p:nvSpPr>
          <p:spPr>
            <a:xfrm>
              <a:off x="1317250" y="2450875"/>
              <a:ext cx="44475" cy="237725"/>
            </a:xfrm>
            <a:custGeom>
              <a:avLst/>
              <a:gdLst/>
              <a:ahLst/>
              <a:cxnLst/>
              <a:rect l="l" t="t" r="r" b="b"/>
              <a:pathLst>
                <a:path w="1779" h="9509" extrusionOk="0">
                  <a:moveTo>
                    <a:pt x="0" y="1"/>
                  </a:moveTo>
                  <a:lnTo>
                    <a:pt x="0" y="9508"/>
                  </a:lnTo>
                  <a:lnTo>
                    <a:pt x="1778" y="9508"/>
                  </a:lnTo>
                  <a:lnTo>
                    <a:pt x="1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6" name="Google Shape;1746;p55"/>
            <p:cNvSpPr/>
            <p:nvPr/>
          </p:nvSpPr>
          <p:spPr>
            <a:xfrm>
              <a:off x="1399500" y="2405175"/>
              <a:ext cx="44075" cy="283425"/>
            </a:xfrm>
            <a:custGeom>
              <a:avLst/>
              <a:gdLst/>
              <a:ahLst/>
              <a:cxnLst/>
              <a:rect l="l" t="t" r="r" b="b"/>
              <a:pathLst>
                <a:path w="1763" h="11337" extrusionOk="0">
                  <a:moveTo>
                    <a:pt x="1" y="0"/>
                  </a:moveTo>
                  <a:lnTo>
                    <a:pt x="1" y="11336"/>
                  </a:lnTo>
                  <a:lnTo>
                    <a:pt x="1763" y="11336"/>
                  </a:lnTo>
                  <a:lnTo>
                    <a:pt x="1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7" name="Google Shape;1747;p55"/>
            <p:cNvSpPr/>
            <p:nvPr/>
          </p:nvSpPr>
          <p:spPr>
            <a:xfrm>
              <a:off x="1481375" y="2360300"/>
              <a:ext cx="44075" cy="328300"/>
            </a:xfrm>
            <a:custGeom>
              <a:avLst/>
              <a:gdLst/>
              <a:ahLst/>
              <a:cxnLst/>
              <a:rect l="l" t="t" r="r" b="b"/>
              <a:pathLst>
                <a:path w="1763" h="13132" extrusionOk="0">
                  <a:moveTo>
                    <a:pt x="0" y="0"/>
                  </a:moveTo>
                  <a:lnTo>
                    <a:pt x="0" y="13131"/>
                  </a:lnTo>
                  <a:lnTo>
                    <a:pt x="1762" y="13131"/>
                  </a:lnTo>
                  <a:lnTo>
                    <a:pt x="1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8" name="Google Shape;1748;p55"/>
            <p:cNvSpPr/>
            <p:nvPr/>
          </p:nvSpPr>
          <p:spPr>
            <a:xfrm>
              <a:off x="1023050" y="2312100"/>
              <a:ext cx="569300" cy="379400"/>
            </a:xfrm>
            <a:custGeom>
              <a:avLst/>
              <a:gdLst/>
              <a:ahLst/>
              <a:cxnLst/>
              <a:rect l="l" t="t" r="r" b="b"/>
              <a:pathLst>
                <a:path w="22772" h="15176" extrusionOk="0">
                  <a:moveTo>
                    <a:pt x="117" y="0"/>
                  </a:moveTo>
                  <a:lnTo>
                    <a:pt x="67" y="3757"/>
                  </a:lnTo>
                  <a:lnTo>
                    <a:pt x="34" y="7530"/>
                  </a:lnTo>
                  <a:lnTo>
                    <a:pt x="17" y="9425"/>
                  </a:lnTo>
                  <a:lnTo>
                    <a:pt x="17" y="11303"/>
                  </a:lnTo>
                  <a:lnTo>
                    <a:pt x="0" y="15076"/>
                  </a:lnTo>
                  <a:lnTo>
                    <a:pt x="0" y="15175"/>
                  </a:lnTo>
                  <a:lnTo>
                    <a:pt x="11436" y="15175"/>
                  </a:lnTo>
                  <a:lnTo>
                    <a:pt x="17103" y="15142"/>
                  </a:lnTo>
                  <a:lnTo>
                    <a:pt x="22771" y="15076"/>
                  </a:lnTo>
                  <a:lnTo>
                    <a:pt x="17103" y="15009"/>
                  </a:lnTo>
                  <a:lnTo>
                    <a:pt x="11436" y="14976"/>
                  </a:lnTo>
                  <a:lnTo>
                    <a:pt x="5784" y="14959"/>
                  </a:lnTo>
                  <a:lnTo>
                    <a:pt x="232" y="14959"/>
                  </a:lnTo>
                  <a:lnTo>
                    <a:pt x="216" y="11303"/>
                  </a:lnTo>
                  <a:lnTo>
                    <a:pt x="200" y="7546"/>
                  </a:lnTo>
                  <a:lnTo>
                    <a:pt x="166" y="3757"/>
                  </a:lnTo>
                  <a:lnTo>
                    <a:pt x="11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49" name="Google Shape;1749;p55"/>
            <p:cNvSpPr/>
            <p:nvPr/>
          </p:nvSpPr>
          <p:spPr>
            <a:xfrm>
              <a:off x="1023050" y="2312100"/>
              <a:ext cx="569300" cy="379400"/>
            </a:xfrm>
            <a:custGeom>
              <a:avLst/>
              <a:gdLst/>
              <a:ahLst/>
              <a:cxnLst/>
              <a:rect l="l" t="t" r="r" b="b"/>
              <a:pathLst>
                <a:path w="22772" h="15176" fill="none" extrusionOk="0">
                  <a:moveTo>
                    <a:pt x="117" y="0"/>
                  </a:moveTo>
                  <a:lnTo>
                    <a:pt x="166" y="3757"/>
                  </a:lnTo>
                  <a:lnTo>
                    <a:pt x="200" y="7546"/>
                  </a:lnTo>
                  <a:lnTo>
                    <a:pt x="200" y="7546"/>
                  </a:lnTo>
                  <a:lnTo>
                    <a:pt x="216" y="11303"/>
                  </a:lnTo>
                  <a:lnTo>
                    <a:pt x="233" y="15076"/>
                  </a:lnTo>
                  <a:lnTo>
                    <a:pt x="117" y="14959"/>
                  </a:lnTo>
                  <a:lnTo>
                    <a:pt x="5784" y="14959"/>
                  </a:lnTo>
                  <a:lnTo>
                    <a:pt x="11436" y="14976"/>
                  </a:lnTo>
                  <a:lnTo>
                    <a:pt x="17103" y="15009"/>
                  </a:lnTo>
                  <a:lnTo>
                    <a:pt x="22771" y="15076"/>
                  </a:lnTo>
                  <a:lnTo>
                    <a:pt x="17103" y="15142"/>
                  </a:lnTo>
                  <a:lnTo>
                    <a:pt x="11436" y="15175"/>
                  </a:lnTo>
                  <a:lnTo>
                    <a:pt x="5784" y="15175"/>
                  </a:lnTo>
                  <a:lnTo>
                    <a:pt x="117" y="15175"/>
                  </a:lnTo>
                  <a:lnTo>
                    <a:pt x="0" y="15175"/>
                  </a:lnTo>
                  <a:lnTo>
                    <a:pt x="0" y="15076"/>
                  </a:lnTo>
                  <a:lnTo>
                    <a:pt x="0" y="15076"/>
                  </a:lnTo>
                  <a:lnTo>
                    <a:pt x="17" y="11303"/>
                  </a:lnTo>
                  <a:lnTo>
                    <a:pt x="17" y="9425"/>
                  </a:lnTo>
                  <a:lnTo>
                    <a:pt x="34" y="7530"/>
                  </a:lnTo>
                  <a:lnTo>
                    <a:pt x="67" y="3757"/>
                  </a:lnTo>
                  <a:lnTo>
                    <a:pt x="1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0" name="Google Shape;1750;p55"/>
            <p:cNvSpPr/>
            <p:nvPr/>
          </p:nvSpPr>
          <p:spPr>
            <a:xfrm>
              <a:off x="1071650" y="2708500"/>
              <a:ext cx="44075" cy="4200"/>
            </a:xfrm>
            <a:custGeom>
              <a:avLst/>
              <a:gdLst/>
              <a:ahLst/>
              <a:cxnLst/>
              <a:rect l="l" t="t" r="r" b="b"/>
              <a:pathLst>
                <a:path w="1763" h="168" extrusionOk="0">
                  <a:moveTo>
                    <a:pt x="1" y="1"/>
                  </a:moveTo>
                  <a:lnTo>
                    <a:pt x="1" y="167"/>
                  </a:lnTo>
                  <a:lnTo>
                    <a:pt x="1763" y="167"/>
                  </a:lnTo>
                  <a:lnTo>
                    <a:pt x="17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1" name="Google Shape;1751;p55"/>
            <p:cNvSpPr/>
            <p:nvPr/>
          </p:nvSpPr>
          <p:spPr>
            <a:xfrm>
              <a:off x="1153525" y="2708500"/>
              <a:ext cx="44075" cy="4200"/>
            </a:xfrm>
            <a:custGeom>
              <a:avLst/>
              <a:gdLst/>
              <a:ahLst/>
              <a:cxnLst/>
              <a:rect l="l" t="t" r="r" b="b"/>
              <a:pathLst>
                <a:path w="1763" h="168" extrusionOk="0">
                  <a:moveTo>
                    <a:pt x="0" y="1"/>
                  </a:moveTo>
                  <a:lnTo>
                    <a:pt x="0" y="167"/>
                  </a:lnTo>
                  <a:lnTo>
                    <a:pt x="1762" y="167"/>
                  </a:lnTo>
                  <a:lnTo>
                    <a:pt x="176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2" name="Google Shape;1752;p55"/>
            <p:cNvSpPr/>
            <p:nvPr/>
          </p:nvSpPr>
          <p:spPr>
            <a:xfrm>
              <a:off x="1235375" y="2708500"/>
              <a:ext cx="44500" cy="4200"/>
            </a:xfrm>
            <a:custGeom>
              <a:avLst/>
              <a:gdLst/>
              <a:ahLst/>
              <a:cxnLst/>
              <a:rect l="l" t="t" r="r" b="b"/>
              <a:pathLst>
                <a:path w="1780" h="168" extrusionOk="0">
                  <a:moveTo>
                    <a:pt x="1" y="1"/>
                  </a:moveTo>
                  <a:lnTo>
                    <a:pt x="1" y="167"/>
                  </a:lnTo>
                  <a:lnTo>
                    <a:pt x="1779" y="167"/>
                  </a:lnTo>
                  <a:lnTo>
                    <a:pt x="177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3" name="Google Shape;1753;p55"/>
            <p:cNvSpPr/>
            <p:nvPr/>
          </p:nvSpPr>
          <p:spPr>
            <a:xfrm>
              <a:off x="1317250" y="2708500"/>
              <a:ext cx="44475" cy="4200"/>
            </a:xfrm>
            <a:custGeom>
              <a:avLst/>
              <a:gdLst/>
              <a:ahLst/>
              <a:cxnLst/>
              <a:rect l="l" t="t" r="r" b="b"/>
              <a:pathLst>
                <a:path w="1779" h="168" extrusionOk="0">
                  <a:moveTo>
                    <a:pt x="0" y="1"/>
                  </a:moveTo>
                  <a:lnTo>
                    <a:pt x="0" y="167"/>
                  </a:lnTo>
                  <a:lnTo>
                    <a:pt x="1778" y="167"/>
                  </a:lnTo>
                  <a:lnTo>
                    <a:pt x="177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4" name="Google Shape;1754;p55"/>
            <p:cNvSpPr/>
            <p:nvPr/>
          </p:nvSpPr>
          <p:spPr>
            <a:xfrm>
              <a:off x="1399500" y="2708500"/>
              <a:ext cx="44075" cy="4200"/>
            </a:xfrm>
            <a:custGeom>
              <a:avLst/>
              <a:gdLst/>
              <a:ahLst/>
              <a:cxnLst/>
              <a:rect l="l" t="t" r="r" b="b"/>
              <a:pathLst>
                <a:path w="1763" h="168" extrusionOk="0">
                  <a:moveTo>
                    <a:pt x="1" y="1"/>
                  </a:moveTo>
                  <a:lnTo>
                    <a:pt x="1" y="167"/>
                  </a:lnTo>
                  <a:lnTo>
                    <a:pt x="1763" y="167"/>
                  </a:lnTo>
                  <a:lnTo>
                    <a:pt x="17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5" name="Google Shape;1755;p55"/>
            <p:cNvSpPr/>
            <p:nvPr/>
          </p:nvSpPr>
          <p:spPr>
            <a:xfrm>
              <a:off x="1481375" y="2708500"/>
              <a:ext cx="44075" cy="4200"/>
            </a:xfrm>
            <a:custGeom>
              <a:avLst/>
              <a:gdLst/>
              <a:ahLst/>
              <a:cxnLst/>
              <a:rect l="l" t="t" r="r" b="b"/>
              <a:pathLst>
                <a:path w="1763" h="168" extrusionOk="0">
                  <a:moveTo>
                    <a:pt x="0" y="1"/>
                  </a:moveTo>
                  <a:lnTo>
                    <a:pt x="0" y="167"/>
                  </a:lnTo>
                  <a:lnTo>
                    <a:pt x="1762" y="167"/>
                  </a:lnTo>
                  <a:lnTo>
                    <a:pt x="176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6" name="Google Shape;1756;p55"/>
            <p:cNvSpPr/>
            <p:nvPr/>
          </p:nvSpPr>
          <p:spPr>
            <a:xfrm>
              <a:off x="1076650" y="2369450"/>
              <a:ext cx="435500" cy="232300"/>
            </a:xfrm>
            <a:custGeom>
              <a:avLst/>
              <a:gdLst/>
              <a:ahLst/>
              <a:cxnLst/>
              <a:rect l="l" t="t" r="r" b="b"/>
              <a:pathLst>
                <a:path w="17420" h="9292" extrusionOk="0">
                  <a:moveTo>
                    <a:pt x="17403" y="0"/>
                  </a:moveTo>
                  <a:lnTo>
                    <a:pt x="17070" y="565"/>
                  </a:lnTo>
                  <a:lnTo>
                    <a:pt x="16721" y="1097"/>
                  </a:lnTo>
                  <a:lnTo>
                    <a:pt x="16356" y="1629"/>
                  </a:lnTo>
                  <a:lnTo>
                    <a:pt x="15957" y="2144"/>
                  </a:lnTo>
                  <a:lnTo>
                    <a:pt x="15757" y="2394"/>
                  </a:lnTo>
                  <a:lnTo>
                    <a:pt x="15558" y="2643"/>
                  </a:lnTo>
                  <a:lnTo>
                    <a:pt x="15126" y="3125"/>
                  </a:lnTo>
                  <a:lnTo>
                    <a:pt x="14677" y="3590"/>
                  </a:lnTo>
                  <a:lnTo>
                    <a:pt x="14444" y="3823"/>
                  </a:lnTo>
                  <a:lnTo>
                    <a:pt x="14211" y="4039"/>
                  </a:lnTo>
                  <a:lnTo>
                    <a:pt x="13729" y="4471"/>
                  </a:lnTo>
                  <a:lnTo>
                    <a:pt x="13231" y="4870"/>
                  </a:lnTo>
                  <a:lnTo>
                    <a:pt x="12732" y="5269"/>
                  </a:lnTo>
                  <a:lnTo>
                    <a:pt x="12200" y="5635"/>
                  </a:lnTo>
                  <a:lnTo>
                    <a:pt x="11668" y="5984"/>
                  </a:lnTo>
                  <a:lnTo>
                    <a:pt x="11120" y="6316"/>
                  </a:lnTo>
                  <a:lnTo>
                    <a:pt x="10555" y="6632"/>
                  </a:lnTo>
                  <a:lnTo>
                    <a:pt x="9973" y="6931"/>
                  </a:lnTo>
                  <a:lnTo>
                    <a:pt x="9391" y="7197"/>
                  </a:lnTo>
                  <a:lnTo>
                    <a:pt x="8793" y="7463"/>
                  </a:lnTo>
                  <a:lnTo>
                    <a:pt x="8211" y="7696"/>
                  </a:lnTo>
                  <a:lnTo>
                    <a:pt x="7596" y="7928"/>
                  </a:lnTo>
                  <a:lnTo>
                    <a:pt x="6981" y="8128"/>
                  </a:lnTo>
                  <a:lnTo>
                    <a:pt x="6366" y="8311"/>
                  </a:lnTo>
                  <a:lnTo>
                    <a:pt x="5751" y="8477"/>
                  </a:lnTo>
                  <a:lnTo>
                    <a:pt x="5120" y="8626"/>
                  </a:lnTo>
                  <a:lnTo>
                    <a:pt x="4488" y="8776"/>
                  </a:lnTo>
                  <a:lnTo>
                    <a:pt x="3856" y="8892"/>
                  </a:lnTo>
                  <a:lnTo>
                    <a:pt x="3225" y="8992"/>
                  </a:lnTo>
                  <a:lnTo>
                    <a:pt x="2577" y="9092"/>
                  </a:lnTo>
                  <a:lnTo>
                    <a:pt x="1945" y="9175"/>
                  </a:lnTo>
                  <a:lnTo>
                    <a:pt x="1297" y="9225"/>
                  </a:lnTo>
                  <a:lnTo>
                    <a:pt x="649" y="9275"/>
                  </a:lnTo>
                  <a:lnTo>
                    <a:pt x="0" y="9291"/>
                  </a:lnTo>
                  <a:lnTo>
                    <a:pt x="1297" y="9291"/>
                  </a:lnTo>
                  <a:lnTo>
                    <a:pt x="1945" y="9258"/>
                  </a:lnTo>
                  <a:lnTo>
                    <a:pt x="2593" y="9208"/>
                  </a:lnTo>
                  <a:lnTo>
                    <a:pt x="3242" y="9142"/>
                  </a:lnTo>
                  <a:lnTo>
                    <a:pt x="3890" y="9042"/>
                  </a:lnTo>
                  <a:lnTo>
                    <a:pt x="4538" y="8942"/>
                  </a:lnTo>
                  <a:lnTo>
                    <a:pt x="5170" y="8809"/>
                  </a:lnTo>
                  <a:lnTo>
                    <a:pt x="5801" y="8676"/>
                  </a:lnTo>
                  <a:lnTo>
                    <a:pt x="6433" y="8510"/>
                  </a:lnTo>
                  <a:lnTo>
                    <a:pt x="7064" y="8327"/>
                  </a:lnTo>
                  <a:lnTo>
                    <a:pt x="7679" y="8128"/>
                  </a:lnTo>
                  <a:lnTo>
                    <a:pt x="8294" y="7912"/>
                  </a:lnTo>
                  <a:lnTo>
                    <a:pt x="8893" y="7679"/>
                  </a:lnTo>
                  <a:lnTo>
                    <a:pt x="9491" y="7413"/>
                  </a:lnTo>
                  <a:lnTo>
                    <a:pt x="10089" y="7147"/>
                  </a:lnTo>
                  <a:lnTo>
                    <a:pt x="10671" y="6848"/>
                  </a:lnTo>
                  <a:lnTo>
                    <a:pt x="11236" y="6516"/>
                  </a:lnTo>
                  <a:lnTo>
                    <a:pt x="11785" y="6183"/>
                  </a:lnTo>
                  <a:lnTo>
                    <a:pt x="12333" y="5817"/>
                  </a:lnTo>
                  <a:lnTo>
                    <a:pt x="12865" y="5435"/>
                  </a:lnTo>
                  <a:lnTo>
                    <a:pt x="13380" y="5036"/>
                  </a:lnTo>
                  <a:lnTo>
                    <a:pt x="13879" y="4621"/>
                  </a:lnTo>
                  <a:lnTo>
                    <a:pt x="14344" y="4172"/>
                  </a:lnTo>
                  <a:lnTo>
                    <a:pt x="14810" y="3707"/>
                  </a:lnTo>
                  <a:lnTo>
                    <a:pt x="15242" y="3225"/>
                  </a:lnTo>
                  <a:lnTo>
                    <a:pt x="15657" y="2726"/>
                  </a:lnTo>
                  <a:lnTo>
                    <a:pt x="16056" y="2211"/>
                  </a:lnTo>
                  <a:lnTo>
                    <a:pt x="16439" y="1679"/>
                  </a:lnTo>
                  <a:lnTo>
                    <a:pt x="16788" y="1147"/>
                  </a:lnTo>
                  <a:lnTo>
                    <a:pt x="17120" y="582"/>
                  </a:lnTo>
                  <a:lnTo>
                    <a:pt x="17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7" name="Google Shape;1757;p55"/>
            <p:cNvSpPr/>
            <p:nvPr/>
          </p:nvSpPr>
          <p:spPr>
            <a:xfrm>
              <a:off x="1479300" y="2363625"/>
              <a:ext cx="44900" cy="38250"/>
            </a:xfrm>
            <a:custGeom>
              <a:avLst/>
              <a:gdLst/>
              <a:ahLst/>
              <a:cxnLst/>
              <a:rect l="l" t="t" r="r" b="b"/>
              <a:pathLst>
                <a:path w="1796" h="1530" extrusionOk="0">
                  <a:moveTo>
                    <a:pt x="1430" y="0"/>
                  </a:moveTo>
                  <a:lnTo>
                    <a:pt x="0" y="466"/>
                  </a:lnTo>
                  <a:lnTo>
                    <a:pt x="67" y="715"/>
                  </a:lnTo>
                  <a:lnTo>
                    <a:pt x="1247" y="316"/>
                  </a:lnTo>
                  <a:lnTo>
                    <a:pt x="1563" y="1530"/>
                  </a:lnTo>
                  <a:lnTo>
                    <a:pt x="1795" y="1463"/>
                  </a:lnTo>
                  <a:lnTo>
                    <a:pt x="14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8" name="Google Shape;1758;p55"/>
            <p:cNvSpPr/>
            <p:nvPr/>
          </p:nvSpPr>
          <p:spPr>
            <a:xfrm>
              <a:off x="1124025" y="2101425"/>
              <a:ext cx="386050" cy="289650"/>
            </a:xfrm>
            <a:custGeom>
              <a:avLst/>
              <a:gdLst/>
              <a:ahLst/>
              <a:cxnLst/>
              <a:rect l="l" t="t" r="r" b="b"/>
              <a:pathLst>
                <a:path w="15442" h="11586" extrusionOk="0">
                  <a:moveTo>
                    <a:pt x="7895" y="1"/>
                  </a:moveTo>
                  <a:lnTo>
                    <a:pt x="7563" y="17"/>
                  </a:lnTo>
                  <a:lnTo>
                    <a:pt x="7230" y="34"/>
                  </a:lnTo>
                  <a:lnTo>
                    <a:pt x="6915" y="67"/>
                  </a:lnTo>
                  <a:lnTo>
                    <a:pt x="6582" y="117"/>
                  </a:lnTo>
                  <a:lnTo>
                    <a:pt x="6250" y="167"/>
                  </a:lnTo>
                  <a:lnTo>
                    <a:pt x="5917" y="233"/>
                  </a:lnTo>
                  <a:lnTo>
                    <a:pt x="5602" y="300"/>
                  </a:lnTo>
                  <a:lnTo>
                    <a:pt x="5269" y="383"/>
                  </a:lnTo>
                  <a:lnTo>
                    <a:pt x="4953" y="466"/>
                  </a:lnTo>
                  <a:lnTo>
                    <a:pt x="4637" y="566"/>
                  </a:lnTo>
                  <a:lnTo>
                    <a:pt x="4322" y="682"/>
                  </a:lnTo>
                  <a:lnTo>
                    <a:pt x="4006" y="798"/>
                  </a:lnTo>
                  <a:lnTo>
                    <a:pt x="3707" y="931"/>
                  </a:lnTo>
                  <a:lnTo>
                    <a:pt x="3408" y="1081"/>
                  </a:lnTo>
                  <a:lnTo>
                    <a:pt x="3108" y="1230"/>
                  </a:lnTo>
                  <a:lnTo>
                    <a:pt x="2809" y="1397"/>
                  </a:lnTo>
                  <a:lnTo>
                    <a:pt x="2527" y="1580"/>
                  </a:lnTo>
                  <a:lnTo>
                    <a:pt x="2261" y="1779"/>
                  </a:lnTo>
                  <a:lnTo>
                    <a:pt x="1995" y="1978"/>
                  </a:lnTo>
                  <a:lnTo>
                    <a:pt x="1745" y="2211"/>
                  </a:lnTo>
                  <a:lnTo>
                    <a:pt x="1513" y="2444"/>
                  </a:lnTo>
                  <a:lnTo>
                    <a:pt x="1280" y="2693"/>
                  </a:lnTo>
                  <a:lnTo>
                    <a:pt x="1081" y="2959"/>
                  </a:lnTo>
                  <a:lnTo>
                    <a:pt x="881" y="3225"/>
                  </a:lnTo>
                  <a:lnTo>
                    <a:pt x="715" y="3524"/>
                  </a:lnTo>
                  <a:lnTo>
                    <a:pt x="549" y="3823"/>
                  </a:lnTo>
                  <a:lnTo>
                    <a:pt x="416" y="4123"/>
                  </a:lnTo>
                  <a:lnTo>
                    <a:pt x="299" y="4438"/>
                  </a:lnTo>
                  <a:lnTo>
                    <a:pt x="200" y="4771"/>
                  </a:lnTo>
                  <a:lnTo>
                    <a:pt x="117" y="5087"/>
                  </a:lnTo>
                  <a:lnTo>
                    <a:pt x="67" y="5419"/>
                  </a:lnTo>
                  <a:lnTo>
                    <a:pt x="33" y="5768"/>
                  </a:lnTo>
                  <a:lnTo>
                    <a:pt x="0" y="6100"/>
                  </a:lnTo>
                  <a:lnTo>
                    <a:pt x="17" y="6433"/>
                  </a:lnTo>
                  <a:lnTo>
                    <a:pt x="50" y="6782"/>
                  </a:lnTo>
                  <a:lnTo>
                    <a:pt x="100" y="7114"/>
                  </a:lnTo>
                  <a:lnTo>
                    <a:pt x="183" y="7430"/>
                  </a:lnTo>
                  <a:lnTo>
                    <a:pt x="299" y="7763"/>
                  </a:lnTo>
                  <a:lnTo>
                    <a:pt x="432" y="8078"/>
                  </a:lnTo>
                  <a:lnTo>
                    <a:pt x="599" y="8378"/>
                  </a:lnTo>
                  <a:lnTo>
                    <a:pt x="765" y="8660"/>
                  </a:lnTo>
                  <a:lnTo>
                    <a:pt x="964" y="8926"/>
                  </a:lnTo>
                  <a:lnTo>
                    <a:pt x="1180" y="9192"/>
                  </a:lnTo>
                  <a:lnTo>
                    <a:pt x="1430" y="9441"/>
                  </a:lnTo>
                  <a:lnTo>
                    <a:pt x="1679" y="9674"/>
                  </a:lnTo>
                  <a:lnTo>
                    <a:pt x="1928" y="9873"/>
                  </a:lnTo>
                  <a:lnTo>
                    <a:pt x="2211" y="10073"/>
                  </a:lnTo>
                  <a:lnTo>
                    <a:pt x="2493" y="10256"/>
                  </a:lnTo>
                  <a:lnTo>
                    <a:pt x="2793" y="10422"/>
                  </a:lnTo>
                  <a:lnTo>
                    <a:pt x="3092" y="10571"/>
                  </a:lnTo>
                  <a:lnTo>
                    <a:pt x="3391" y="10721"/>
                  </a:lnTo>
                  <a:lnTo>
                    <a:pt x="3707" y="10854"/>
                  </a:lnTo>
                  <a:lnTo>
                    <a:pt x="4023" y="10970"/>
                  </a:lnTo>
                  <a:lnTo>
                    <a:pt x="4338" y="11087"/>
                  </a:lnTo>
                  <a:lnTo>
                    <a:pt x="4654" y="11170"/>
                  </a:lnTo>
                  <a:lnTo>
                    <a:pt x="5319" y="11336"/>
                  </a:lnTo>
                  <a:lnTo>
                    <a:pt x="5967" y="11452"/>
                  </a:lnTo>
                  <a:lnTo>
                    <a:pt x="6632" y="11536"/>
                  </a:lnTo>
                  <a:lnTo>
                    <a:pt x="7313" y="11569"/>
                  </a:lnTo>
                  <a:lnTo>
                    <a:pt x="7978" y="11585"/>
                  </a:lnTo>
                  <a:lnTo>
                    <a:pt x="8643" y="11552"/>
                  </a:lnTo>
                  <a:lnTo>
                    <a:pt x="9308" y="11486"/>
                  </a:lnTo>
                  <a:lnTo>
                    <a:pt x="9640" y="11436"/>
                  </a:lnTo>
                  <a:lnTo>
                    <a:pt x="9973" y="11386"/>
                  </a:lnTo>
                  <a:lnTo>
                    <a:pt x="10305" y="11319"/>
                  </a:lnTo>
                  <a:lnTo>
                    <a:pt x="10638" y="11236"/>
                  </a:lnTo>
                  <a:lnTo>
                    <a:pt x="10953" y="11153"/>
                  </a:lnTo>
                  <a:lnTo>
                    <a:pt x="11286" y="11054"/>
                  </a:lnTo>
                  <a:lnTo>
                    <a:pt x="11602" y="10937"/>
                  </a:lnTo>
                  <a:lnTo>
                    <a:pt x="11901" y="10821"/>
                  </a:lnTo>
                  <a:lnTo>
                    <a:pt x="12217" y="10688"/>
                  </a:lnTo>
                  <a:lnTo>
                    <a:pt x="12516" y="10538"/>
                  </a:lnTo>
                  <a:lnTo>
                    <a:pt x="12815" y="10389"/>
                  </a:lnTo>
                  <a:lnTo>
                    <a:pt x="13114" y="10206"/>
                  </a:lnTo>
                  <a:lnTo>
                    <a:pt x="13397" y="10023"/>
                  </a:lnTo>
                  <a:lnTo>
                    <a:pt x="13663" y="9807"/>
                  </a:lnTo>
                  <a:lnTo>
                    <a:pt x="13912" y="9591"/>
                  </a:lnTo>
                  <a:lnTo>
                    <a:pt x="14161" y="9358"/>
                  </a:lnTo>
                  <a:lnTo>
                    <a:pt x="14377" y="9109"/>
                  </a:lnTo>
                  <a:lnTo>
                    <a:pt x="14594" y="8843"/>
                  </a:lnTo>
                  <a:lnTo>
                    <a:pt x="14793" y="8560"/>
                  </a:lnTo>
                  <a:lnTo>
                    <a:pt x="14959" y="8261"/>
                  </a:lnTo>
                  <a:lnTo>
                    <a:pt x="15109" y="7962"/>
                  </a:lnTo>
                  <a:lnTo>
                    <a:pt x="15225" y="7646"/>
                  </a:lnTo>
                  <a:lnTo>
                    <a:pt x="15325" y="7314"/>
                  </a:lnTo>
                  <a:lnTo>
                    <a:pt x="15391" y="6981"/>
                  </a:lnTo>
                  <a:lnTo>
                    <a:pt x="15425" y="6649"/>
                  </a:lnTo>
                  <a:lnTo>
                    <a:pt x="15441" y="6300"/>
                  </a:lnTo>
                  <a:lnTo>
                    <a:pt x="15441" y="5967"/>
                  </a:lnTo>
                  <a:lnTo>
                    <a:pt x="15391" y="5635"/>
                  </a:lnTo>
                  <a:lnTo>
                    <a:pt x="15325" y="5303"/>
                  </a:lnTo>
                  <a:lnTo>
                    <a:pt x="15242" y="4970"/>
                  </a:lnTo>
                  <a:lnTo>
                    <a:pt x="15125" y="4654"/>
                  </a:lnTo>
                  <a:lnTo>
                    <a:pt x="14992" y="4355"/>
                  </a:lnTo>
                  <a:lnTo>
                    <a:pt x="14826" y="4056"/>
                  </a:lnTo>
                  <a:lnTo>
                    <a:pt x="14643" y="3773"/>
                  </a:lnTo>
                  <a:lnTo>
                    <a:pt x="14444" y="3491"/>
                  </a:lnTo>
                  <a:lnTo>
                    <a:pt x="14228" y="3242"/>
                  </a:lnTo>
                  <a:lnTo>
                    <a:pt x="13995" y="2992"/>
                  </a:lnTo>
                  <a:lnTo>
                    <a:pt x="13762" y="2760"/>
                  </a:lnTo>
                  <a:lnTo>
                    <a:pt x="13513" y="2527"/>
                  </a:lnTo>
                  <a:lnTo>
                    <a:pt x="13247" y="2311"/>
                  </a:lnTo>
                  <a:lnTo>
                    <a:pt x="12981" y="2128"/>
                  </a:lnTo>
                  <a:lnTo>
                    <a:pt x="12699" y="1929"/>
                  </a:lnTo>
                  <a:lnTo>
                    <a:pt x="12416" y="1762"/>
                  </a:lnTo>
                  <a:lnTo>
                    <a:pt x="12117" y="1596"/>
                  </a:lnTo>
                  <a:lnTo>
                    <a:pt x="11818" y="1463"/>
                  </a:lnTo>
                  <a:lnTo>
                    <a:pt x="11519" y="1314"/>
                  </a:lnTo>
                  <a:lnTo>
                    <a:pt x="11203" y="1197"/>
                  </a:lnTo>
                  <a:lnTo>
                    <a:pt x="10904" y="1081"/>
                  </a:lnTo>
                  <a:lnTo>
                    <a:pt x="10588" y="981"/>
                  </a:lnTo>
                  <a:lnTo>
                    <a:pt x="10255" y="898"/>
                  </a:lnTo>
                  <a:lnTo>
                    <a:pt x="9940" y="832"/>
                  </a:lnTo>
                  <a:lnTo>
                    <a:pt x="9607" y="765"/>
                  </a:lnTo>
                  <a:lnTo>
                    <a:pt x="9275" y="715"/>
                  </a:lnTo>
                  <a:lnTo>
                    <a:pt x="8959" y="682"/>
                  </a:lnTo>
                  <a:lnTo>
                    <a:pt x="8627" y="649"/>
                  </a:lnTo>
                  <a:lnTo>
                    <a:pt x="7945" y="649"/>
                  </a:lnTo>
                  <a:lnTo>
                    <a:pt x="8278" y="665"/>
                  </a:lnTo>
                  <a:lnTo>
                    <a:pt x="8610" y="682"/>
                  </a:lnTo>
                  <a:lnTo>
                    <a:pt x="8942" y="715"/>
                  </a:lnTo>
                  <a:lnTo>
                    <a:pt x="9275" y="748"/>
                  </a:lnTo>
                  <a:lnTo>
                    <a:pt x="9591" y="815"/>
                  </a:lnTo>
                  <a:lnTo>
                    <a:pt x="9923" y="881"/>
                  </a:lnTo>
                  <a:lnTo>
                    <a:pt x="10239" y="965"/>
                  </a:lnTo>
                  <a:lnTo>
                    <a:pt x="10555" y="1048"/>
                  </a:lnTo>
                  <a:lnTo>
                    <a:pt x="10870" y="1164"/>
                  </a:lnTo>
                  <a:lnTo>
                    <a:pt x="11170" y="1280"/>
                  </a:lnTo>
                  <a:lnTo>
                    <a:pt x="11469" y="1397"/>
                  </a:lnTo>
                  <a:lnTo>
                    <a:pt x="11768" y="1546"/>
                  </a:lnTo>
                  <a:lnTo>
                    <a:pt x="12067" y="1696"/>
                  </a:lnTo>
                  <a:lnTo>
                    <a:pt x="12350" y="1862"/>
                  </a:lnTo>
                  <a:lnTo>
                    <a:pt x="12632" y="2045"/>
                  </a:lnTo>
                  <a:lnTo>
                    <a:pt x="12915" y="2228"/>
                  </a:lnTo>
                  <a:lnTo>
                    <a:pt x="13164" y="2427"/>
                  </a:lnTo>
                  <a:lnTo>
                    <a:pt x="13430" y="2627"/>
                  </a:lnTo>
                  <a:lnTo>
                    <a:pt x="13663" y="2859"/>
                  </a:lnTo>
                  <a:lnTo>
                    <a:pt x="13895" y="3092"/>
                  </a:lnTo>
                  <a:lnTo>
                    <a:pt x="14112" y="3341"/>
                  </a:lnTo>
                  <a:lnTo>
                    <a:pt x="14311" y="3591"/>
                  </a:lnTo>
                  <a:lnTo>
                    <a:pt x="14510" y="3857"/>
                  </a:lnTo>
                  <a:lnTo>
                    <a:pt x="14677" y="4123"/>
                  </a:lnTo>
                  <a:lnTo>
                    <a:pt x="14843" y="4405"/>
                  </a:lnTo>
                  <a:lnTo>
                    <a:pt x="14976" y="4704"/>
                  </a:lnTo>
                  <a:lnTo>
                    <a:pt x="15076" y="5003"/>
                  </a:lnTo>
                  <a:lnTo>
                    <a:pt x="15159" y="5319"/>
                  </a:lnTo>
                  <a:lnTo>
                    <a:pt x="15225" y="5635"/>
                  </a:lnTo>
                  <a:lnTo>
                    <a:pt x="15258" y="5951"/>
                  </a:lnTo>
                  <a:lnTo>
                    <a:pt x="15275" y="6283"/>
                  </a:lnTo>
                  <a:lnTo>
                    <a:pt x="15242" y="6599"/>
                  </a:lnTo>
                  <a:lnTo>
                    <a:pt x="15209" y="6931"/>
                  </a:lnTo>
                  <a:lnTo>
                    <a:pt x="15142" y="7247"/>
                  </a:lnTo>
                  <a:lnTo>
                    <a:pt x="15042" y="7546"/>
                  </a:lnTo>
                  <a:lnTo>
                    <a:pt x="14926" y="7846"/>
                  </a:lnTo>
                  <a:lnTo>
                    <a:pt x="14793" y="8145"/>
                  </a:lnTo>
                  <a:lnTo>
                    <a:pt x="14627" y="8427"/>
                  </a:lnTo>
                  <a:lnTo>
                    <a:pt x="14444" y="8693"/>
                  </a:lnTo>
                  <a:lnTo>
                    <a:pt x="14228" y="8943"/>
                  </a:lnTo>
                  <a:lnTo>
                    <a:pt x="14012" y="9175"/>
                  </a:lnTo>
                  <a:lnTo>
                    <a:pt x="13779" y="9408"/>
                  </a:lnTo>
                  <a:lnTo>
                    <a:pt x="13530" y="9624"/>
                  </a:lnTo>
                  <a:lnTo>
                    <a:pt x="13264" y="9807"/>
                  </a:lnTo>
                  <a:lnTo>
                    <a:pt x="12998" y="9990"/>
                  </a:lnTo>
                  <a:lnTo>
                    <a:pt x="12715" y="10156"/>
                  </a:lnTo>
                  <a:lnTo>
                    <a:pt x="12416" y="10306"/>
                  </a:lnTo>
                  <a:lnTo>
                    <a:pt x="12134" y="10455"/>
                  </a:lnTo>
                  <a:lnTo>
                    <a:pt x="11818" y="10588"/>
                  </a:lnTo>
                  <a:lnTo>
                    <a:pt x="11519" y="10704"/>
                  </a:lnTo>
                  <a:lnTo>
                    <a:pt x="11203" y="10804"/>
                  </a:lnTo>
                  <a:lnTo>
                    <a:pt x="10887" y="10904"/>
                  </a:lnTo>
                  <a:lnTo>
                    <a:pt x="10571" y="10987"/>
                  </a:lnTo>
                  <a:lnTo>
                    <a:pt x="10255" y="11054"/>
                  </a:lnTo>
                  <a:lnTo>
                    <a:pt x="9940" y="11120"/>
                  </a:lnTo>
                  <a:lnTo>
                    <a:pt x="9291" y="11220"/>
                  </a:lnTo>
                  <a:lnTo>
                    <a:pt x="8627" y="11286"/>
                  </a:lnTo>
                  <a:lnTo>
                    <a:pt x="7978" y="11303"/>
                  </a:lnTo>
                  <a:lnTo>
                    <a:pt x="7313" y="11303"/>
                  </a:lnTo>
                  <a:lnTo>
                    <a:pt x="6665" y="11253"/>
                  </a:lnTo>
                  <a:lnTo>
                    <a:pt x="6017" y="11186"/>
                  </a:lnTo>
                  <a:lnTo>
                    <a:pt x="5369" y="11070"/>
                  </a:lnTo>
                  <a:lnTo>
                    <a:pt x="4737" y="10921"/>
                  </a:lnTo>
                  <a:lnTo>
                    <a:pt x="4421" y="10821"/>
                  </a:lnTo>
                  <a:lnTo>
                    <a:pt x="4106" y="10721"/>
                  </a:lnTo>
                  <a:lnTo>
                    <a:pt x="3806" y="10605"/>
                  </a:lnTo>
                  <a:lnTo>
                    <a:pt x="3491" y="10488"/>
                  </a:lnTo>
                  <a:lnTo>
                    <a:pt x="3208" y="10355"/>
                  </a:lnTo>
                  <a:lnTo>
                    <a:pt x="2909" y="10189"/>
                  </a:lnTo>
                  <a:lnTo>
                    <a:pt x="2626" y="10040"/>
                  </a:lnTo>
                  <a:lnTo>
                    <a:pt x="2344" y="9857"/>
                  </a:lnTo>
                  <a:lnTo>
                    <a:pt x="2078" y="9674"/>
                  </a:lnTo>
                  <a:lnTo>
                    <a:pt x="1829" y="9475"/>
                  </a:lnTo>
                  <a:lnTo>
                    <a:pt x="1579" y="9258"/>
                  </a:lnTo>
                  <a:lnTo>
                    <a:pt x="1363" y="9026"/>
                  </a:lnTo>
                  <a:lnTo>
                    <a:pt x="1147" y="8776"/>
                  </a:lnTo>
                  <a:lnTo>
                    <a:pt x="964" y="8510"/>
                  </a:lnTo>
                  <a:lnTo>
                    <a:pt x="781" y="8245"/>
                  </a:lnTo>
                  <a:lnTo>
                    <a:pt x="632" y="7962"/>
                  </a:lnTo>
                  <a:lnTo>
                    <a:pt x="499" y="7663"/>
                  </a:lnTo>
                  <a:lnTo>
                    <a:pt x="399" y="7347"/>
                  </a:lnTo>
                  <a:lnTo>
                    <a:pt x="316" y="7048"/>
                  </a:lnTo>
                  <a:lnTo>
                    <a:pt x="266" y="6732"/>
                  </a:lnTo>
                  <a:lnTo>
                    <a:pt x="216" y="6400"/>
                  </a:lnTo>
                  <a:lnTo>
                    <a:pt x="216" y="6084"/>
                  </a:lnTo>
                  <a:lnTo>
                    <a:pt x="216" y="5768"/>
                  </a:lnTo>
                  <a:lnTo>
                    <a:pt x="266" y="5436"/>
                  </a:lnTo>
                  <a:lnTo>
                    <a:pt x="316" y="5120"/>
                  </a:lnTo>
                  <a:lnTo>
                    <a:pt x="382" y="4787"/>
                  </a:lnTo>
                  <a:lnTo>
                    <a:pt x="466" y="4488"/>
                  </a:lnTo>
                  <a:lnTo>
                    <a:pt x="582" y="4172"/>
                  </a:lnTo>
                  <a:lnTo>
                    <a:pt x="698" y="3873"/>
                  </a:lnTo>
                  <a:lnTo>
                    <a:pt x="848" y="3591"/>
                  </a:lnTo>
                  <a:lnTo>
                    <a:pt x="1014" y="3308"/>
                  </a:lnTo>
                  <a:lnTo>
                    <a:pt x="1197" y="3026"/>
                  </a:lnTo>
                  <a:lnTo>
                    <a:pt x="1413" y="2776"/>
                  </a:lnTo>
                  <a:lnTo>
                    <a:pt x="1629" y="2527"/>
                  </a:lnTo>
                  <a:lnTo>
                    <a:pt x="1862" y="2294"/>
                  </a:lnTo>
                  <a:lnTo>
                    <a:pt x="2094" y="2078"/>
                  </a:lnTo>
                  <a:lnTo>
                    <a:pt x="2344" y="1862"/>
                  </a:lnTo>
                  <a:lnTo>
                    <a:pt x="2610" y="1663"/>
                  </a:lnTo>
                  <a:lnTo>
                    <a:pt x="2876" y="1480"/>
                  </a:lnTo>
                  <a:lnTo>
                    <a:pt x="3158" y="1314"/>
                  </a:lnTo>
                  <a:lnTo>
                    <a:pt x="3457" y="1164"/>
                  </a:lnTo>
                  <a:lnTo>
                    <a:pt x="3757" y="1014"/>
                  </a:lnTo>
                  <a:lnTo>
                    <a:pt x="4056" y="881"/>
                  </a:lnTo>
                  <a:lnTo>
                    <a:pt x="4355" y="748"/>
                  </a:lnTo>
                  <a:lnTo>
                    <a:pt x="4671" y="632"/>
                  </a:lnTo>
                  <a:lnTo>
                    <a:pt x="4970" y="532"/>
                  </a:lnTo>
                  <a:lnTo>
                    <a:pt x="5286" y="433"/>
                  </a:lnTo>
                  <a:lnTo>
                    <a:pt x="5618" y="350"/>
                  </a:lnTo>
                  <a:lnTo>
                    <a:pt x="5934" y="266"/>
                  </a:lnTo>
                  <a:lnTo>
                    <a:pt x="6266" y="200"/>
                  </a:lnTo>
                  <a:lnTo>
                    <a:pt x="6582" y="133"/>
                  </a:lnTo>
                  <a:lnTo>
                    <a:pt x="6915" y="84"/>
                  </a:lnTo>
                  <a:lnTo>
                    <a:pt x="7247" y="50"/>
                  </a:lnTo>
                  <a:lnTo>
                    <a:pt x="7579" y="17"/>
                  </a:lnTo>
                  <a:lnTo>
                    <a:pt x="7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59" name="Google Shape;1759;p55"/>
            <p:cNvSpPr/>
            <p:nvPr/>
          </p:nvSpPr>
          <p:spPr>
            <a:xfrm>
              <a:off x="1320150" y="1725375"/>
              <a:ext cx="548925" cy="14150"/>
            </a:xfrm>
            <a:custGeom>
              <a:avLst/>
              <a:gdLst/>
              <a:ahLst/>
              <a:cxnLst/>
              <a:rect l="l" t="t" r="r" b="b"/>
              <a:pathLst>
                <a:path w="21957" h="566" extrusionOk="0">
                  <a:moveTo>
                    <a:pt x="0" y="0"/>
                  </a:moveTo>
                  <a:lnTo>
                    <a:pt x="0" y="566"/>
                  </a:lnTo>
                  <a:lnTo>
                    <a:pt x="21957" y="566"/>
                  </a:lnTo>
                  <a:lnTo>
                    <a:pt x="2195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0" name="Google Shape;1760;p55"/>
            <p:cNvSpPr/>
            <p:nvPr/>
          </p:nvSpPr>
          <p:spPr>
            <a:xfrm>
              <a:off x="1414050" y="1755300"/>
              <a:ext cx="361125" cy="14150"/>
            </a:xfrm>
            <a:custGeom>
              <a:avLst/>
              <a:gdLst/>
              <a:ahLst/>
              <a:cxnLst/>
              <a:rect l="l" t="t" r="r" b="b"/>
              <a:pathLst>
                <a:path w="14445" h="566" extrusionOk="0">
                  <a:moveTo>
                    <a:pt x="1" y="0"/>
                  </a:moveTo>
                  <a:lnTo>
                    <a:pt x="1" y="565"/>
                  </a:lnTo>
                  <a:lnTo>
                    <a:pt x="14444" y="565"/>
                  </a:lnTo>
                  <a:lnTo>
                    <a:pt x="1444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1" name="Google Shape;1761;p55"/>
            <p:cNvSpPr/>
            <p:nvPr/>
          </p:nvSpPr>
          <p:spPr>
            <a:xfrm>
              <a:off x="1152700" y="2219425"/>
              <a:ext cx="297125" cy="14575"/>
            </a:xfrm>
            <a:custGeom>
              <a:avLst/>
              <a:gdLst/>
              <a:ahLst/>
              <a:cxnLst/>
              <a:rect l="l" t="t" r="r" b="b"/>
              <a:pathLst>
                <a:path w="11885" h="583" extrusionOk="0">
                  <a:moveTo>
                    <a:pt x="0" y="1"/>
                  </a:moveTo>
                  <a:lnTo>
                    <a:pt x="0" y="583"/>
                  </a:lnTo>
                  <a:lnTo>
                    <a:pt x="11884" y="583"/>
                  </a:lnTo>
                  <a:lnTo>
                    <a:pt x="1188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2" name="Google Shape;1762;p55"/>
            <p:cNvSpPr/>
            <p:nvPr/>
          </p:nvSpPr>
          <p:spPr>
            <a:xfrm>
              <a:off x="1246600" y="2249350"/>
              <a:ext cx="109300" cy="14150"/>
            </a:xfrm>
            <a:custGeom>
              <a:avLst/>
              <a:gdLst/>
              <a:ahLst/>
              <a:cxnLst/>
              <a:rect l="l" t="t" r="r" b="b"/>
              <a:pathLst>
                <a:path w="4372" h="566" extrusionOk="0">
                  <a:moveTo>
                    <a:pt x="0" y="1"/>
                  </a:moveTo>
                  <a:lnTo>
                    <a:pt x="0" y="566"/>
                  </a:lnTo>
                  <a:lnTo>
                    <a:pt x="4372" y="566"/>
                  </a:lnTo>
                  <a:lnTo>
                    <a:pt x="437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3" name="Google Shape;1763;p55"/>
            <p:cNvSpPr/>
            <p:nvPr/>
          </p:nvSpPr>
          <p:spPr>
            <a:xfrm>
              <a:off x="1720725" y="2164575"/>
              <a:ext cx="534375" cy="2950"/>
            </a:xfrm>
            <a:custGeom>
              <a:avLst/>
              <a:gdLst/>
              <a:ahLst/>
              <a:cxnLst/>
              <a:rect l="l" t="t" r="r" b="b"/>
              <a:pathLst>
                <a:path w="21375" h="118" extrusionOk="0">
                  <a:moveTo>
                    <a:pt x="10687" y="1"/>
                  </a:moveTo>
                  <a:lnTo>
                    <a:pt x="5352" y="18"/>
                  </a:lnTo>
                  <a:lnTo>
                    <a:pt x="2676" y="34"/>
                  </a:lnTo>
                  <a:lnTo>
                    <a:pt x="0" y="51"/>
                  </a:lnTo>
                  <a:lnTo>
                    <a:pt x="2676" y="84"/>
                  </a:lnTo>
                  <a:lnTo>
                    <a:pt x="5352" y="101"/>
                  </a:lnTo>
                  <a:lnTo>
                    <a:pt x="10687" y="117"/>
                  </a:lnTo>
                  <a:lnTo>
                    <a:pt x="16039" y="101"/>
                  </a:lnTo>
                  <a:lnTo>
                    <a:pt x="18715" y="84"/>
                  </a:lnTo>
                  <a:lnTo>
                    <a:pt x="21375" y="51"/>
                  </a:lnTo>
                  <a:lnTo>
                    <a:pt x="18715" y="34"/>
                  </a:lnTo>
                  <a:lnTo>
                    <a:pt x="16039" y="18"/>
                  </a:lnTo>
                  <a:lnTo>
                    <a:pt x="1068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4" name="Google Shape;1764;p55"/>
            <p:cNvSpPr/>
            <p:nvPr/>
          </p:nvSpPr>
          <p:spPr>
            <a:xfrm>
              <a:off x="1720725" y="2127600"/>
              <a:ext cx="534375" cy="2925"/>
            </a:xfrm>
            <a:custGeom>
              <a:avLst/>
              <a:gdLst/>
              <a:ahLst/>
              <a:cxnLst/>
              <a:rect l="l" t="t" r="r" b="b"/>
              <a:pathLst>
                <a:path w="21375" h="117" extrusionOk="0">
                  <a:moveTo>
                    <a:pt x="10687" y="1"/>
                  </a:moveTo>
                  <a:lnTo>
                    <a:pt x="5352" y="17"/>
                  </a:lnTo>
                  <a:lnTo>
                    <a:pt x="2676" y="34"/>
                  </a:lnTo>
                  <a:lnTo>
                    <a:pt x="0" y="50"/>
                  </a:lnTo>
                  <a:lnTo>
                    <a:pt x="2676" y="84"/>
                  </a:lnTo>
                  <a:lnTo>
                    <a:pt x="5352" y="100"/>
                  </a:lnTo>
                  <a:lnTo>
                    <a:pt x="10687" y="117"/>
                  </a:lnTo>
                  <a:lnTo>
                    <a:pt x="16039" y="100"/>
                  </a:lnTo>
                  <a:lnTo>
                    <a:pt x="18715" y="84"/>
                  </a:lnTo>
                  <a:lnTo>
                    <a:pt x="21375" y="50"/>
                  </a:lnTo>
                  <a:lnTo>
                    <a:pt x="18715" y="34"/>
                  </a:lnTo>
                  <a:lnTo>
                    <a:pt x="16039" y="17"/>
                  </a:lnTo>
                  <a:lnTo>
                    <a:pt x="1068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5" name="Google Shape;1765;p55"/>
            <p:cNvSpPr/>
            <p:nvPr/>
          </p:nvSpPr>
          <p:spPr>
            <a:xfrm>
              <a:off x="1720725" y="2090625"/>
              <a:ext cx="534375" cy="2925"/>
            </a:xfrm>
            <a:custGeom>
              <a:avLst/>
              <a:gdLst/>
              <a:ahLst/>
              <a:cxnLst/>
              <a:rect l="l" t="t" r="r" b="b"/>
              <a:pathLst>
                <a:path w="21375" h="117" extrusionOk="0">
                  <a:moveTo>
                    <a:pt x="10687" y="0"/>
                  </a:moveTo>
                  <a:lnTo>
                    <a:pt x="5352" y="17"/>
                  </a:lnTo>
                  <a:lnTo>
                    <a:pt x="2676" y="34"/>
                  </a:lnTo>
                  <a:lnTo>
                    <a:pt x="0" y="67"/>
                  </a:lnTo>
                  <a:lnTo>
                    <a:pt x="2676" y="83"/>
                  </a:lnTo>
                  <a:lnTo>
                    <a:pt x="5352" y="100"/>
                  </a:lnTo>
                  <a:lnTo>
                    <a:pt x="10687" y="117"/>
                  </a:lnTo>
                  <a:lnTo>
                    <a:pt x="16039" y="100"/>
                  </a:lnTo>
                  <a:lnTo>
                    <a:pt x="18715" y="83"/>
                  </a:lnTo>
                  <a:lnTo>
                    <a:pt x="21375" y="67"/>
                  </a:lnTo>
                  <a:lnTo>
                    <a:pt x="18715" y="34"/>
                  </a:lnTo>
                  <a:lnTo>
                    <a:pt x="16039" y="17"/>
                  </a:lnTo>
                  <a:lnTo>
                    <a:pt x="1068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6" name="Google Shape;1766;p55"/>
            <p:cNvSpPr/>
            <p:nvPr/>
          </p:nvSpPr>
          <p:spPr>
            <a:xfrm>
              <a:off x="1720725" y="2053650"/>
              <a:ext cx="534375" cy="2925"/>
            </a:xfrm>
            <a:custGeom>
              <a:avLst/>
              <a:gdLst/>
              <a:ahLst/>
              <a:cxnLst/>
              <a:rect l="l" t="t" r="r" b="b"/>
              <a:pathLst>
                <a:path w="21375" h="117" extrusionOk="0">
                  <a:moveTo>
                    <a:pt x="10687" y="0"/>
                  </a:moveTo>
                  <a:lnTo>
                    <a:pt x="5352" y="33"/>
                  </a:lnTo>
                  <a:lnTo>
                    <a:pt x="2676" y="33"/>
                  </a:lnTo>
                  <a:lnTo>
                    <a:pt x="0" y="67"/>
                  </a:lnTo>
                  <a:lnTo>
                    <a:pt x="2676" y="83"/>
                  </a:lnTo>
                  <a:lnTo>
                    <a:pt x="5352" y="100"/>
                  </a:lnTo>
                  <a:lnTo>
                    <a:pt x="10687" y="116"/>
                  </a:lnTo>
                  <a:lnTo>
                    <a:pt x="16039" y="100"/>
                  </a:lnTo>
                  <a:lnTo>
                    <a:pt x="18715" y="83"/>
                  </a:lnTo>
                  <a:lnTo>
                    <a:pt x="21375" y="67"/>
                  </a:lnTo>
                  <a:lnTo>
                    <a:pt x="18715" y="33"/>
                  </a:lnTo>
                  <a:lnTo>
                    <a:pt x="16039" y="33"/>
                  </a:lnTo>
                  <a:lnTo>
                    <a:pt x="1068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7" name="Google Shape;1767;p55"/>
            <p:cNvSpPr/>
            <p:nvPr/>
          </p:nvSpPr>
          <p:spPr>
            <a:xfrm>
              <a:off x="1720725" y="2017075"/>
              <a:ext cx="534375" cy="2525"/>
            </a:xfrm>
            <a:custGeom>
              <a:avLst/>
              <a:gdLst/>
              <a:ahLst/>
              <a:cxnLst/>
              <a:rect l="l" t="t" r="r" b="b"/>
              <a:pathLst>
                <a:path w="21375" h="101" extrusionOk="0">
                  <a:moveTo>
                    <a:pt x="10687" y="0"/>
                  </a:moveTo>
                  <a:lnTo>
                    <a:pt x="5352" y="17"/>
                  </a:lnTo>
                  <a:lnTo>
                    <a:pt x="2676" y="17"/>
                  </a:lnTo>
                  <a:lnTo>
                    <a:pt x="0" y="50"/>
                  </a:lnTo>
                  <a:lnTo>
                    <a:pt x="2676" y="67"/>
                  </a:lnTo>
                  <a:lnTo>
                    <a:pt x="5352" y="84"/>
                  </a:lnTo>
                  <a:lnTo>
                    <a:pt x="10687" y="100"/>
                  </a:lnTo>
                  <a:lnTo>
                    <a:pt x="16039" y="84"/>
                  </a:lnTo>
                  <a:lnTo>
                    <a:pt x="18715" y="67"/>
                  </a:lnTo>
                  <a:lnTo>
                    <a:pt x="21375" y="50"/>
                  </a:lnTo>
                  <a:lnTo>
                    <a:pt x="18715" y="17"/>
                  </a:lnTo>
                  <a:lnTo>
                    <a:pt x="16039" y="17"/>
                  </a:lnTo>
                  <a:lnTo>
                    <a:pt x="1068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8" name="Google Shape;1768;p55"/>
            <p:cNvSpPr/>
            <p:nvPr/>
          </p:nvSpPr>
          <p:spPr>
            <a:xfrm>
              <a:off x="1720725" y="1980100"/>
              <a:ext cx="534375" cy="2500"/>
            </a:xfrm>
            <a:custGeom>
              <a:avLst/>
              <a:gdLst/>
              <a:ahLst/>
              <a:cxnLst/>
              <a:rect l="l" t="t" r="r" b="b"/>
              <a:pathLst>
                <a:path w="21375" h="100" extrusionOk="0">
                  <a:moveTo>
                    <a:pt x="10687" y="0"/>
                  </a:moveTo>
                  <a:lnTo>
                    <a:pt x="5352" y="17"/>
                  </a:lnTo>
                  <a:lnTo>
                    <a:pt x="2676" y="17"/>
                  </a:lnTo>
                  <a:lnTo>
                    <a:pt x="0" y="50"/>
                  </a:lnTo>
                  <a:lnTo>
                    <a:pt x="2676" y="67"/>
                  </a:lnTo>
                  <a:lnTo>
                    <a:pt x="5352" y="83"/>
                  </a:lnTo>
                  <a:lnTo>
                    <a:pt x="10687" y="100"/>
                  </a:lnTo>
                  <a:lnTo>
                    <a:pt x="16039" y="83"/>
                  </a:lnTo>
                  <a:lnTo>
                    <a:pt x="18715" y="67"/>
                  </a:lnTo>
                  <a:lnTo>
                    <a:pt x="21375" y="50"/>
                  </a:lnTo>
                  <a:lnTo>
                    <a:pt x="18715" y="17"/>
                  </a:lnTo>
                  <a:lnTo>
                    <a:pt x="16039" y="17"/>
                  </a:lnTo>
                  <a:lnTo>
                    <a:pt x="1068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69" name="Google Shape;1769;p55"/>
            <p:cNvSpPr/>
            <p:nvPr/>
          </p:nvSpPr>
          <p:spPr>
            <a:xfrm>
              <a:off x="1720725" y="1943100"/>
              <a:ext cx="534375" cy="2525"/>
            </a:xfrm>
            <a:custGeom>
              <a:avLst/>
              <a:gdLst/>
              <a:ahLst/>
              <a:cxnLst/>
              <a:rect l="l" t="t" r="r" b="b"/>
              <a:pathLst>
                <a:path w="21375" h="101" extrusionOk="0">
                  <a:moveTo>
                    <a:pt x="10687" y="1"/>
                  </a:moveTo>
                  <a:lnTo>
                    <a:pt x="5352" y="18"/>
                  </a:lnTo>
                  <a:lnTo>
                    <a:pt x="2676" y="18"/>
                  </a:lnTo>
                  <a:lnTo>
                    <a:pt x="0" y="51"/>
                  </a:lnTo>
                  <a:lnTo>
                    <a:pt x="2676" y="67"/>
                  </a:lnTo>
                  <a:lnTo>
                    <a:pt x="5352" y="84"/>
                  </a:lnTo>
                  <a:lnTo>
                    <a:pt x="10687" y="101"/>
                  </a:lnTo>
                  <a:lnTo>
                    <a:pt x="16039" y="84"/>
                  </a:lnTo>
                  <a:lnTo>
                    <a:pt x="18715" y="67"/>
                  </a:lnTo>
                  <a:lnTo>
                    <a:pt x="21375" y="51"/>
                  </a:lnTo>
                  <a:lnTo>
                    <a:pt x="18715" y="18"/>
                  </a:lnTo>
                  <a:lnTo>
                    <a:pt x="16039" y="18"/>
                  </a:lnTo>
                  <a:lnTo>
                    <a:pt x="1068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0" name="Google Shape;1770;p55"/>
            <p:cNvSpPr/>
            <p:nvPr/>
          </p:nvSpPr>
          <p:spPr>
            <a:xfrm>
              <a:off x="1720725" y="1906125"/>
              <a:ext cx="534375" cy="2525"/>
            </a:xfrm>
            <a:custGeom>
              <a:avLst/>
              <a:gdLst/>
              <a:ahLst/>
              <a:cxnLst/>
              <a:rect l="l" t="t" r="r" b="b"/>
              <a:pathLst>
                <a:path w="21375" h="101" extrusionOk="0">
                  <a:moveTo>
                    <a:pt x="10687" y="1"/>
                  </a:moveTo>
                  <a:lnTo>
                    <a:pt x="5352" y="17"/>
                  </a:lnTo>
                  <a:lnTo>
                    <a:pt x="2676" y="17"/>
                  </a:lnTo>
                  <a:lnTo>
                    <a:pt x="0" y="50"/>
                  </a:lnTo>
                  <a:lnTo>
                    <a:pt x="2676" y="67"/>
                  </a:lnTo>
                  <a:lnTo>
                    <a:pt x="5352" y="84"/>
                  </a:lnTo>
                  <a:lnTo>
                    <a:pt x="10687" y="100"/>
                  </a:lnTo>
                  <a:lnTo>
                    <a:pt x="16039" y="84"/>
                  </a:lnTo>
                  <a:lnTo>
                    <a:pt x="18715" y="67"/>
                  </a:lnTo>
                  <a:lnTo>
                    <a:pt x="21375" y="50"/>
                  </a:lnTo>
                  <a:lnTo>
                    <a:pt x="18715" y="17"/>
                  </a:lnTo>
                  <a:lnTo>
                    <a:pt x="16039" y="17"/>
                  </a:lnTo>
                  <a:lnTo>
                    <a:pt x="1068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1" name="Google Shape;1771;p55"/>
            <p:cNvSpPr/>
            <p:nvPr/>
          </p:nvSpPr>
          <p:spPr>
            <a:xfrm>
              <a:off x="1720725" y="1869150"/>
              <a:ext cx="534375" cy="2525"/>
            </a:xfrm>
            <a:custGeom>
              <a:avLst/>
              <a:gdLst/>
              <a:ahLst/>
              <a:cxnLst/>
              <a:rect l="l" t="t" r="r" b="b"/>
              <a:pathLst>
                <a:path w="21375" h="101" extrusionOk="0">
                  <a:moveTo>
                    <a:pt x="10687" y="0"/>
                  </a:moveTo>
                  <a:lnTo>
                    <a:pt x="5352" y="17"/>
                  </a:lnTo>
                  <a:lnTo>
                    <a:pt x="2676" y="17"/>
                  </a:lnTo>
                  <a:lnTo>
                    <a:pt x="0" y="50"/>
                  </a:lnTo>
                  <a:lnTo>
                    <a:pt x="2676" y="67"/>
                  </a:lnTo>
                  <a:lnTo>
                    <a:pt x="5352" y="83"/>
                  </a:lnTo>
                  <a:lnTo>
                    <a:pt x="10687" y="100"/>
                  </a:lnTo>
                  <a:lnTo>
                    <a:pt x="16039" y="83"/>
                  </a:lnTo>
                  <a:lnTo>
                    <a:pt x="18715" y="67"/>
                  </a:lnTo>
                  <a:lnTo>
                    <a:pt x="21375" y="50"/>
                  </a:lnTo>
                  <a:lnTo>
                    <a:pt x="18715" y="17"/>
                  </a:lnTo>
                  <a:lnTo>
                    <a:pt x="16039" y="17"/>
                  </a:lnTo>
                  <a:lnTo>
                    <a:pt x="1068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2" name="Google Shape;1772;p55"/>
            <p:cNvSpPr/>
            <p:nvPr/>
          </p:nvSpPr>
          <p:spPr>
            <a:xfrm>
              <a:off x="1739425" y="2004200"/>
              <a:ext cx="511525" cy="147950"/>
            </a:xfrm>
            <a:custGeom>
              <a:avLst/>
              <a:gdLst/>
              <a:ahLst/>
              <a:cxnLst/>
              <a:rect l="l" t="t" r="r" b="b"/>
              <a:pathLst>
                <a:path w="20461" h="5918" extrusionOk="0">
                  <a:moveTo>
                    <a:pt x="15408" y="0"/>
                  </a:moveTo>
                  <a:lnTo>
                    <a:pt x="12632" y="3341"/>
                  </a:lnTo>
                  <a:lnTo>
                    <a:pt x="10538" y="1114"/>
                  </a:lnTo>
                  <a:lnTo>
                    <a:pt x="9773" y="1762"/>
                  </a:lnTo>
                  <a:lnTo>
                    <a:pt x="8610" y="1064"/>
                  </a:lnTo>
                  <a:lnTo>
                    <a:pt x="6482" y="3175"/>
                  </a:lnTo>
                  <a:lnTo>
                    <a:pt x="5419" y="2460"/>
                  </a:lnTo>
                  <a:lnTo>
                    <a:pt x="2759" y="5070"/>
                  </a:lnTo>
                  <a:lnTo>
                    <a:pt x="0" y="5701"/>
                  </a:lnTo>
                  <a:lnTo>
                    <a:pt x="33" y="5917"/>
                  </a:lnTo>
                  <a:lnTo>
                    <a:pt x="2859" y="5269"/>
                  </a:lnTo>
                  <a:lnTo>
                    <a:pt x="5452" y="2726"/>
                  </a:lnTo>
                  <a:lnTo>
                    <a:pt x="6516" y="3441"/>
                  </a:lnTo>
                  <a:lnTo>
                    <a:pt x="8643" y="1330"/>
                  </a:lnTo>
                  <a:lnTo>
                    <a:pt x="9790" y="2011"/>
                  </a:lnTo>
                  <a:lnTo>
                    <a:pt x="10521" y="1413"/>
                  </a:lnTo>
                  <a:lnTo>
                    <a:pt x="12649" y="3657"/>
                  </a:lnTo>
                  <a:lnTo>
                    <a:pt x="15424" y="333"/>
                  </a:lnTo>
                  <a:lnTo>
                    <a:pt x="17668" y="2726"/>
                  </a:lnTo>
                  <a:lnTo>
                    <a:pt x="20461" y="1446"/>
                  </a:lnTo>
                  <a:lnTo>
                    <a:pt x="20361" y="1263"/>
                  </a:lnTo>
                  <a:lnTo>
                    <a:pt x="17718" y="2460"/>
                  </a:lnTo>
                  <a:lnTo>
                    <a:pt x="154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3" name="Google Shape;1773;p55"/>
            <p:cNvSpPr/>
            <p:nvPr/>
          </p:nvSpPr>
          <p:spPr>
            <a:xfrm>
              <a:off x="1802575" y="2125950"/>
              <a:ext cx="14150" cy="14150"/>
            </a:xfrm>
            <a:custGeom>
              <a:avLst/>
              <a:gdLst/>
              <a:ahLst/>
              <a:cxnLst/>
              <a:rect l="l" t="t" r="r" b="b"/>
              <a:pathLst>
                <a:path w="566" h="566" extrusionOk="0">
                  <a:moveTo>
                    <a:pt x="233" y="0"/>
                  </a:moveTo>
                  <a:lnTo>
                    <a:pt x="183" y="17"/>
                  </a:lnTo>
                  <a:lnTo>
                    <a:pt x="133" y="50"/>
                  </a:lnTo>
                  <a:lnTo>
                    <a:pt x="84" y="83"/>
                  </a:lnTo>
                  <a:lnTo>
                    <a:pt x="50" y="116"/>
                  </a:lnTo>
                  <a:lnTo>
                    <a:pt x="34" y="166"/>
                  </a:lnTo>
                  <a:lnTo>
                    <a:pt x="17" y="216"/>
                  </a:lnTo>
                  <a:lnTo>
                    <a:pt x="0" y="283"/>
                  </a:lnTo>
                  <a:lnTo>
                    <a:pt x="17" y="333"/>
                  </a:lnTo>
                  <a:lnTo>
                    <a:pt x="34" y="382"/>
                  </a:lnTo>
                  <a:lnTo>
                    <a:pt x="50" y="432"/>
                  </a:lnTo>
                  <a:lnTo>
                    <a:pt x="84" y="482"/>
                  </a:lnTo>
                  <a:lnTo>
                    <a:pt x="133" y="515"/>
                  </a:lnTo>
                  <a:lnTo>
                    <a:pt x="183" y="532"/>
                  </a:lnTo>
                  <a:lnTo>
                    <a:pt x="233" y="549"/>
                  </a:lnTo>
                  <a:lnTo>
                    <a:pt x="283" y="565"/>
                  </a:lnTo>
                  <a:lnTo>
                    <a:pt x="349" y="549"/>
                  </a:lnTo>
                  <a:lnTo>
                    <a:pt x="399" y="532"/>
                  </a:lnTo>
                  <a:lnTo>
                    <a:pt x="449" y="515"/>
                  </a:lnTo>
                  <a:lnTo>
                    <a:pt x="482" y="482"/>
                  </a:lnTo>
                  <a:lnTo>
                    <a:pt x="516" y="432"/>
                  </a:lnTo>
                  <a:lnTo>
                    <a:pt x="549" y="382"/>
                  </a:lnTo>
                  <a:lnTo>
                    <a:pt x="566" y="333"/>
                  </a:lnTo>
                  <a:lnTo>
                    <a:pt x="566" y="283"/>
                  </a:lnTo>
                  <a:lnTo>
                    <a:pt x="566" y="216"/>
                  </a:lnTo>
                  <a:lnTo>
                    <a:pt x="549" y="166"/>
                  </a:lnTo>
                  <a:lnTo>
                    <a:pt x="516" y="116"/>
                  </a:lnTo>
                  <a:lnTo>
                    <a:pt x="482" y="83"/>
                  </a:lnTo>
                  <a:lnTo>
                    <a:pt x="449" y="50"/>
                  </a:lnTo>
                  <a:lnTo>
                    <a:pt x="399" y="17"/>
                  </a:lnTo>
                  <a:lnTo>
                    <a:pt x="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4" name="Google Shape;1774;p55"/>
            <p:cNvSpPr/>
            <p:nvPr/>
          </p:nvSpPr>
          <p:spPr>
            <a:xfrm>
              <a:off x="1867800" y="2062775"/>
              <a:ext cx="13750" cy="13750"/>
            </a:xfrm>
            <a:custGeom>
              <a:avLst/>
              <a:gdLst/>
              <a:ahLst/>
              <a:cxnLst/>
              <a:rect l="l" t="t" r="r" b="b"/>
              <a:pathLst>
                <a:path w="550" h="550" extrusionOk="0">
                  <a:moveTo>
                    <a:pt x="217" y="1"/>
                  </a:moveTo>
                  <a:lnTo>
                    <a:pt x="167" y="17"/>
                  </a:lnTo>
                  <a:lnTo>
                    <a:pt x="117" y="51"/>
                  </a:lnTo>
                  <a:lnTo>
                    <a:pt x="67" y="84"/>
                  </a:lnTo>
                  <a:lnTo>
                    <a:pt x="34" y="117"/>
                  </a:lnTo>
                  <a:lnTo>
                    <a:pt x="18" y="167"/>
                  </a:lnTo>
                  <a:lnTo>
                    <a:pt x="1" y="217"/>
                  </a:lnTo>
                  <a:lnTo>
                    <a:pt x="1" y="283"/>
                  </a:lnTo>
                  <a:lnTo>
                    <a:pt x="1" y="333"/>
                  </a:lnTo>
                  <a:lnTo>
                    <a:pt x="18" y="383"/>
                  </a:lnTo>
                  <a:lnTo>
                    <a:pt x="34" y="433"/>
                  </a:lnTo>
                  <a:lnTo>
                    <a:pt x="67" y="466"/>
                  </a:lnTo>
                  <a:lnTo>
                    <a:pt x="117" y="499"/>
                  </a:lnTo>
                  <a:lnTo>
                    <a:pt x="167" y="533"/>
                  </a:lnTo>
                  <a:lnTo>
                    <a:pt x="217" y="549"/>
                  </a:lnTo>
                  <a:lnTo>
                    <a:pt x="333" y="549"/>
                  </a:lnTo>
                  <a:lnTo>
                    <a:pt x="383" y="533"/>
                  </a:lnTo>
                  <a:lnTo>
                    <a:pt x="433" y="499"/>
                  </a:lnTo>
                  <a:lnTo>
                    <a:pt x="466" y="466"/>
                  </a:lnTo>
                  <a:lnTo>
                    <a:pt x="500" y="433"/>
                  </a:lnTo>
                  <a:lnTo>
                    <a:pt x="533" y="383"/>
                  </a:lnTo>
                  <a:lnTo>
                    <a:pt x="549" y="333"/>
                  </a:lnTo>
                  <a:lnTo>
                    <a:pt x="549" y="283"/>
                  </a:lnTo>
                  <a:lnTo>
                    <a:pt x="549" y="217"/>
                  </a:lnTo>
                  <a:lnTo>
                    <a:pt x="533" y="167"/>
                  </a:lnTo>
                  <a:lnTo>
                    <a:pt x="500" y="117"/>
                  </a:lnTo>
                  <a:lnTo>
                    <a:pt x="466" y="84"/>
                  </a:lnTo>
                  <a:lnTo>
                    <a:pt x="433" y="51"/>
                  </a:lnTo>
                  <a:lnTo>
                    <a:pt x="383" y="17"/>
                  </a:ln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5" name="Google Shape;1775;p55"/>
            <p:cNvSpPr/>
            <p:nvPr/>
          </p:nvSpPr>
          <p:spPr>
            <a:xfrm>
              <a:off x="1948425" y="2027450"/>
              <a:ext cx="14150" cy="14175"/>
            </a:xfrm>
            <a:custGeom>
              <a:avLst/>
              <a:gdLst/>
              <a:ahLst/>
              <a:cxnLst/>
              <a:rect l="l" t="t" r="r" b="b"/>
              <a:pathLst>
                <a:path w="566" h="567" extrusionOk="0">
                  <a:moveTo>
                    <a:pt x="233" y="1"/>
                  </a:moveTo>
                  <a:lnTo>
                    <a:pt x="183" y="18"/>
                  </a:lnTo>
                  <a:lnTo>
                    <a:pt x="133" y="51"/>
                  </a:lnTo>
                  <a:lnTo>
                    <a:pt x="84" y="84"/>
                  </a:lnTo>
                  <a:lnTo>
                    <a:pt x="50" y="117"/>
                  </a:lnTo>
                  <a:lnTo>
                    <a:pt x="34" y="167"/>
                  </a:lnTo>
                  <a:lnTo>
                    <a:pt x="17" y="217"/>
                  </a:lnTo>
                  <a:lnTo>
                    <a:pt x="0" y="284"/>
                  </a:lnTo>
                  <a:lnTo>
                    <a:pt x="17" y="333"/>
                  </a:lnTo>
                  <a:lnTo>
                    <a:pt x="34" y="383"/>
                  </a:lnTo>
                  <a:lnTo>
                    <a:pt x="50" y="433"/>
                  </a:lnTo>
                  <a:lnTo>
                    <a:pt x="84" y="483"/>
                  </a:lnTo>
                  <a:lnTo>
                    <a:pt x="133" y="516"/>
                  </a:lnTo>
                  <a:lnTo>
                    <a:pt x="167" y="533"/>
                  </a:lnTo>
                  <a:lnTo>
                    <a:pt x="233" y="549"/>
                  </a:lnTo>
                  <a:lnTo>
                    <a:pt x="283" y="566"/>
                  </a:lnTo>
                  <a:lnTo>
                    <a:pt x="333" y="549"/>
                  </a:lnTo>
                  <a:lnTo>
                    <a:pt x="399" y="533"/>
                  </a:lnTo>
                  <a:lnTo>
                    <a:pt x="433" y="516"/>
                  </a:lnTo>
                  <a:lnTo>
                    <a:pt x="482" y="483"/>
                  </a:lnTo>
                  <a:lnTo>
                    <a:pt x="516" y="433"/>
                  </a:lnTo>
                  <a:lnTo>
                    <a:pt x="549" y="383"/>
                  </a:lnTo>
                  <a:lnTo>
                    <a:pt x="566" y="333"/>
                  </a:lnTo>
                  <a:lnTo>
                    <a:pt x="566" y="284"/>
                  </a:lnTo>
                  <a:lnTo>
                    <a:pt x="566" y="217"/>
                  </a:lnTo>
                  <a:lnTo>
                    <a:pt x="549" y="167"/>
                  </a:lnTo>
                  <a:lnTo>
                    <a:pt x="516" y="117"/>
                  </a:lnTo>
                  <a:lnTo>
                    <a:pt x="482" y="84"/>
                  </a:lnTo>
                  <a:lnTo>
                    <a:pt x="449" y="51"/>
                  </a:lnTo>
                  <a:lnTo>
                    <a:pt x="399" y="18"/>
                  </a:ln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6" name="Google Shape;1776;p55"/>
            <p:cNvSpPr/>
            <p:nvPr/>
          </p:nvSpPr>
          <p:spPr>
            <a:xfrm>
              <a:off x="1977100" y="2044500"/>
              <a:ext cx="14150" cy="14150"/>
            </a:xfrm>
            <a:custGeom>
              <a:avLst/>
              <a:gdLst/>
              <a:ahLst/>
              <a:cxnLst/>
              <a:rect l="l" t="t" r="r" b="b"/>
              <a:pathLst>
                <a:path w="566" h="566" extrusionOk="0">
                  <a:moveTo>
                    <a:pt x="283" y="0"/>
                  </a:moveTo>
                  <a:lnTo>
                    <a:pt x="233" y="17"/>
                  </a:lnTo>
                  <a:lnTo>
                    <a:pt x="183" y="34"/>
                  </a:lnTo>
                  <a:lnTo>
                    <a:pt x="133" y="50"/>
                  </a:lnTo>
                  <a:lnTo>
                    <a:pt x="83" y="84"/>
                  </a:lnTo>
                  <a:lnTo>
                    <a:pt x="50" y="133"/>
                  </a:lnTo>
                  <a:lnTo>
                    <a:pt x="34" y="167"/>
                  </a:lnTo>
                  <a:lnTo>
                    <a:pt x="17" y="233"/>
                  </a:lnTo>
                  <a:lnTo>
                    <a:pt x="0" y="283"/>
                  </a:lnTo>
                  <a:lnTo>
                    <a:pt x="17" y="333"/>
                  </a:lnTo>
                  <a:lnTo>
                    <a:pt x="34" y="399"/>
                  </a:lnTo>
                  <a:lnTo>
                    <a:pt x="50" y="433"/>
                  </a:lnTo>
                  <a:lnTo>
                    <a:pt x="83" y="482"/>
                  </a:lnTo>
                  <a:lnTo>
                    <a:pt x="133" y="516"/>
                  </a:lnTo>
                  <a:lnTo>
                    <a:pt x="183" y="549"/>
                  </a:lnTo>
                  <a:lnTo>
                    <a:pt x="233" y="566"/>
                  </a:lnTo>
                  <a:lnTo>
                    <a:pt x="349" y="566"/>
                  </a:lnTo>
                  <a:lnTo>
                    <a:pt x="399" y="549"/>
                  </a:lnTo>
                  <a:lnTo>
                    <a:pt x="449" y="516"/>
                  </a:lnTo>
                  <a:lnTo>
                    <a:pt x="482" y="482"/>
                  </a:lnTo>
                  <a:lnTo>
                    <a:pt x="516" y="433"/>
                  </a:lnTo>
                  <a:lnTo>
                    <a:pt x="549" y="399"/>
                  </a:lnTo>
                  <a:lnTo>
                    <a:pt x="565" y="333"/>
                  </a:lnTo>
                  <a:lnTo>
                    <a:pt x="565" y="283"/>
                  </a:lnTo>
                  <a:lnTo>
                    <a:pt x="565" y="233"/>
                  </a:lnTo>
                  <a:lnTo>
                    <a:pt x="549" y="167"/>
                  </a:lnTo>
                  <a:lnTo>
                    <a:pt x="516" y="133"/>
                  </a:lnTo>
                  <a:lnTo>
                    <a:pt x="482" y="84"/>
                  </a:lnTo>
                  <a:lnTo>
                    <a:pt x="449" y="50"/>
                  </a:lnTo>
                  <a:lnTo>
                    <a:pt x="399" y="34"/>
                  </a:lnTo>
                  <a:lnTo>
                    <a:pt x="349" y="17"/>
                  </a:lnTo>
                  <a:lnTo>
                    <a:pt x="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7" name="Google Shape;1777;p55"/>
            <p:cNvSpPr/>
            <p:nvPr/>
          </p:nvSpPr>
          <p:spPr>
            <a:xfrm>
              <a:off x="1995800" y="2029125"/>
              <a:ext cx="13725" cy="14150"/>
            </a:xfrm>
            <a:custGeom>
              <a:avLst/>
              <a:gdLst/>
              <a:ahLst/>
              <a:cxnLst/>
              <a:rect l="l" t="t" r="r" b="b"/>
              <a:pathLst>
                <a:path w="549" h="566" extrusionOk="0">
                  <a:moveTo>
                    <a:pt x="266" y="0"/>
                  </a:moveTo>
                  <a:lnTo>
                    <a:pt x="216" y="17"/>
                  </a:lnTo>
                  <a:lnTo>
                    <a:pt x="166" y="34"/>
                  </a:lnTo>
                  <a:lnTo>
                    <a:pt x="117" y="50"/>
                  </a:lnTo>
                  <a:lnTo>
                    <a:pt x="67" y="84"/>
                  </a:lnTo>
                  <a:lnTo>
                    <a:pt x="34" y="133"/>
                  </a:lnTo>
                  <a:lnTo>
                    <a:pt x="17" y="183"/>
                  </a:lnTo>
                  <a:lnTo>
                    <a:pt x="0" y="233"/>
                  </a:lnTo>
                  <a:lnTo>
                    <a:pt x="0" y="283"/>
                  </a:lnTo>
                  <a:lnTo>
                    <a:pt x="0" y="349"/>
                  </a:lnTo>
                  <a:lnTo>
                    <a:pt x="17" y="399"/>
                  </a:lnTo>
                  <a:lnTo>
                    <a:pt x="34" y="449"/>
                  </a:lnTo>
                  <a:lnTo>
                    <a:pt x="67" y="482"/>
                  </a:lnTo>
                  <a:lnTo>
                    <a:pt x="117" y="516"/>
                  </a:lnTo>
                  <a:lnTo>
                    <a:pt x="166" y="549"/>
                  </a:lnTo>
                  <a:lnTo>
                    <a:pt x="216" y="566"/>
                  </a:lnTo>
                  <a:lnTo>
                    <a:pt x="333" y="566"/>
                  </a:lnTo>
                  <a:lnTo>
                    <a:pt x="383" y="549"/>
                  </a:lnTo>
                  <a:lnTo>
                    <a:pt x="432" y="516"/>
                  </a:lnTo>
                  <a:lnTo>
                    <a:pt x="466" y="482"/>
                  </a:lnTo>
                  <a:lnTo>
                    <a:pt x="499" y="449"/>
                  </a:lnTo>
                  <a:lnTo>
                    <a:pt x="532" y="399"/>
                  </a:lnTo>
                  <a:lnTo>
                    <a:pt x="549" y="349"/>
                  </a:lnTo>
                  <a:lnTo>
                    <a:pt x="549" y="283"/>
                  </a:lnTo>
                  <a:lnTo>
                    <a:pt x="549" y="233"/>
                  </a:lnTo>
                  <a:lnTo>
                    <a:pt x="532" y="183"/>
                  </a:lnTo>
                  <a:lnTo>
                    <a:pt x="499" y="133"/>
                  </a:lnTo>
                  <a:lnTo>
                    <a:pt x="466" y="84"/>
                  </a:lnTo>
                  <a:lnTo>
                    <a:pt x="432" y="50"/>
                  </a:lnTo>
                  <a:lnTo>
                    <a:pt x="383" y="34"/>
                  </a:lnTo>
                  <a:lnTo>
                    <a:pt x="333" y="17"/>
                  </a:lnTo>
                  <a:lnTo>
                    <a:pt x="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8" name="Google Shape;1778;p55"/>
            <p:cNvSpPr/>
            <p:nvPr/>
          </p:nvSpPr>
          <p:spPr>
            <a:xfrm>
              <a:off x="2117125" y="2001275"/>
              <a:ext cx="14150" cy="14150"/>
            </a:xfrm>
            <a:custGeom>
              <a:avLst/>
              <a:gdLst/>
              <a:ahLst/>
              <a:cxnLst/>
              <a:rect l="l" t="t" r="r" b="b"/>
              <a:pathLst>
                <a:path w="566" h="566" extrusionOk="0">
                  <a:moveTo>
                    <a:pt x="283" y="1"/>
                  </a:moveTo>
                  <a:lnTo>
                    <a:pt x="217" y="17"/>
                  </a:lnTo>
                  <a:lnTo>
                    <a:pt x="167" y="34"/>
                  </a:lnTo>
                  <a:lnTo>
                    <a:pt x="117" y="51"/>
                  </a:lnTo>
                  <a:lnTo>
                    <a:pt x="84" y="84"/>
                  </a:lnTo>
                  <a:lnTo>
                    <a:pt x="50" y="134"/>
                  </a:lnTo>
                  <a:lnTo>
                    <a:pt x="17" y="167"/>
                  </a:lnTo>
                  <a:lnTo>
                    <a:pt x="1" y="234"/>
                  </a:lnTo>
                  <a:lnTo>
                    <a:pt x="1" y="283"/>
                  </a:lnTo>
                  <a:lnTo>
                    <a:pt x="1" y="333"/>
                  </a:lnTo>
                  <a:lnTo>
                    <a:pt x="17" y="400"/>
                  </a:lnTo>
                  <a:lnTo>
                    <a:pt x="50" y="433"/>
                  </a:lnTo>
                  <a:lnTo>
                    <a:pt x="84" y="483"/>
                  </a:lnTo>
                  <a:lnTo>
                    <a:pt x="117" y="516"/>
                  </a:lnTo>
                  <a:lnTo>
                    <a:pt x="167" y="549"/>
                  </a:lnTo>
                  <a:lnTo>
                    <a:pt x="217" y="566"/>
                  </a:lnTo>
                  <a:lnTo>
                    <a:pt x="333" y="566"/>
                  </a:lnTo>
                  <a:lnTo>
                    <a:pt x="383" y="549"/>
                  </a:lnTo>
                  <a:lnTo>
                    <a:pt x="433" y="516"/>
                  </a:lnTo>
                  <a:lnTo>
                    <a:pt x="483" y="483"/>
                  </a:lnTo>
                  <a:lnTo>
                    <a:pt x="516" y="433"/>
                  </a:lnTo>
                  <a:lnTo>
                    <a:pt x="533" y="400"/>
                  </a:lnTo>
                  <a:lnTo>
                    <a:pt x="549" y="333"/>
                  </a:lnTo>
                  <a:lnTo>
                    <a:pt x="566" y="283"/>
                  </a:lnTo>
                  <a:lnTo>
                    <a:pt x="549" y="234"/>
                  </a:lnTo>
                  <a:lnTo>
                    <a:pt x="533" y="167"/>
                  </a:lnTo>
                  <a:lnTo>
                    <a:pt x="516" y="134"/>
                  </a:lnTo>
                  <a:lnTo>
                    <a:pt x="483" y="84"/>
                  </a:lnTo>
                  <a:lnTo>
                    <a:pt x="433" y="51"/>
                  </a:lnTo>
                  <a:lnTo>
                    <a:pt x="383" y="34"/>
                  </a:lnTo>
                  <a:lnTo>
                    <a:pt x="333" y="17"/>
                  </a:lnTo>
                  <a:lnTo>
                    <a:pt x="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79" name="Google Shape;1779;p55"/>
            <p:cNvSpPr/>
            <p:nvPr/>
          </p:nvSpPr>
          <p:spPr>
            <a:xfrm>
              <a:off x="2175725" y="2061125"/>
              <a:ext cx="14150" cy="14150"/>
            </a:xfrm>
            <a:custGeom>
              <a:avLst/>
              <a:gdLst/>
              <a:ahLst/>
              <a:cxnLst/>
              <a:rect l="l" t="t" r="r" b="b"/>
              <a:pathLst>
                <a:path w="566" h="566" extrusionOk="0">
                  <a:moveTo>
                    <a:pt x="233" y="0"/>
                  </a:moveTo>
                  <a:lnTo>
                    <a:pt x="183" y="17"/>
                  </a:lnTo>
                  <a:lnTo>
                    <a:pt x="133" y="50"/>
                  </a:lnTo>
                  <a:lnTo>
                    <a:pt x="83" y="83"/>
                  </a:lnTo>
                  <a:lnTo>
                    <a:pt x="50" y="117"/>
                  </a:lnTo>
                  <a:lnTo>
                    <a:pt x="33" y="166"/>
                  </a:lnTo>
                  <a:lnTo>
                    <a:pt x="17" y="216"/>
                  </a:lnTo>
                  <a:lnTo>
                    <a:pt x="0" y="283"/>
                  </a:lnTo>
                  <a:lnTo>
                    <a:pt x="17" y="333"/>
                  </a:lnTo>
                  <a:lnTo>
                    <a:pt x="33" y="383"/>
                  </a:lnTo>
                  <a:lnTo>
                    <a:pt x="50" y="432"/>
                  </a:lnTo>
                  <a:lnTo>
                    <a:pt x="83" y="482"/>
                  </a:lnTo>
                  <a:lnTo>
                    <a:pt x="133" y="516"/>
                  </a:lnTo>
                  <a:lnTo>
                    <a:pt x="183" y="532"/>
                  </a:lnTo>
                  <a:lnTo>
                    <a:pt x="233" y="549"/>
                  </a:lnTo>
                  <a:lnTo>
                    <a:pt x="283" y="565"/>
                  </a:lnTo>
                  <a:lnTo>
                    <a:pt x="349" y="549"/>
                  </a:lnTo>
                  <a:lnTo>
                    <a:pt x="399" y="532"/>
                  </a:lnTo>
                  <a:lnTo>
                    <a:pt x="449" y="516"/>
                  </a:lnTo>
                  <a:lnTo>
                    <a:pt x="482" y="482"/>
                  </a:lnTo>
                  <a:lnTo>
                    <a:pt x="515" y="432"/>
                  </a:lnTo>
                  <a:lnTo>
                    <a:pt x="549" y="383"/>
                  </a:lnTo>
                  <a:lnTo>
                    <a:pt x="565" y="333"/>
                  </a:lnTo>
                  <a:lnTo>
                    <a:pt x="565" y="283"/>
                  </a:lnTo>
                  <a:lnTo>
                    <a:pt x="565" y="216"/>
                  </a:lnTo>
                  <a:lnTo>
                    <a:pt x="549" y="166"/>
                  </a:lnTo>
                  <a:lnTo>
                    <a:pt x="515" y="117"/>
                  </a:lnTo>
                  <a:lnTo>
                    <a:pt x="482" y="83"/>
                  </a:lnTo>
                  <a:lnTo>
                    <a:pt x="449" y="50"/>
                  </a:lnTo>
                  <a:lnTo>
                    <a:pt x="399" y="17"/>
                  </a:lnTo>
                  <a:lnTo>
                    <a:pt x="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0" name="Google Shape;1780;p55"/>
            <p:cNvSpPr/>
            <p:nvPr/>
          </p:nvSpPr>
          <p:spPr>
            <a:xfrm>
              <a:off x="2242625" y="2032025"/>
              <a:ext cx="14150" cy="14150"/>
            </a:xfrm>
            <a:custGeom>
              <a:avLst/>
              <a:gdLst/>
              <a:ahLst/>
              <a:cxnLst/>
              <a:rect l="l" t="t" r="r" b="b"/>
              <a:pathLst>
                <a:path w="566" h="566" extrusionOk="0">
                  <a:moveTo>
                    <a:pt x="233" y="1"/>
                  </a:moveTo>
                  <a:lnTo>
                    <a:pt x="183" y="17"/>
                  </a:lnTo>
                  <a:lnTo>
                    <a:pt x="133" y="51"/>
                  </a:lnTo>
                  <a:lnTo>
                    <a:pt x="83" y="84"/>
                  </a:lnTo>
                  <a:lnTo>
                    <a:pt x="50" y="117"/>
                  </a:lnTo>
                  <a:lnTo>
                    <a:pt x="33" y="167"/>
                  </a:lnTo>
                  <a:lnTo>
                    <a:pt x="17" y="217"/>
                  </a:lnTo>
                  <a:lnTo>
                    <a:pt x="0" y="283"/>
                  </a:lnTo>
                  <a:lnTo>
                    <a:pt x="17" y="333"/>
                  </a:lnTo>
                  <a:lnTo>
                    <a:pt x="33" y="383"/>
                  </a:lnTo>
                  <a:lnTo>
                    <a:pt x="50" y="433"/>
                  </a:lnTo>
                  <a:lnTo>
                    <a:pt x="83" y="483"/>
                  </a:lnTo>
                  <a:lnTo>
                    <a:pt x="133" y="516"/>
                  </a:lnTo>
                  <a:lnTo>
                    <a:pt x="183" y="533"/>
                  </a:lnTo>
                  <a:lnTo>
                    <a:pt x="233" y="549"/>
                  </a:lnTo>
                  <a:lnTo>
                    <a:pt x="283" y="566"/>
                  </a:lnTo>
                  <a:lnTo>
                    <a:pt x="333" y="549"/>
                  </a:lnTo>
                  <a:lnTo>
                    <a:pt x="399" y="533"/>
                  </a:lnTo>
                  <a:lnTo>
                    <a:pt x="449" y="516"/>
                  </a:lnTo>
                  <a:lnTo>
                    <a:pt x="482" y="483"/>
                  </a:lnTo>
                  <a:lnTo>
                    <a:pt x="515" y="433"/>
                  </a:lnTo>
                  <a:lnTo>
                    <a:pt x="549" y="383"/>
                  </a:lnTo>
                  <a:lnTo>
                    <a:pt x="565" y="333"/>
                  </a:lnTo>
                  <a:lnTo>
                    <a:pt x="565" y="283"/>
                  </a:lnTo>
                  <a:lnTo>
                    <a:pt x="565" y="217"/>
                  </a:lnTo>
                  <a:lnTo>
                    <a:pt x="549" y="167"/>
                  </a:lnTo>
                  <a:lnTo>
                    <a:pt x="515" y="117"/>
                  </a:lnTo>
                  <a:lnTo>
                    <a:pt x="482" y="84"/>
                  </a:lnTo>
                  <a:lnTo>
                    <a:pt x="432" y="51"/>
                  </a:lnTo>
                  <a:lnTo>
                    <a:pt x="399" y="17"/>
                  </a:ln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1" name="Google Shape;1781;p55"/>
            <p:cNvSpPr/>
            <p:nvPr/>
          </p:nvSpPr>
          <p:spPr>
            <a:xfrm>
              <a:off x="2048150" y="2083975"/>
              <a:ext cx="14150" cy="14150"/>
            </a:xfrm>
            <a:custGeom>
              <a:avLst/>
              <a:gdLst/>
              <a:ahLst/>
              <a:cxnLst/>
              <a:rect l="l" t="t" r="r" b="b"/>
              <a:pathLst>
                <a:path w="566" h="566" extrusionOk="0">
                  <a:moveTo>
                    <a:pt x="283" y="0"/>
                  </a:moveTo>
                  <a:lnTo>
                    <a:pt x="233" y="17"/>
                  </a:lnTo>
                  <a:lnTo>
                    <a:pt x="183" y="34"/>
                  </a:lnTo>
                  <a:lnTo>
                    <a:pt x="133" y="50"/>
                  </a:lnTo>
                  <a:lnTo>
                    <a:pt x="84" y="84"/>
                  </a:lnTo>
                  <a:lnTo>
                    <a:pt x="50" y="133"/>
                  </a:lnTo>
                  <a:lnTo>
                    <a:pt x="34" y="183"/>
                  </a:lnTo>
                  <a:lnTo>
                    <a:pt x="17" y="233"/>
                  </a:lnTo>
                  <a:lnTo>
                    <a:pt x="1" y="283"/>
                  </a:lnTo>
                  <a:lnTo>
                    <a:pt x="17" y="333"/>
                  </a:lnTo>
                  <a:lnTo>
                    <a:pt x="34" y="399"/>
                  </a:lnTo>
                  <a:lnTo>
                    <a:pt x="50" y="433"/>
                  </a:lnTo>
                  <a:lnTo>
                    <a:pt x="84" y="482"/>
                  </a:lnTo>
                  <a:lnTo>
                    <a:pt x="133" y="516"/>
                  </a:lnTo>
                  <a:lnTo>
                    <a:pt x="183" y="549"/>
                  </a:lnTo>
                  <a:lnTo>
                    <a:pt x="233" y="566"/>
                  </a:lnTo>
                  <a:lnTo>
                    <a:pt x="350" y="566"/>
                  </a:lnTo>
                  <a:lnTo>
                    <a:pt x="399" y="549"/>
                  </a:lnTo>
                  <a:lnTo>
                    <a:pt x="449" y="516"/>
                  </a:lnTo>
                  <a:lnTo>
                    <a:pt x="483" y="482"/>
                  </a:lnTo>
                  <a:lnTo>
                    <a:pt x="516" y="433"/>
                  </a:lnTo>
                  <a:lnTo>
                    <a:pt x="549" y="399"/>
                  </a:lnTo>
                  <a:lnTo>
                    <a:pt x="566" y="333"/>
                  </a:lnTo>
                  <a:lnTo>
                    <a:pt x="566" y="283"/>
                  </a:lnTo>
                  <a:lnTo>
                    <a:pt x="566" y="233"/>
                  </a:lnTo>
                  <a:lnTo>
                    <a:pt x="549" y="183"/>
                  </a:lnTo>
                  <a:lnTo>
                    <a:pt x="516" y="133"/>
                  </a:lnTo>
                  <a:lnTo>
                    <a:pt x="483" y="84"/>
                  </a:lnTo>
                  <a:lnTo>
                    <a:pt x="449" y="50"/>
                  </a:lnTo>
                  <a:lnTo>
                    <a:pt x="399" y="34"/>
                  </a:lnTo>
                  <a:lnTo>
                    <a:pt x="350" y="17"/>
                  </a:lnTo>
                  <a:lnTo>
                    <a:pt x="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2" name="Google Shape;1782;p55"/>
            <p:cNvSpPr/>
            <p:nvPr/>
          </p:nvSpPr>
          <p:spPr>
            <a:xfrm>
              <a:off x="1739425" y="1987150"/>
              <a:ext cx="511100" cy="165000"/>
            </a:xfrm>
            <a:custGeom>
              <a:avLst/>
              <a:gdLst/>
              <a:ahLst/>
              <a:cxnLst/>
              <a:rect l="l" t="t" r="r" b="b"/>
              <a:pathLst>
                <a:path w="20444" h="6600" extrusionOk="0">
                  <a:moveTo>
                    <a:pt x="9640" y="1"/>
                  </a:moveTo>
                  <a:lnTo>
                    <a:pt x="8144" y="1281"/>
                  </a:lnTo>
                  <a:lnTo>
                    <a:pt x="7280" y="566"/>
                  </a:lnTo>
                  <a:lnTo>
                    <a:pt x="4105" y="3774"/>
                  </a:lnTo>
                  <a:lnTo>
                    <a:pt x="2909" y="3142"/>
                  </a:lnTo>
                  <a:lnTo>
                    <a:pt x="0" y="6333"/>
                  </a:lnTo>
                  <a:lnTo>
                    <a:pt x="33" y="6599"/>
                  </a:lnTo>
                  <a:lnTo>
                    <a:pt x="2959" y="3408"/>
                  </a:lnTo>
                  <a:lnTo>
                    <a:pt x="4155" y="4040"/>
                  </a:lnTo>
                  <a:lnTo>
                    <a:pt x="7297" y="848"/>
                  </a:lnTo>
                  <a:lnTo>
                    <a:pt x="8161" y="1546"/>
                  </a:lnTo>
                  <a:lnTo>
                    <a:pt x="9657" y="267"/>
                  </a:lnTo>
                  <a:lnTo>
                    <a:pt x="12516" y="2328"/>
                  </a:lnTo>
                  <a:lnTo>
                    <a:pt x="13131" y="1630"/>
                  </a:lnTo>
                  <a:lnTo>
                    <a:pt x="14726" y="3092"/>
                  </a:lnTo>
                  <a:lnTo>
                    <a:pt x="17087" y="998"/>
                  </a:lnTo>
                  <a:lnTo>
                    <a:pt x="18549" y="2245"/>
                  </a:lnTo>
                  <a:lnTo>
                    <a:pt x="20444" y="1729"/>
                  </a:lnTo>
                  <a:lnTo>
                    <a:pt x="20378" y="1530"/>
                  </a:lnTo>
                  <a:lnTo>
                    <a:pt x="18616" y="2012"/>
                  </a:lnTo>
                  <a:lnTo>
                    <a:pt x="17087" y="715"/>
                  </a:lnTo>
                  <a:lnTo>
                    <a:pt x="14726" y="2810"/>
                  </a:lnTo>
                  <a:lnTo>
                    <a:pt x="13114" y="1314"/>
                  </a:lnTo>
                  <a:lnTo>
                    <a:pt x="12482" y="2045"/>
                  </a:lnTo>
                  <a:lnTo>
                    <a:pt x="96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3" name="Google Shape;1783;p55"/>
            <p:cNvSpPr/>
            <p:nvPr/>
          </p:nvSpPr>
          <p:spPr>
            <a:xfrm>
              <a:off x="1805075" y="2063600"/>
              <a:ext cx="14150" cy="13750"/>
            </a:xfrm>
            <a:custGeom>
              <a:avLst/>
              <a:gdLst/>
              <a:ahLst/>
              <a:cxnLst/>
              <a:rect l="l" t="t" r="r" b="b"/>
              <a:pathLst>
                <a:path w="566" h="550" extrusionOk="0">
                  <a:moveTo>
                    <a:pt x="233" y="1"/>
                  </a:moveTo>
                  <a:lnTo>
                    <a:pt x="183" y="18"/>
                  </a:lnTo>
                  <a:lnTo>
                    <a:pt x="133" y="34"/>
                  </a:lnTo>
                  <a:lnTo>
                    <a:pt x="83" y="67"/>
                  </a:lnTo>
                  <a:lnTo>
                    <a:pt x="50" y="117"/>
                  </a:lnTo>
                  <a:lnTo>
                    <a:pt x="33" y="167"/>
                  </a:lnTo>
                  <a:lnTo>
                    <a:pt x="17" y="217"/>
                  </a:lnTo>
                  <a:lnTo>
                    <a:pt x="0" y="267"/>
                  </a:lnTo>
                  <a:lnTo>
                    <a:pt x="17" y="333"/>
                  </a:lnTo>
                  <a:lnTo>
                    <a:pt x="33" y="383"/>
                  </a:lnTo>
                  <a:lnTo>
                    <a:pt x="50" y="433"/>
                  </a:lnTo>
                  <a:lnTo>
                    <a:pt x="83" y="466"/>
                  </a:lnTo>
                  <a:lnTo>
                    <a:pt x="133" y="500"/>
                  </a:lnTo>
                  <a:lnTo>
                    <a:pt x="183" y="533"/>
                  </a:lnTo>
                  <a:lnTo>
                    <a:pt x="233" y="549"/>
                  </a:lnTo>
                  <a:lnTo>
                    <a:pt x="349" y="549"/>
                  </a:lnTo>
                  <a:lnTo>
                    <a:pt x="399" y="533"/>
                  </a:lnTo>
                  <a:lnTo>
                    <a:pt x="449" y="500"/>
                  </a:lnTo>
                  <a:lnTo>
                    <a:pt x="482" y="466"/>
                  </a:lnTo>
                  <a:lnTo>
                    <a:pt x="515" y="433"/>
                  </a:lnTo>
                  <a:lnTo>
                    <a:pt x="549" y="383"/>
                  </a:lnTo>
                  <a:lnTo>
                    <a:pt x="565" y="333"/>
                  </a:lnTo>
                  <a:lnTo>
                    <a:pt x="565" y="267"/>
                  </a:lnTo>
                  <a:lnTo>
                    <a:pt x="565" y="217"/>
                  </a:lnTo>
                  <a:lnTo>
                    <a:pt x="549" y="167"/>
                  </a:lnTo>
                  <a:lnTo>
                    <a:pt x="515" y="117"/>
                  </a:lnTo>
                  <a:lnTo>
                    <a:pt x="482" y="67"/>
                  </a:lnTo>
                  <a:lnTo>
                    <a:pt x="449" y="34"/>
                  </a:lnTo>
                  <a:lnTo>
                    <a:pt x="399" y="18"/>
                  </a:lnTo>
                  <a:lnTo>
                    <a:pt x="3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4" name="Google Shape;1784;p55"/>
            <p:cNvSpPr/>
            <p:nvPr/>
          </p:nvSpPr>
          <p:spPr>
            <a:xfrm>
              <a:off x="1835400" y="2077325"/>
              <a:ext cx="13750" cy="14150"/>
            </a:xfrm>
            <a:custGeom>
              <a:avLst/>
              <a:gdLst/>
              <a:ahLst/>
              <a:cxnLst/>
              <a:rect l="l" t="t" r="r" b="b"/>
              <a:pathLst>
                <a:path w="550" h="566" extrusionOk="0">
                  <a:moveTo>
                    <a:pt x="283" y="0"/>
                  </a:moveTo>
                  <a:lnTo>
                    <a:pt x="217" y="17"/>
                  </a:lnTo>
                  <a:lnTo>
                    <a:pt x="167" y="34"/>
                  </a:lnTo>
                  <a:lnTo>
                    <a:pt x="117" y="50"/>
                  </a:lnTo>
                  <a:lnTo>
                    <a:pt x="84" y="84"/>
                  </a:lnTo>
                  <a:lnTo>
                    <a:pt x="50" y="133"/>
                  </a:lnTo>
                  <a:lnTo>
                    <a:pt x="17" y="183"/>
                  </a:lnTo>
                  <a:lnTo>
                    <a:pt x="1" y="233"/>
                  </a:lnTo>
                  <a:lnTo>
                    <a:pt x="1" y="283"/>
                  </a:lnTo>
                  <a:lnTo>
                    <a:pt x="1" y="350"/>
                  </a:lnTo>
                  <a:lnTo>
                    <a:pt x="17" y="399"/>
                  </a:lnTo>
                  <a:lnTo>
                    <a:pt x="50" y="449"/>
                  </a:lnTo>
                  <a:lnTo>
                    <a:pt x="84" y="483"/>
                  </a:lnTo>
                  <a:lnTo>
                    <a:pt x="117" y="516"/>
                  </a:lnTo>
                  <a:lnTo>
                    <a:pt x="167" y="549"/>
                  </a:lnTo>
                  <a:lnTo>
                    <a:pt x="217" y="566"/>
                  </a:lnTo>
                  <a:lnTo>
                    <a:pt x="333" y="566"/>
                  </a:lnTo>
                  <a:lnTo>
                    <a:pt x="383" y="549"/>
                  </a:lnTo>
                  <a:lnTo>
                    <a:pt x="433" y="516"/>
                  </a:lnTo>
                  <a:lnTo>
                    <a:pt x="466" y="483"/>
                  </a:lnTo>
                  <a:lnTo>
                    <a:pt x="516" y="449"/>
                  </a:lnTo>
                  <a:lnTo>
                    <a:pt x="532" y="399"/>
                  </a:lnTo>
                  <a:lnTo>
                    <a:pt x="549" y="350"/>
                  </a:lnTo>
                  <a:lnTo>
                    <a:pt x="549" y="283"/>
                  </a:lnTo>
                  <a:lnTo>
                    <a:pt x="549" y="233"/>
                  </a:lnTo>
                  <a:lnTo>
                    <a:pt x="532" y="183"/>
                  </a:lnTo>
                  <a:lnTo>
                    <a:pt x="499" y="133"/>
                  </a:lnTo>
                  <a:lnTo>
                    <a:pt x="466" y="84"/>
                  </a:lnTo>
                  <a:lnTo>
                    <a:pt x="433" y="50"/>
                  </a:lnTo>
                  <a:lnTo>
                    <a:pt x="383" y="34"/>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5" name="Google Shape;1785;p55"/>
            <p:cNvSpPr/>
            <p:nvPr/>
          </p:nvSpPr>
          <p:spPr>
            <a:xfrm>
              <a:off x="1913525" y="1998375"/>
              <a:ext cx="14150" cy="13725"/>
            </a:xfrm>
            <a:custGeom>
              <a:avLst/>
              <a:gdLst/>
              <a:ahLst/>
              <a:cxnLst/>
              <a:rect l="l" t="t" r="r" b="b"/>
              <a:pathLst>
                <a:path w="566" h="549" extrusionOk="0">
                  <a:moveTo>
                    <a:pt x="216" y="0"/>
                  </a:moveTo>
                  <a:lnTo>
                    <a:pt x="167" y="17"/>
                  </a:lnTo>
                  <a:lnTo>
                    <a:pt x="117" y="50"/>
                  </a:lnTo>
                  <a:lnTo>
                    <a:pt x="83" y="84"/>
                  </a:lnTo>
                  <a:lnTo>
                    <a:pt x="50" y="117"/>
                  </a:lnTo>
                  <a:lnTo>
                    <a:pt x="17" y="167"/>
                  </a:lnTo>
                  <a:lnTo>
                    <a:pt x="0" y="217"/>
                  </a:lnTo>
                  <a:lnTo>
                    <a:pt x="0" y="266"/>
                  </a:lnTo>
                  <a:lnTo>
                    <a:pt x="0" y="333"/>
                  </a:lnTo>
                  <a:lnTo>
                    <a:pt x="17" y="383"/>
                  </a:lnTo>
                  <a:lnTo>
                    <a:pt x="50" y="433"/>
                  </a:lnTo>
                  <a:lnTo>
                    <a:pt x="83" y="466"/>
                  </a:lnTo>
                  <a:lnTo>
                    <a:pt x="117" y="499"/>
                  </a:lnTo>
                  <a:lnTo>
                    <a:pt x="167" y="532"/>
                  </a:lnTo>
                  <a:lnTo>
                    <a:pt x="216" y="549"/>
                  </a:lnTo>
                  <a:lnTo>
                    <a:pt x="333" y="549"/>
                  </a:lnTo>
                  <a:lnTo>
                    <a:pt x="383" y="532"/>
                  </a:lnTo>
                  <a:lnTo>
                    <a:pt x="432" y="499"/>
                  </a:lnTo>
                  <a:lnTo>
                    <a:pt x="482" y="466"/>
                  </a:lnTo>
                  <a:lnTo>
                    <a:pt x="516" y="433"/>
                  </a:lnTo>
                  <a:lnTo>
                    <a:pt x="532" y="383"/>
                  </a:lnTo>
                  <a:lnTo>
                    <a:pt x="549" y="333"/>
                  </a:lnTo>
                  <a:lnTo>
                    <a:pt x="565" y="266"/>
                  </a:lnTo>
                  <a:lnTo>
                    <a:pt x="549" y="217"/>
                  </a:lnTo>
                  <a:lnTo>
                    <a:pt x="532" y="167"/>
                  </a:lnTo>
                  <a:lnTo>
                    <a:pt x="516" y="117"/>
                  </a:lnTo>
                  <a:lnTo>
                    <a:pt x="482" y="84"/>
                  </a:lnTo>
                  <a:lnTo>
                    <a:pt x="432" y="50"/>
                  </a:lnTo>
                  <a:lnTo>
                    <a:pt x="383" y="17"/>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6" name="Google Shape;1786;p55"/>
            <p:cNvSpPr/>
            <p:nvPr/>
          </p:nvSpPr>
          <p:spPr>
            <a:xfrm>
              <a:off x="1936800" y="2015000"/>
              <a:ext cx="14150" cy="14150"/>
            </a:xfrm>
            <a:custGeom>
              <a:avLst/>
              <a:gdLst/>
              <a:ahLst/>
              <a:cxnLst/>
              <a:rect l="l" t="t" r="r" b="b"/>
              <a:pathLst>
                <a:path w="566" h="566" extrusionOk="0">
                  <a:moveTo>
                    <a:pt x="283" y="0"/>
                  </a:moveTo>
                  <a:lnTo>
                    <a:pt x="233" y="17"/>
                  </a:lnTo>
                  <a:lnTo>
                    <a:pt x="183" y="34"/>
                  </a:lnTo>
                  <a:lnTo>
                    <a:pt x="133" y="50"/>
                  </a:lnTo>
                  <a:lnTo>
                    <a:pt x="83" y="83"/>
                  </a:lnTo>
                  <a:lnTo>
                    <a:pt x="50" y="133"/>
                  </a:lnTo>
                  <a:lnTo>
                    <a:pt x="33" y="183"/>
                  </a:lnTo>
                  <a:lnTo>
                    <a:pt x="17" y="233"/>
                  </a:lnTo>
                  <a:lnTo>
                    <a:pt x="0" y="283"/>
                  </a:lnTo>
                  <a:lnTo>
                    <a:pt x="17" y="349"/>
                  </a:lnTo>
                  <a:lnTo>
                    <a:pt x="33" y="399"/>
                  </a:lnTo>
                  <a:lnTo>
                    <a:pt x="50" y="449"/>
                  </a:lnTo>
                  <a:lnTo>
                    <a:pt x="83" y="482"/>
                  </a:lnTo>
                  <a:lnTo>
                    <a:pt x="133" y="516"/>
                  </a:lnTo>
                  <a:lnTo>
                    <a:pt x="183" y="549"/>
                  </a:lnTo>
                  <a:lnTo>
                    <a:pt x="233" y="565"/>
                  </a:lnTo>
                  <a:lnTo>
                    <a:pt x="349" y="565"/>
                  </a:lnTo>
                  <a:lnTo>
                    <a:pt x="399" y="549"/>
                  </a:lnTo>
                  <a:lnTo>
                    <a:pt x="449" y="532"/>
                  </a:lnTo>
                  <a:lnTo>
                    <a:pt x="482" y="499"/>
                  </a:lnTo>
                  <a:lnTo>
                    <a:pt x="515" y="449"/>
                  </a:lnTo>
                  <a:lnTo>
                    <a:pt x="549" y="399"/>
                  </a:lnTo>
                  <a:lnTo>
                    <a:pt x="565" y="349"/>
                  </a:lnTo>
                  <a:lnTo>
                    <a:pt x="565" y="300"/>
                  </a:lnTo>
                  <a:lnTo>
                    <a:pt x="565" y="283"/>
                  </a:lnTo>
                  <a:lnTo>
                    <a:pt x="565" y="233"/>
                  </a:lnTo>
                  <a:lnTo>
                    <a:pt x="549" y="183"/>
                  </a:lnTo>
                  <a:lnTo>
                    <a:pt x="515" y="133"/>
                  </a:lnTo>
                  <a:lnTo>
                    <a:pt x="482" y="83"/>
                  </a:lnTo>
                  <a:lnTo>
                    <a:pt x="449" y="50"/>
                  </a:lnTo>
                  <a:lnTo>
                    <a:pt x="399" y="34"/>
                  </a:lnTo>
                  <a:lnTo>
                    <a:pt x="349"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7" name="Google Shape;1787;p55"/>
            <p:cNvSpPr/>
            <p:nvPr/>
          </p:nvSpPr>
          <p:spPr>
            <a:xfrm>
              <a:off x="1973775" y="1983425"/>
              <a:ext cx="13725" cy="14150"/>
            </a:xfrm>
            <a:custGeom>
              <a:avLst/>
              <a:gdLst/>
              <a:ahLst/>
              <a:cxnLst/>
              <a:rect l="l" t="t" r="r" b="b"/>
              <a:pathLst>
                <a:path w="549" h="566" extrusionOk="0">
                  <a:moveTo>
                    <a:pt x="216" y="0"/>
                  </a:moveTo>
                  <a:lnTo>
                    <a:pt x="167" y="17"/>
                  </a:lnTo>
                  <a:lnTo>
                    <a:pt x="117" y="50"/>
                  </a:lnTo>
                  <a:lnTo>
                    <a:pt x="83" y="83"/>
                  </a:lnTo>
                  <a:lnTo>
                    <a:pt x="34" y="116"/>
                  </a:lnTo>
                  <a:lnTo>
                    <a:pt x="17" y="166"/>
                  </a:lnTo>
                  <a:lnTo>
                    <a:pt x="0" y="216"/>
                  </a:lnTo>
                  <a:lnTo>
                    <a:pt x="0" y="283"/>
                  </a:lnTo>
                  <a:lnTo>
                    <a:pt x="0" y="333"/>
                  </a:lnTo>
                  <a:lnTo>
                    <a:pt x="17" y="382"/>
                  </a:lnTo>
                  <a:lnTo>
                    <a:pt x="34" y="432"/>
                  </a:lnTo>
                  <a:lnTo>
                    <a:pt x="83" y="482"/>
                  </a:lnTo>
                  <a:lnTo>
                    <a:pt x="117" y="515"/>
                  </a:lnTo>
                  <a:lnTo>
                    <a:pt x="167" y="532"/>
                  </a:lnTo>
                  <a:lnTo>
                    <a:pt x="216" y="549"/>
                  </a:lnTo>
                  <a:lnTo>
                    <a:pt x="266" y="565"/>
                  </a:lnTo>
                  <a:lnTo>
                    <a:pt x="333" y="549"/>
                  </a:lnTo>
                  <a:lnTo>
                    <a:pt x="383" y="532"/>
                  </a:lnTo>
                  <a:lnTo>
                    <a:pt x="432" y="515"/>
                  </a:lnTo>
                  <a:lnTo>
                    <a:pt x="466" y="482"/>
                  </a:lnTo>
                  <a:lnTo>
                    <a:pt x="499" y="432"/>
                  </a:lnTo>
                  <a:lnTo>
                    <a:pt x="532" y="382"/>
                  </a:lnTo>
                  <a:lnTo>
                    <a:pt x="549" y="333"/>
                  </a:lnTo>
                  <a:lnTo>
                    <a:pt x="549" y="283"/>
                  </a:lnTo>
                  <a:lnTo>
                    <a:pt x="549" y="216"/>
                  </a:lnTo>
                  <a:lnTo>
                    <a:pt x="532" y="166"/>
                  </a:lnTo>
                  <a:lnTo>
                    <a:pt x="499" y="116"/>
                  </a:lnTo>
                  <a:lnTo>
                    <a:pt x="466" y="83"/>
                  </a:lnTo>
                  <a:lnTo>
                    <a:pt x="432" y="50"/>
                  </a:lnTo>
                  <a:lnTo>
                    <a:pt x="383" y="17"/>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8" name="Google Shape;1788;p55"/>
            <p:cNvSpPr/>
            <p:nvPr/>
          </p:nvSpPr>
          <p:spPr>
            <a:xfrm>
              <a:off x="2044400" y="2034525"/>
              <a:ext cx="14175" cy="14150"/>
            </a:xfrm>
            <a:custGeom>
              <a:avLst/>
              <a:gdLst/>
              <a:ahLst/>
              <a:cxnLst/>
              <a:rect l="l" t="t" r="r" b="b"/>
              <a:pathLst>
                <a:path w="567" h="566" extrusionOk="0">
                  <a:moveTo>
                    <a:pt x="217" y="1"/>
                  </a:moveTo>
                  <a:lnTo>
                    <a:pt x="167" y="17"/>
                  </a:lnTo>
                  <a:lnTo>
                    <a:pt x="117" y="50"/>
                  </a:lnTo>
                  <a:lnTo>
                    <a:pt x="84" y="84"/>
                  </a:lnTo>
                  <a:lnTo>
                    <a:pt x="51" y="133"/>
                  </a:lnTo>
                  <a:lnTo>
                    <a:pt x="18" y="167"/>
                  </a:lnTo>
                  <a:lnTo>
                    <a:pt x="1" y="233"/>
                  </a:lnTo>
                  <a:lnTo>
                    <a:pt x="1" y="283"/>
                  </a:lnTo>
                  <a:lnTo>
                    <a:pt x="1" y="333"/>
                  </a:lnTo>
                  <a:lnTo>
                    <a:pt x="18" y="399"/>
                  </a:lnTo>
                  <a:lnTo>
                    <a:pt x="51" y="449"/>
                  </a:lnTo>
                  <a:lnTo>
                    <a:pt x="84" y="483"/>
                  </a:lnTo>
                  <a:lnTo>
                    <a:pt x="117" y="516"/>
                  </a:lnTo>
                  <a:lnTo>
                    <a:pt x="167" y="549"/>
                  </a:lnTo>
                  <a:lnTo>
                    <a:pt x="234" y="566"/>
                  </a:lnTo>
                  <a:lnTo>
                    <a:pt x="333" y="566"/>
                  </a:lnTo>
                  <a:lnTo>
                    <a:pt x="400" y="549"/>
                  </a:lnTo>
                  <a:lnTo>
                    <a:pt x="433" y="516"/>
                  </a:lnTo>
                  <a:lnTo>
                    <a:pt x="483" y="483"/>
                  </a:lnTo>
                  <a:lnTo>
                    <a:pt x="516" y="433"/>
                  </a:lnTo>
                  <a:lnTo>
                    <a:pt x="533" y="383"/>
                  </a:lnTo>
                  <a:lnTo>
                    <a:pt x="549" y="333"/>
                  </a:lnTo>
                  <a:lnTo>
                    <a:pt x="566" y="283"/>
                  </a:lnTo>
                  <a:lnTo>
                    <a:pt x="549" y="217"/>
                  </a:lnTo>
                  <a:lnTo>
                    <a:pt x="533" y="167"/>
                  </a:lnTo>
                  <a:lnTo>
                    <a:pt x="516" y="117"/>
                  </a:lnTo>
                  <a:lnTo>
                    <a:pt x="483" y="84"/>
                  </a:lnTo>
                  <a:lnTo>
                    <a:pt x="433" y="50"/>
                  </a:lnTo>
                  <a:lnTo>
                    <a:pt x="383" y="17"/>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89" name="Google Shape;1789;p55"/>
            <p:cNvSpPr/>
            <p:nvPr/>
          </p:nvSpPr>
          <p:spPr>
            <a:xfrm>
              <a:off x="2059775" y="2017075"/>
              <a:ext cx="13750" cy="14150"/>
            </a:xfrm>
            <a:custGeom>
              <a:avLst/>
              <a:gdLst/>
              <a:ahLst/>
              <a:cxnLst/>
              <a:rect l="l" t="t" r="r" b="b"/>
              <a:pathLst>
                <a:path w="550" h="566" extrusionOk="0">
                  <a:moveTo>
                    <a:pt x="217" y="0"/>
                  </a:moveTo>
                  <a:lnTo>
                    <a:pt x="167" y="17"/>
                  </a:lnTo>
                  <a:lnTo>
                    <a:pt x="117" y="50"/>
                  </a:lnTo>
                  <a:lnTo>
                    <a:pt x="84" y="84"/>
                  </a:lnTo>
                  <a:lnTo>
                    <a:pt x="51" y="133"/>
                  </a:lnTo>
                  <a:lnTo>
                    <a:pt x="18" y="167"/>
                  </a:lnTo>
                  <a:lnTo>
                    <a:pt x="1" y="233"/>
                  </a:lnTo>
                  <a:lnTo>
                    <a:pt x="1" y="283"/>
                  </a:lnTo>
                  <a:lnTo>
                    <a:pt x="1" y="333"/>
                  </a:lnTo>
                  <a:lnTo>
                    <a:pt x="18" y="383"/>
                  </a:lnTo>
                  <a:lnTo>
                    <a:pt x="51" y="433"/>
                  </a:lnTo>
                  <a:lnTo>
                    <a:pt x="84" y="482"/>
                  </a:lnTo>
                  <a:lnTo>
                    <a:pt x="117" y="516"/>
                  </a:lnTo>
                  <a:lnTo>
                    <a:pt x="167" y="532"/>
                  </a:lnTo>
                  <a:lnTo>
                    <a:pt x="217" y="549"/>
                  </a:lnTo>
                  <a:lnTo>
                    <a:pt x="267" y="566"/>
                  </a:lnTo>
                  <a:lnTo>
                    <a:pt x="333" y="549"/>
                  </a:lnTo>
                  <a:lnTo>
                    <a:pt x="383" y="532"/>
                  </a:lnTo>
                  <a:lnTo>
                    <a:pt x="433" y="516"/>
                  </a:lnTo>
                  <a:lnTo>
                    <a:pt x="466" y="482"/>
                  </a:lnTo>
                  <a:lnTo>
                    <a:pt x="500" y="433"/>
                  </a:lnTo>
                  <a:lnTo>
                    <a:pt x="533" y="383"/>
                  </a:lnTo>
                  <a:lnTo>
                    <a:pt x="549" y="333"/>
                  </a:lnTo>
                  <a:lnTo>
                    <a:pt x="549" y="283"/>
                  </a:lnTo>
                  <a:lnTo>
                    <a:pt x="549" y="233"/>
                  </a:lnTo>
                  <a:lnTo>
                    <a:pt x="533" y="167"/>
                  </a:lnTo>
                  <a:lnTo>
                    <a:pt x="500" y="133"/>
                  </a:lnTo>
                  <a:lnTo>
                    <a:pt x="466" y="84"/>
                  </a:lnTo>
                  <a:lnTo>
                    <a:pt x="433" y="50"/>
                  </a:lnTo>
                  <a:lnTo>
                    <a:pt x="383" y="17"/>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0" name="Google Shape;1790;p55"/>
            <p:cNvSpPr/>
            <p:nvPr/>
          </p:nvSpPr>
          <p:spPr>
            <a:xfrm>
              <a:off x="2099675" y="2054050"/>
              <a:ext cx="14150" cy="14150"/>
            </a:xfrm>
            <a:custGeom>
              <a:avLst/>
              <a:gdLst/>
              <a:ahLst/>
              <a:cxnLst/>
              <a:rect l="l" t="t" r="r" b="b"/>
              <a:pathLst>
                <a:path w="566" h="566" extrusionOk="0">
                  <a:moveTo>
                    <a:pt x="217" y="1"/>
                  </a:moveTo>
                  <a:lnTo>
                    <a:pt x="167" y="17"/>
                  </a:lnTo>
                  <a:lnTo>
                    <a:pt x="117" y="51"/>
                  </a:lnTo>
                  <a:lnTo>
                    <a:pt x="84" y="84"/>
                  </a:lnTo>
                  <a:lnTo>
                    <a:pt x="50" y="134"/>
                  </a:lnTo>
                  <a:lnTo>
                    <a:pt x="17" y="167"/>
                  </a:lnTo>
                  <a:lnTo>
                    <a:pt x="1" y="233"/>
                  </a:lnTo>
                  <a:lnTo>
                    <a:pt x="1" y="283"/>
                  </a:lnTo>
                  <a:lnTo>
                    <a:pt x="1" y="333"/>
                  </a:lnTo>
                  <a:lnTo>
                    <a:pt x="17" y="383"/>
                  </a:lnTo>
                  <a:lnTo>
                    <a:pt x="50" y="433"/>
                  </a:lnTo>
                  <a:lnTo>
                    <a:pt x="84" y="483"/>
                  </a:lnTo>
                  <a:lnTo>
                    <a:pt x="117" y="516"/>
                  </a:lnTo>
                  <a:lnTo>
                    <a:pt x="167" y="533"/>
                  </a:lnTo>
                  <a:lnTo>
                    <a:pt x="217" y="549"/>
                  </a:lnTo>
                  <a:lnTo>
                    <a:pt x="283" y="566"/>
                  </a:lnTo>
                  <a:lnTo>
                    <a:pt x="333" y="549"/>
                  </a:lnTo>
                  <a:lnTo>
                    <a:pt x="383" y="533"/>
                  </a:lnTo>
                  <a:lnTo>
                    <a:pt x="433" y="516"/>
                  </a:lnTo>
                  <a:lnTo>
                    <a:pt x="483" y="483"/>
                  </a:lnTo>
                  <a:lnTo>
                    <a:pt x="516" y="433"/>
                  </a:lnTo>
                  <a:lnTo>
                    <a:pt x="532" y="383"/>
                  </a:lnTo>
                  <a:lnTo>
                    <a:pt x="549" y="333"/>
                  </a:lnTo>
                  <a:lnTo>
                    <a:pt x="566" y="283"/>
                  </a:lnTo>
                  <a:lnTo>
                    <a:pt x="549" y="233"/>
                  </a:lnTo>
                  <a:lnTo>
                    <a:pt x="532" y="167"/>
                  </a:lnTo>
                  <a:lnTo>
                    <a:pt x="516" y="134"/>
                  </a:lnTo>
                  <a:lnTo>
                    <a:pt x="483" y="84"/>
                  </a:lnTo>
                  <a:lnTo>
                    <a:pt x="433" y="51"/>
                  </a:lnTo>
                  <a:lnTo>
                    <a:pt x="383" y="17"/>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1" name="Google Shape;1791;p55"/>
            <p:cNvSpPr/>
            <p:nvPr/>
          </p:nvSpPr>
          <p:spPr>
            <a:xfrm>
              <a:off x="2159925" y="2002950"/>
              <a:ext cx="14150" cy="14150"/>
            </a:xfrm>
            <a:custGeom>
              <a:avLst/>
              <a:gdLst/>
              <a:ahLst/>
              <a:cxnLst/>
              <a:rect l="l" t="t" r="r" b="b"/>
              <a:pathLst>
                <a:path w="566" h="566" extrusionOk="0">
                  <a:moveTo>
                    <a:pt x="283" y="0"/>
                  </a:moveTo>
                  <a:lnTo>
                    <a:pt x="217" y="17"/>
                  </a:lnTo>
                  <a:lnTo>
                    <a:pt x="167" y="34"/>
                  </a:lnTo>
                  <a:lnTo>
                    <a:pt x="117" y="50"/>
                  </a:lnTo>
                  <a:lnTo>
                    <a:pt x="84" y="83"/>
                  </a:lnTo>
                  <a:lnTo>
                    <a:pt x="50" y="133"/>
                  </a:lnTo>
                  <a:lnTo>
                    <a:pt x="17" y="183"/>
                  </a:lnTo>
                  <a:lnTo>
                    <a:pt x="1" y="233"/>
                  </a:lnTo>
                  <a:lnTo>
                    <a:pt x="1" y="283"/>
                  </a:lnTo>
                  <a:lnTo>
                    <a:pt x="1" y="349"/>
                  </a:lnTo>
                  <a:lnTo>
                    <a:pt x="17" y="399"/>
                  </a:lnTo>
                  <a:lnTo>
                    <a:pt x="50" y="449"/>
                  </a:lnTo>
                  <a:lnTo>
                    <a:pt x="84" y="482"/>
                  </a:lnTo>
                  <a:lnTo>
                    <a:pt x="117" y="516"/>
                  </a:lnTo>
                  <a:lnTo>
                    <a:pt x="167" y="549"/>
                  </a:lnTo>
                  <a:lnTo>
                    <a:pt x="217" y="565"/>
                  </a:lnTo>
                  <a:lnTo>
                    <a:pt x="333" y="565"/>
                  </a:lnTo>
                  <a:lnTo>
                    <a:pt x="383" y="549"/>
                  </a:lnTo>
                  <a:lnTo>
                    <a:pt x="433" y="516"/>
                  </a:lnTo>
                  <a:lnTo>
                    <a:pt x="483" y="482"/>
                  </a:lnTo>
                  <a:lnTo>
                    <a:pt x="516" y="449"/>
                  </a:lnTo>
                  <a:lnTo>
                    <a:pt x="532" y="399"/>
                  </a:lnTo>
                  <a:lnTo>
                    <a:pt x="549" y="349"/>
                  </a:lnTo>
                  <a:lnTo>
                    <a:pt x="566" y="283"/>
                  </a:lnTo>
                  <a:lnTo>
                    <a:pt x="549" y="233"/>
                  </a:lnTo>
                  <a:lnTo>
                    <a:pt x="532" y="183"/>
                  </a:lnTo>
                  <a:lnTo>
                    <a:pt x="516" y="133"/>
                  </a:lnTo>
                  <a:lnTo>
                    <a:pt x="483" y="83"/>
                  </a:lnTo>
                  <a:lnTo>
                    <a:pt x="433" y="50"/>
                  </a:lnTo>
                  <a:lnTo>
                    <a:pt x="383" y="34"/>
                  </a:lnTo>
                  <a:lnTo>
                    <a:pt x="333" y="17"/>
                  </a:lnTo>
                  <a:lnTo>
                    <a:pt x="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2" name="Google Shape;1792;p55"/>
            <p:cNvSpPr/>
            <p:nvPr/>
          </p:nvSpPr>
          <p:spPr>
            <a:xfrm>
              <a:off x="2197325" y="2033275"/>
              <a:ext cx="14150" cy="14150"/>
            </a:xfrm>
            <a:custGeom>
              <a:avLst/>
              <a:gdLst/>
              <a:ahLst/>
              <a:cxnLst/>
              <a:rect l="l" t="t" r="r" b="b"/>
              <a:pathLst>
                <a:path w="566" h="566" extrusionOk="0">
                  <a:moveTo>
                    <a:pt x="283" y="1"/>
                  </a:moveTo>
                  <a:lnTo>
                    <a:pt x="217" y="17"/>
                  </a:lnTo>
                  <a:lnTo>
                    <a:pt x="167" y="34"/>
                  </a:lnTo>
                  <a:lnTo>
                    <a:pt x="117" y="51"/>
                  </a:lnTo>
                  <a:lnTo>
                    <a:pt x="84" y="84"/>
                  </a:lnTo>
                  <a:lnTo>
                    <a:pt x="50" y="134"/>
                  </a:lnTo>
                  <a:lnTo>
                    <a:pt x="17" y="167"/>
                  </a:lnTo>
                  <a:lnTo>
                    <a:pt x="1" y="233"/>
                  </a:lnTo>
                  <a:lnTo>
                    <a:pt x="1" y="283"/>
                  </a:lnTo>
                  <a:lnTo>
                    <a:pt x="1" y="333"/>
                  </a:lnTo>
                  <a:lnTo>
                    <a:pt x="17" y="400"/>
                  </a:lnTo>
                  <a:lnTo>
                    <a:pt x="50" y="433"/>
                  </a:lnTo>
                  <a:lnTo>
                    <a:pt x="84" y="483"/>
                  </a:lnTo>
                  <a:lnTo>
                    <a:pt x="117" y="516"/>
                  </a:lnTo>
                  <a:lnTo>
                    <a:pt x="167" y="549"/>
                  </a:lnTo>
                  <a:lnTo>
                    <a:pt x="217" y="566"/>
                  </a:lnTo>
                  <a:lnTo>
                    <a:pt x="333" y="566"/>
                  </a:lnTo>
                  <a:lnTo>
                    <a:pt x="383" y="549"/>
                  </a:lnTo>
                  <a:lnTo>
                    <a:pt x="433" y="516"/>
                  </a:lnTo>
                  <a:lnTo>
                    <a:pt x="483" y="483"/>
                  </a:lnTo>
                  <a:lnTo>
                    <a:pt x="516" y="433"/>
                  </a:lnTo>
                  <a:lnTo>
                    <a:pt x="532" y="400"/>
                  </a:lnTo>
                  <a:lnTo>
                    <a:pt x="549" y="333"/>
                  </a:lnTo>
                  <a:lnTo>
                    <a:pt x="566" y="283"/>
                  </a:lnTo>
                  <a:lnTo>
                    <a:pt x="549" y="233"/>
                  </a:lnTo>
                  <a:lnTo>
                    <a:pt x="532" y="183"/>
                  </a:lnTo>
                  <a:lnTo>
                    <a:pt x="516" y="134"/>
                  </a:lnTo>
                  <a:lnTo>
                    <a:pt x="483" y="84"/>
                  </a:lnTo>
                  <a:lnTo>
                    <a:pt x="433" y="51"/>
                  </a:lnTo>
                  <a:lnTo>
                    <a:pt x="383" y="34"/>
                  </a:lnTo>
                  <a:lnTo>
                    <a:pt x="333" y="17"/>
                  </a:lnTo>
                  <a:lnTo>
                    <a:pt x="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3" name="Google Shape;1793;p55"/>
            <p:cNvSpPr/>
            <p:nvPr/>
          </p:nvSpPr>
          <p:spPr>
            <a:xfrm>
              <a:off x="2242625" y="2020400"/>
              <a:ext cx="14150" cy="14150"/>
            </a:xfrm>
            <a:custGeom>
              <a:avLst/>
              <a:gdLst/>
              <a:ahLst/>
              <a:cxnLst/>
              <a:rect l="l" t="t" r="r" b="b"/>
              <a:pathLst>
                <a:path w="566" h="566" extrusionOk="0">
                  <a:moveTo>
                    <a:pt x="233" y="0"/>
                  </a:moveTo>
                  <a:lnTo>
                    <a:pt x="183" y="17"/>
                  </a:lnTo>
                  <a:lnTo>
                    <a:pt x="133" y="50"/>
                  </a:lnTo>
                  <a:lnTo>
                    <a:pt x="83" y="84"/>
                  </a:lnTo>
                  <a:lnTo>
                    <a:pt x="50" y="133"/>
                  </a:lnTo>
                  <a:lnTo>
                    <a:pt x="33" y="167"/>
                  </a:lnTo>
                  <a:lnTo>
                    <a:pt x="17" y="233"/>
                  </a:lnTo>
                  <a:lnTo>
                    <a:pt x="0" y="283"/>
                  </a:lnTo>
                  <a:lnTo>
                    <a:pt x="17" y="333"/>
                  </a:lnTo>
                  <a:lnTo>
                    <a:pt x="33" y="399"/>
                  </a:lnTo>
                  <a:lnTo>
                    <a:pt x="50" y="433"/>
                  </a:lnTo>
                  <a:lnTo>
                    <a:pt x="83" y="482"/>
                  </a:lnTo>
                  <a:lnTo>
                    <a:pt x="133" y="516"/>
                  </a:lnTo>
                  <a:lnTo>
                    <a:pt x="183" y="532"/>
                  </a:lnTo>
                  <a:lnTo>
                    <a:pt x="233" y="549"/>
                  </a:lnTo>
                  <a:lnTo>
                    <a:pt x="283" y="566"/>
                  </a:lnTo>
                  <a:lnTo>
                    <a:pt x="333" y="549"/>
                  </a:lnTo>
                  <a:lnTo>
                    <a:pt x="399" y="532"/>
                  </a:lnTo>
                  <a:lnTo>
                    <a:pt x="449" y="516"/>
                  </a:lnTo>
                  <a:lnTo>
                    <a:pt x="482" y="482"/>
                  </a:lnTo>
                  <a:lnTo>
                    <a:pt x="515" y="433"/>
                  </a:lnTo>
                  <a:lnTo>
                    <a:pt x="549" y="399"/>
                  </a:lnTo>
                  <a:lnTo>
                    <a:pt x="565" y="333"/>
                  </a:lnTo>
                  <a:lnTo>
                    <a:pt x="565" y="283"/>
                  </a:lnTo>
                  <a:lnTo>
                    <a:pt x="565" y="233"/>
                  </a:lnTo>
                  <a:lnTo>
                    <a:pt x="549" y="167"/>
                  </a:lnTo>
                  <a:lnTo>
                    <a:pt x="515" y="133"/>
                  </a:lnTo>
                  <a:lnTo>
                    <a:pt x="482" y="84"/>
                  </a:lnTo>
                  <a:lnTo>
                    <a:pt x="449" y="50"/>
                  </a:lnTo>
                  <a:lnTo>
                    <a:pt x="399" y="17"/>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4" name="Google Shape;1794;p55"/>
            <p:cNvSpPr/>
            <p:nvPr/>
          </p:nvSpPr>
          <p:spPr>
            <a:xfrm>
              <a:off x="1739425" y="2064850"/>
              <a:ext cx="511950" cy="86475"/>
            </a:xfrm>
            <a:custGeom>
              <a:avLst/>
              <a:gdLst/>
              <a:ahLst/>
              <a:cxnLst/>
              <a:rect l="l" t="t" r="r" b="b"/>
              <a:pathLst>
                <a:path w="20478" h="3459" extrusionOk="0">
                  <a:moveTo>
                    <a:pt x="20344" y="1"/>
                  </a:moveTo>
                  <a:lnTo>
                    <a:pt x="17585" y="1995"/>
                  </a:lnTo>
                  <a:lnTo>
                    <a:pt x="16006" y="799"/>
                  </a:lnTo>
                  <a:lnTo>
                    <a:pt x="13496" y="1995"/>
                  </a:lnTo>
                  <a:lnTo>
                    <a:pt x="11917" y="1098"/>
                  </a:lnTo>
                  <a:lnTo>
                    <a:pt x="10937" y="1397"/>
                  </a:lnTo>
                  <a:lnTo>
                    <a:pt x="10023" y="649"/>
                  </a:lnTo>
                  <a:lnTo>
                    <a:pt x="7729" y="2328"/>
                  </a:lnTo>
                  <a:lnTo>
                    <a:pt x="6632" y="1646"/>
                  </a:lnTo>
                  <a:lnTo>
                    <a:pt x="5568" y="2012"/>
                  </a:lnTo>
                  <a:lnTo>
                    <a:pt x="3640" y="1131"/>
                  </a:lnTo>
                  <a:lnTo>
                    <a:pt x="0" y="3225"/>
                  </a:lnTo>
                  <a:lnTo>
                    <a:pt x="17" y="3458"/>
                  </a:lnTo>
                  <a:lnTo>
                    <a:pt x="3640" y="1380"/>
                  </a:lnTo>
                  <a:lnTo>
                    <a:pt x="5551" y="2228"/>
                  </a:lnTo>
                  <a:lnTo>
                    <a:pt x="6599" y="1879"/>
                  </a:lnTo>
                  <a:lnTo>
                    <a:pt x="7745" y="2594"/>
                  </a:lnTo>
                  <a:lnTo>
                    <a:pt x="10023" y="915"/>
                  </a:lnTo>
                  <a:lnTo>
                    <a:pt x="10903" y="1630"/>
                  </a:lnTo>
                  <a:lnTo>
                    <a:pt x="11884" y="1331"/>
                  </a:lnTo>
                  <a:lnTo>
                    <a:pt x="13496" y="2245"/>
                  </a:lnTo>
                  <a:lnTo>
                    <a:pt x="15973" y="1048"/>
                  </a:lnTo>
                  <a:lnTo>
                    <a:pt x="17585" y="2261"/>
                  </a:lnTo>
                  <a:lnTo>
                    <a:pt x="20477" y="167"/>
                  </a:lnTo>
                  <a:lnTo>
                    <a:pt x="20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5" name="Google Shape;1795;p55"/>
            <p:cNvSpPr/>
            <p:nvPr/>
          </p:nvSpPr>
          <p:spPr>
            <a:xfrm>
              <a:off x="1823350" y="2089375"/>
              <a:ext cx="14150" cy="13725"/>
            </a:xfrm>
            <a:custGeom>
              <a:avLst/>
              <a:gdLst/>
              <a:ahLst/>
              <a:cxnLst/>
              <a:rect l="l" t="t" r="r" b="b"/>
              <a:pathLst>
                <a:path w="566" h="549" extrusionOk="0">
                  <a:moveTo>
                    <a:pt x="233" y="1"/>
                  </a:moveTo>
                  <a:lnTo>
                    <a:pt x="183" y="17"/>
                  </a:lnTo>
                  <a:lnTo>
                    <a:pt x="133" y="50"/>
                  </a:lnTo>
                  <a:lnTo>
                    <a:pt x="84" y="84"/>
                  </a:lnTo>
                  <a:lnTo>
                    <a:pt x="50" y="117"/>
                  </a:lnTo>
                  <a:lnTo>
                    <a:pt x="34" y="167"/>
                  </a:lnTo>
                  <a:lnTo>
                    <a:pt x="17" y="217"/>
                  </a:lnTo>
                  <a:lnTo>
                    <a:pt x="1" y="266"/>
                  </a:lnTo>
                  <a:lnTo>
                    <a:pt x="17" y="333"/>
                  </a:lnTo>
                  <a:lnTo>
                    <a:pt x="34" y="383"/>
                  </a:lnTo>
                  <a:lnTo>
                    <a:pt x="50" y="433"/>
                  </a:lnTo>
                  <a:lnTo>
                    <a:pt x="84" y="466"/>
                  </a:lnTo>
                  <a:lnTo>
                    <a:pt x="133" y="499"/>
                  </a:lnTo>
                  <a:lnTo>
                    <a:pt x="183" y="532"/>
                  </a:lnTo>
                  <a:lnTo>
                    <a:pt x="233" y="549"/>
                  </a:lnTo>
                  <a:lnTo>
                    <a:pt x="333" y="549"/>
                  </a:lnTo>
                  <a:lnTo>
                    <a:pt x="399" y="532"/>
                  </a:lnTo>
                  <a:lnTo>
                    <a:pt x="433" y="499"/>
                  </a:lnTo>
                  <a:lnTo>
                    <a:pt x="483" y="466"/>
                  </a:lnTo>
                  <a:lnTo>
                    <a:pt x="516" y="433"/>
                  </a:lnTo>
                  <a:lnTo>
                    <a:pt x="549" y="383"/>
                  </a:lnTo>
                  <a:lnTo>
                    <a:pt x="566" y="333"/>
                  </a:lnTo>
                  <a:lnTo>
                    <a:pt x="566" y="266"/>
                  </a:lnTo>
                  <a:lnTo>
                    <a:pt x="566" y="217"/>
                  </a:lnTo>
                  <a:lnTo>
                    <a:pt x="549" y="167"/>
                  </a:lnTo>
                  <a:lnTo>
                    <a:pt x="516" y="117"/>
                  </a:lnTo>
                  <a:lnTo>
                    <a:pt x="483" y="84"/>
                  </a:lnTo>
                  <a:lnTo>
                    <a:pt x="433" y="50"/>
                  </a:lnTo>
                  <a:lnTo>
                    <a:pt x="399" y="17"/>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6" name="Google Shape;1796;p55"/>
            <p:cNvSpPr/>
            <p:nvPr/>
          </p:nvSpPr>
          <p:spPr>
            <a:xfrm>
              <a:off x="1871550" y="2110575"/>
              <a:ext cx="13750" cy="14150"/>
            </a:xfrm>
            <a:custGeom>
              <a:avLst/>
              <a:gdLst/>
              <a:ahLst/>
              <a:cxnLst/>
              <a:rect l="l" t="t" r="r" b="b"/>
              <a:pathLst>
                <a:path w="550" h="566" extrusionOk="0">
                  <a:moveTo>
                    <a:pt x="217" y="0"/>
                  </a:moveTo>
                  <a:lnTo>
                    <a:pt x="167" y="17"/>
                  </a:lnTo>
                  <a:lnTo>
                    <a:pt x="117" y="50"/>
                  </a:lnTo>
                  <a:lnTo>
                    <a:pt x="84" y="83"/>
                  </a:lnTo>
                  <a:lnTo>
                    <a:pt x="50" y="117"/>
                  </a:lnTo>
                  <a:lnTo>
                    <a:pt x="17" y="166"/>
                  </a:lnTo>
                  <a:lnTo>
                    <a:pt x="1" y="216"/>
                  </a:lnTo>
                  <a:lnTo>
                    <a:pt x="1" y="283"/>
                  </a:lnTo>
                  <a:lnTo>
                    <a:pt x="1" y="333"/>
                  </a:lnTo>
                  <a:lnTo>
                    <a:pt x="17" y="382"/>
                  </a:lnTo>
                  <a:lnTo>
                    <a:pt x="50" y="432"/>
                  </a:lnTo>
                  <a:lnTo>
                    <a:pt x="84" y="482"/>
                  </a:lnTo>
                  <a:lnTo>
                    <a:pt x="117" y="515"/>
                  </a:lnTo>
                  <a:lnTo>
                    <a:pt x="167" y="532"/>
                  </a:lnTo>
                  <a:lnTo>
                    <a:pt x="217" y="549"/>
                  </a:lnTo>
                  <a:lnTo>
                    <a:pt x="266" y="565"/>
                  </a:lnTo>
                  <a:lnTo>
                    <a:pt x="333" y="549"/>
                  </a:lnTo>
                  <a:lnTo>
                    <a:pt x="383" y="532"/>
                  </a:lnTo>
                  <a:lnTo>
                    <a:pt x="433" y="515"/>
                  </a:lnTo>
                  <a:lnTo>
                    <a:pt x="466" y="482"/>
                  </a:lnTo>
                  <a:lnTo>
                    <a:pt x="499" y="432"/>
                  </a:lnTo>
                  <a:lnTo>
                    <a:pt x="532" y="399"/>
                  </a:lnTo>
                  <a:lnTo>
                    <a:pt x="549" y="333"/>
                  </a:lnTo>
                  <a:lnTo>
                    <a:pt x="549" y="283"/>
                  </a:lnTo>
                  <a:lnTo>
                    <a:pt x="549" y="216"/>
                  </a:lnTo>
                  <a:lnTo>
                    <a:pt x="532" y="166"/>
                  </a:lnTo>
                  <a:lnTo>
                    <a:pt x="516" y="117"/>
                  </a:lnTo>
                  <a:lnTo>
                    <a:pt x="466" y="83"/>
                  </a:lnTo>
                  <a:lnTo>
                    <a:pt x="433" y="50"/>
                  </a:lnTo>
                  <a:lnTo>
                    <a:pt x="383" y="17"/>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7" name="Google Shape;1797;p55"/>
            <p:cNvSpPr/>
            <p:nvPr/>
          </p:nvSpPr>
          <p:spPr>
            <a:xfrm>
              <a:off x="1897725" y="2103075"/>
              <a:ext cx="14150" cy="14175"/>
            </a:xfrm>
            <a:custGeom>
              <a:avLst/>
              <a:gdLst/>
              <a:ahLst/>
              <a:cxnLst/>
              <a:rect l="l" t="t" r="r" b="b"/>
              <a:pathLst>
                <a:path w="566" h="567" extrusionOk="0">
                  <a:moveTo>
                    <a:pt x="283" y="1"/>
                  </a:moveTo>
                  <a:lnTo>
                    <a:pt x="233" y="18"/>
                  </a:lnTo>
                  <a:lnTo>
                    <a:pt x="167" y="34"/>
                  </a:lnTo>
                  <a:lnTo>
                    <a:pt x="134" y="51"/>
                  </a:lnTo>
                  <a:lnTo>
                    <a:pt x="84" y="84"/>
                  </a:lnTo>
                  <a:lnTo>
                    <a:pt x="51" y="134"/>
                  </a:lnTo>
                  <a:lnTo>
                    <a:pt x="17" y="184"/>
                  </a:lnTo>
                  <a:lnTo>
                    <a:pt x="1" y="234"/>
                  </a:lnTo>
                  <a:lnTo>
                    <a:pt x="1" y="284"/>
                  </a:lnTo>
                  <a:lnTo>
                    <a:pt x="1" y="350"/>
                  </a:lnTo>
                  <a:lnTo>
                    <a:pt x="17" y="400"/>
                  </a:lnTo>
                  <a:lnTo>
                    <a:pt x="51" y="450"/>
                  </a:lnTo>
                  <a:lnTo>
                    <a:pt x="84" y="483"/>
                  </a:lnTo>
                  <a:lnTo>
                    <a:pt x="134" y="516"/>
                  </a:lnTo>
                  <a:lnTo>
                    <a:pt x="167" y="549"/>
                  </a:lnTo>
                  <a:lnTo>
                    <a:pt x="233" y="566"/>
                  </a:lnTo>
                  <a:lnTo>
                    <a:pt x="333" y="566"/>
                  </a:lnTo>
                  <a:lnTo>
                    <a:pt x="383" y="549"/>
                  </a:lnTo>
                  <a:lnTo>
                    <a:pt x="433" y="516"/>
                  </a:lnTo>
                  <a:lnTo>
                    <a:pt x="483" y="483"/>
                  </a:lnTo>
                  <a:lnTo>
                    <a:pt x="516" y="450"/>
                  </a:lnTo>
                  <a:lnTo>
                    <a:pt x="533" y="400"/>
                  </a:lnTo>
                  <a:lnTo>
                    <a:pt x="549" y="350"/>
                  </a:lnTo>
                  <a:lnTo>
                    <a:pt x="566" y="284"/>
                  </a:lnTo>
                  <a:lnTo>
                    <a:pt x="549" y="234"/>
                  </a:lnTo>
                  <a:lnTo>
                    <a:pt x="533" y="184"/>
                  </a:lnTo>
                  <a:lnTo>
                    <a:pt x="516" y="134"/>
                  </a:lnTo>
                  <a:lnTo>
                    <a:pt x="483" y="84"/>
                  </a:lnTo>
                  <a:lnTo>
                    <a:pt x="433" y="51"/>
                  </a:lnTo>
                  <a:lnTo>
                    <a:pt x="383" y="34"/>
                  </a:lnTo>
                  <a:lnTo>
                    <a:pt x="333" y="18"/>
                  </a:lnTo>
                  <a:lnTo>
                    <a:pt x="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8" name="Google Shape;1798;p55"/>
            <p:cNvSpPr/>
            <p:nvPr/>
          </p:nvSpPr>
          <p:spPr>
            <a:xfrm>
              <a:off x="1925975" y="2118875"/>
              <a:ext cx="14175" cy="14150"/>
            </a:xfrm>
            <a:custGeom>
              <a:avLst/>
              <a:gdLst/>
              <a:ahLst/>
              <a:cxnLst/>
              <a:rect l="l" t="t" r="r" b="b"/>
              <a:pathLst>
                <a:path w="567" h="566" extrusionOk="0">
                  <a:moveTo>
                    <a:pt x="234" y="1"/>
                  </a:moveTo>
                  <a:lnTo>
                    <a:pt x="184" y="17"/>
                  </a:lnTo>
                  <a:lnTo>
                    <a:pt x="134" y="50"/>
                  </a:lnTo>
                  <a:lnTo>
                    <a:pt x="84" y="84"/>
                  </a:lnTo>
                  <a:lnTo>
                    <a:pt x="51" y="117"/>
                  </a:lnTo>
                  <a:lnTo>
                    <a:pt x="34" y="167"/>
                  </a:lnTo>
                  <a:lnTo>
                    <a:pt x="18" y="217"/>
                  </a:lnTo>
                  <a:lnTo>
                    <a:pt x="1" y="283"/>
                  </a:lnTo>
                  <a:lnTo>
                    <a:pt x="18" y="333"/>
                  </a:lnTo>
                  <a:lnTo>
                    <a:pt x="34" y="383"/>
                  </a:lnTo>
                  <a:lnTo>
                    <a:pt x="51" y="433"/>
                  </a:lnTo>
                  <a:lnTo>
                    <a:pt x="84" y="483"/>
                  </a:lnTo>
                  <a:lnTo>
                    <a:pt x="134" y="516"/>
                  </a:lnTo>
                  <a:lnTo>
                    <a:pt x="184" y="532"/>
                  </a:lnTo>
                  <a:lnTo>
                    <a:pt x="234" y="549"/>
                  </a:lnTo>
                  <a:lnTo>
                    <a:pt x="283" y="566"/>
                  </a:lnTo>
                  <a:lnTo>
                    <a:pt x="350" y="549"/>
                  </a:lnTo>
                  <a:lnTo>
                    <a:pt x="400" y="532"/>
                  </a:lnTo>
                  <a:lnTo>
                    <a:pt x="450" y="516"/>
                  </a:lnTo>
                  <a:lnTo>
                    <a:pt x="483" y="483"/>
                  </a:lnTo>
                  <a:lnTo>
                    <a:pt x="516" y="433"/>
                  </a:lnTo>
                  <a:lnTo>
                    <a:pt x="549" y="383"/>
                  </a:lnTo>
                  <a:lnTo>
                    <a:pt x="566" y="333"/>
                  </a:lnTo>
                  <a:lnTo>
                    <a:pt x="566" y="283"/>
                  </a:lnTo>
                  <a:lnTo>
                    <a:pt x="566" y="217"/>
                  </a:lnTo>
                  <a:lnTo>
                    <a:pt x="549" y="167"/>
                  </a:lnTo>
                  <a:lnTo>
                    <a:pt x="516" y="117"/>
                  </a:lnTo>
                  <a:lnTo>
                    <a:pt x="483" y="84"/>
                  </a:lnTo>
                  <a:lnTo>
                    <a:pt x="450" y="50"/>
                  </a:lnTo>
                  <a:lnTo>
                    <a:pt x="400" y="17"/>
                  </a:ln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799" name="Google Shape;1799;p55"/>
            <p:cNvSpPr/>
            <p:nvPr/>
          </p:nvSpPr>
          <p:spPr>
            <a:xfrm>
              <a:off x="2005350" y="2094775"/>
              <a:ext cx="13750" cy="13750"/>
            </a:xfrm>
            <a:custGeom>
              <a:avLst/>
              <a:gdLst/>
              <a:ahLst/>
              <a:cxnLst/>
              <a:rect l="l" t="t" r="r" b="b"/>
              <a:pathLst>
                <a:path w="550" h="550" extrusionOk="0">
                  <a:moveTo>
                    <a:pt x="217" y="1"/>
                  </a:moveTo>
                  <a:lnTo>
                    <a:pt x="167" y="17"/>
                  </a:lnTo>
                  <a:lnTo>
                    <a:pt x="117" y="50"/>
                  </a:lnTo>
                  <a:lnTo>
                    <a:pt x="67" y="84"/>
                  </a:lnTo>
                  <a:lnTo>
                    <a:pt x="34" y="117"/>
                  </a:lnTo>
                  <a:lnTo>
                    <a:pt x="17" y="167"/>
                  </a:lnTo>
                  <a:lnTo>
                    <a:pt x="1" y="217"/>
                  </a:lnTo>
                  <a:lnTo>
                    <a:pt x="1" y="283"/>
                  </a:lnTo>
                  <a:lnTo>
                    <a:pt x="1" y="333"/>
                  </a:lnTo>
                  <a:lnTo>
                    <a:pt x="17" y="383"/>
                  </a:lnTo>
                  <a:lnTo>
                    <a:pt x="34" y="433"/>
                  </a:lnTo>
                  <a:lnTo>
                    <a:pt x="67" y="466"/>
                  </a:lnTo>
                  <a:lnTo>
                    <a:pt x="117" y="499"/>
                  </a:lnTo>
                  <a:lnTo>
                    <a:pt x="167" y="532"/>
                  </a:lnTo>
                  <a:lnTo>
                    <a:pt x="217" y="549"/>
                  </a:lnTo>
                  <a:lnTo>
                    <a:pt x="333" y="549"/>
                  </a:lnTo>
                  <a:lnTo>
                    <a:pt x="383" y="532"/>
                  </a:lnTo>
                  <a:lnTo>
                    <a:pt x="433" y="499"/>
                  </a:lnTo>
                  <a:lnTo>
                    <a:pt x="466" y="466"/>
                  </a:lnTo>
                  <a:lnTo>
                    <a:pt x="499" y="433"/>
                  </a:lnTo>
                  <a:lnTo>
                    <a:pt x="532" y="383"/>
                  </a:lnTo>
                  <a:lnTo>
                    <a:pt x="549" y="333"/>
                  </a:lnTo>
                  <a:lnTo>
                    <a:pt x="549" y="283"/>
                  </a:lnTo>
                  <a:lnTo>
                    <a:pt x="549" y="217"/>
                  </a:lnTo>
                  <a:lnTo>
                    <a:pt x="532" y="167"/>
                  </a:lnTo>
                  <a:lnTo>
                    <a:pt x="499" y="117"/>
                  </a:lnTo>
                  <a:lnTo>
                    <a:pt x="466" y="84"/>
                  </a:lnTo>
                  <a:lnTo>
                    <a:pt x="433" y="50"/>
                  </a:lnTo>
                  <a:lnTo>
                    <a:pt x="383" y="17"/>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0" name="Google Shape;1800;p55"/>
            <p:cNvSpPr/>
            <p:nvPr/>
          </p:nvSpPr>
          <p:spPr>
            <a:xfrm>
              <a:off x="2069350" y="2110150"/>
              <a:ext cx="14150" cy="14150"/>
            </a:xfrm>
            <a:custGeom>
              <a:avLst/>
              <a:gdLst/>
              <a:ahLst/>
              <a:cxnLst/>
              <a:rect l="l" t="t" r="r" b="b"/>
              <a:pathLst>
                <a:path w="566" h="566" extrusionOk="0">
                  <a:moveTo>
                    <a:pt x="283" y="1"/>
                  </a:moveTo>
                  <a:lnTo>
                    <a:pt x="233" y="17"/>
                  </a:lnTo>
                  <a:lnTo>
                    <a:pt x="183" y="34"/>
                  </a:lnTo>
                  <a:lnTo>
                    <a:pt x="133" y="50"/>
                  </a:lnTo>
                  <a:lnTo>
                    <a:pt x="83" y="84"/>
                  </a:lnTo>
                  <a:lnTo>
                    <a:pt x="50" y="134"/>
                  </a:lnTo>
                  <a:lnTo>
                    <a:pt x="33" y="183"/>
                  </a:lnTo>
                  <a:lnTo>
                    <a:pt x="17" y="233"/>
                  </a:lnTo>
                  <a:lnTo>
                    <a:pt x="0" y="283"/>
                  </a:lnTo>
                  <a:lnTo>
                    <a:pt x="17" y="350"/>
                  </a:lnTo>
                  <a:lnTo>
                    <a:pt x="33" y="399"/>
                  </a:lnTo>
                  <a:lnTo>
                    <a:pt x="50" y="449"/>
                  </a:lnTo>
                  <a:lnTo>
                    <a:pt x="83" y="483"/>
                  </a:lnTo>
                  <a:lnTo>
                    <a:pt x="133" y="516"/>
                  </a:lnTo>
                  <a:lnTo>
                    <a:pt x="183" y="549"/>
                  </a:lnTo>
                  <a:lnTo>
                    <a:pt x="233" y="566"/>
                  </a:lnTo>
                  <a:lnTo>
                    <a:pt x="349" y="566"/>
                  </a:lnTo>
                  <a:lnTo>
                    <a:pt x="399" y="549"/>
                  </a:lnTo>
                  <a:lnTo>
                    <a:pt x="449" y="516"/>
                  </a:lnTo>
                  <a:lnTo>
                    <a:pt x="482" y="483"/>
                  </a:lnTo>
                  <a:lnTo>
                    <a:pt x="515" y="449"/>
                  </a:lnTo>
                  <a:lnTo>
                    <a:pt x="549" y="399"/>
                  </a:lnTo>
                  <a:lnTo>
                    <a:pt x="565" y="350"/>
                  </a:lnTo>
                  <a:lnTo>
                    <a:pt x="565" y="283"/>
                  </a:lnTo>
                  <a:lnTo>
                    <a:pt x="565" y="233"/>
                  </a:lnTo>
                  <a:lnTo>
                    <a:pt x="549" y="183"/>
                  </a:lnTo>
                  <a:lnTo>
                    <a:pt x="515" y="134"/>
                  </a:lnTo>
                  <a:lnTo>
                    <a:pt x="482" y="84"/>
                  </a:lnTo>
                  <a:lnTo>
                    <a:pt x="449" y="50"/>
                  </a:lnTo>
                  <a:lnTo>
                    <a:pt x="399" y="34"/>
                  </a:lnTo>
                  <a:lnTo>
                    <a:pt x="349" y="17"/>
                  </a:lnTo>
                  <a:lnTo>
                    <a:pt x="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1" name="Google Shape;1801;p55"/>
            <p:cNvSpPr/>
            <p:nvPr/>
          </p:nvSpPr>
          <p:spPr>
            <a:xfrm>
              <a:off x="2173225" y="2110150"/>
              <a:ext cx="13725" cy="14150"/>
            </a:xfrm>
            <a:custGeom>
              <a:avLst/>
              <a:gdLst/>
              <a:ahLst/>
              <a:cxnLst/>
              <a:rect l="l" t="t" r="r" b="b"/>
              <a:pathLst>
                <a:path w="549" h="566" extrusionOk="0">
                  <a:moveTo>
                    <a:pt x="283" y="1"/>
                  </a:moveTo>
                  <a:lnTo>
                    <a:pt x="217" y="17"/>
                  </a:lnTo>
                  <a:lnTo>
                    <a:pt x="167" y="34"/>
                  </a:lnTo>
                  <a:lnTo>
                    <a:pt x="117" y="50"/>
                  </a:lnTo>
                  <a:lnTo>
                    <a:pt x="84" y="84"/>
                  </a:lnTo>
                  <a:lnTo>
                    <a:pt x="50" y="134"/>
                  </a:lnTo>
                  <a:lnTo>
                    <a:pt x="17" y="183"/>
                  </a:lnTo>
                  <a:lnTo>
                    <a:pt x="0" y="233"/>
                  </a:lnTo>
                  <a:lnTo>
                    <a:pt x="0" y="283"/>
                  </a:lnTo>
                  <a:lnTo>
                    <a:pt x="0" y="350"/>
                  </a:lnTo>
                  <a:lnTo>
                    <a:pt x="17" y="399"/>
                  </a:lnTo>
                  <a:lnTo>
                    <a:pt x="50" y="449"/>
                  </a:lnTo>
                  <a:lnTo>
                    <a:pt x="84" y="483"/>
                  </a:lnTo>
                  <a:lnTo>
                    <a:pt x="117" y="516"/>
                  </a:lnTo>
                  <a:lnTo>
                    <a:pt x="167" y="549"/>
                  </a:lnTo>
                  <a:lnTo>
                    <a:pt x="217" y="566"/>
                  </a:lnTo>
                  <a:lnTo>
                    <a:pt x="333" y="566"/>
                  </a:lnTo>
                  <a:lnTo>
                    <a:pt x="383" y="549"/>
                  </a:lnTo>
                  <a:lnTo>
                    <a:pt x="433" y="516"/>
                  </a:lnTo>
                  <a:lnTo>
                    <a:pt x="482" y="483"/>
                  </a:lnTo>
                  <a:lnTo>
                    <a:pt x="516" y="449"/>
                  </a:lnTo>
                  <a:lnTo>
                    <a:pt x="532" y="399"/>
                  </a:lnTo>
                  <a:lnTo>
                    <a:pt x="549" y="350"/>
                  </a:lnTo>
                  <a:lnTo>
                    <a:pt x="549" y="283"/>
                  </a:lnTo>
                  <a:lnTo>
                    <a:pt x="549" y="233"/>
                  </a:lnTo>
                  <a:lnTo>
                    <a:pt x="532" y="183"/>
                  </a:lnTo>
                  <a:lnTo>
                    <a:pt x="516" y="134"/>
                  </a:lnTo>
                  <a:lnTo>
                    <a:pt x="482" y="84"/>
                  </a:lnTo>
                  <a:lnTo>
                    <a:pt x="433" y="50"/>
                  </a:lnTo>
                  <a:lnTo>
                    <a:pt x="383" y="34"/>
                  </a:lnTo>
                  <a:lnTo>
                    <a:pt x="333" y="17"/>
                  </a:lnTo>
                  <a:lnTo>
                    <a:pt x="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2" name="Google Shape;1802;p55"/>
            <p:cNvSpPr/>
            <p:nvPr/>
          </p:nvSpPr>
          <p:spPr>
            <a:xfrm>
              <a:off x="1982500" y="2076900"/>
              <a:ext cx="14150" cy="14150"/>
            </a:xfrm>
            <a:custGeom>
              <a:avLst/>
              <a:gdLst/>
              <a:ahLst/>
              <a:cxnLst/>
              <a:rect l="l" t="t" r="r" b="b"/>
              <a:pathLst>
                <a:path w="566" h="566" extrusionOk="0">
                  <a:moveTo>
                    <a:pt x="283" y="1"/>
                  </a:moveTo>
                  <a:lnTo>
                    <a:pt x="216" y="17"/>
                  </a:lnTo>
                  <a:lnTo>
                    <a:pt x="167" y="34"/>
                  </a:lnTo>
                  <a:lnTo>
                    <a:pt x="117" y="51"/>
                  </a:lnTo>
                  <a:lnTo>
                    <a:pt x="83" y="84"/>
                  </a:lnTo>
                  <a:lnTo>
                    <a:pt x="50" y="134"/>
                  </a:lnTo>
                  <a:lnTo>
                    <a:pt x="17" y="184"/>
                  </a:lnTo>
                  <a:lnTo>
                    <a:pt x="0" y="234"/>
                  </a:lnTo>
                  <a:lnTo>
                    <a:pt x="0" y="283"/>
                  </a:lnTo>
                  <a:lnTo>
                    <a:pt x="0" y="350"/>
                  </a:lnTo>
                  <a:lnTo>
                    <a:pt x="17" y="400"/>
                  </a:lnTo>
                  <a:lnTo>
                    <a:pt x="50" y="450"/>
                  </a:lnTo>
                  <a:lnTo>
                    <a:pt x="83" y="483"/>
                  </a:lnTo>
                  <a:lnTo>
                    <a:pt x="117" y="516"/>
                  </a:lnTo>
                  <a:lnTo>
                    <a:pt x="167" y="549"/>
                  </a:lnTo>
                  <a:lnTo>
                    <a:pt x="216" y="566"/>
                  </a:lnTo>
                  <a:lnTo>
                    <a:pt x="333" y="566"/>
                  </a:lnTo>
                  <a:lnTo>
                    <a:pt x="383" y="549"/>
                  </a:lnTo>
                  <a:lnTo>
                    <a:pt x="433" y="516"/>
                  </a:lnTo>
                  <a:lnTo>
                    <a:pt x="482" y="483"/>
                  </a:lnTo>
                  <a:lnTo>
                    <a:pt x="516" y="450"/>
                  </a:lnTo>
                  <a:lnTo>
                    <a:pt x="532" y="400"/>
                  </a:lnTo>
                  <a:lnTo>
                    <a:pt x="549" y="350"/>
                  </a:lnTo>
                  <a:lnTo>
                    <a:pt x="566" y="283"/>
                  </a:lnTo>
                  <a:lnTo>
                    <a:pt x="549" y="234"/>
                  </a:lnTo>
                  <a:lnTo>
                    <a:pt x="532" y="184"/>
                  </a:lnTo>
                  <a:lnTo>
                    <a:pt x="516" y="134"/>
                  </a:lnTo>
                  <a:lnTo>
                    <a:pt x="482" y="84"/>
                  </a:lnTo>
                  <a:lnTo>
                    <a:pt x="433" y="51"/>
                  </a:lnTo>
                  <a:lnTo>
                    <a:pt x="383" y="34"/>
                  </a:lnTo>
                  <a:lnTo>
                    <a:pt x="333" y="17"/>
                  </a:lnTo>
                  <a:lnTo>
                    <a:pt x="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3" name="Google Shape;1803;p55"/>
            <p:cNvSpPr/>
            <p:nvPr/>
          </p:nvSpPr>
          <p:spPr>
            <a:xfrm>
              <a:off x="2030275" y="2089375"/>
              <a:ext cx="14150" cy="13725"/>
            </a:xfrm>
            <a:custGeom>
              <a:avLst/>
              <a:gdLst/>
              <a:ahLst/>
              <a:cxnLst/>
              <a:rect l="l" t="t" r="r" b="b"/>
              <a:pathLst>
                <a:path w="566" h="549" extrusionOk="0">
                  <a:moveTo>
                    <a:pt x="234" y="1"/>
                  </a:moveTo>
                  <a:lnTo>
                    <a:pt x="184" y="17"/>
                  </a:lnTo>
                  <a:lnTo>
                    <a:pt x="134" y="50"/>
                  </a:lnTo>
                  <a:lnTo>
                    <a:pt x="84" y="84"/>
                  </a:lnTo>
                  <a:lnTo>
                    <a:pt x="51" y="117"/>
                  </a:lnTo>
                  <a:lnTo>
                    <a:pt x="34" y="167"/>
                  </a:lnTo>
                  <a:lnTo>
                    <a:pt x="17" y="217"/>
                  </a:lnTo>
                  <a:lnTo>
                    <a:pt x="1" y="266"/>
                  </a:lnTo>
                  <a:lnTo>
                    <a:pt x="17" y="333"/>
                  </a:lnTo>
                  <a:lnTo>
                    <a:pt x="34" y="383"/>
                  </a:lnTo>
                  <a:lnTo>
                    <a:pt x="51" y="433"/>
                  </a:lnTo>
                  <a:lnTo>
                    <a:pt x="84" y="466"/>
                  </a:lnTo>
                  <a:lnTo>
                    <a:pt x="134" y="499"/>
                  </a:lnTo>
                  <a:lnTo>
                    <a:pt x="184" y="532"/>
                  </a:lnTo>
                  <a:lnTo>
                    <a:pt x="234" y="549"/>
                  </a:lnTo>
                  <a:lnTo>
                    <a:pt x="350" y="549"/>
                  </a:lnTo>
                  <a:lnTo>
                    <a:pt x="400" y="532"/>
                  </a:lnTo>
                  <a:lnTo>
                    <a:pt x="450" y="499"/>
                  </a:lnTo>
                  <a:lnTo>
                    <a:pt x="483" y="466"/>
                  </a:lnTo>
                  <a:lnTo>
                    <a:pt x="516" y="433"/>
                  </a:lnTo>
                  <a:lnTo>
                    <a:pt x="549" y="383"/>
                  </a:lnTo>
                  <a:lnTo>
                    <a:pt x="566" y="333"/>
                  </a:lnTo>
                  <a:lnTo>
                    <a:pt x="566" y="266"/>
                  </a:lnTo>
                  <a:lnTo>
                    <a:pt x="566" y="217"/>
                  </a:lnTo>
                  <a:lnTo>
                    <a:pt x="549" y="167"/>
                  </a:lnTo>
                  <a:lnTo>
                    <a:pt x="516" y="117"/>
                  </a:lnTo>
                  <a:lnTo>
                    <a:pt x="483" y="84"/>
                  </a:lnTo>
                  <a:lnTo>
                    <a:pt x="450" y="50"/>
                  </a:lnTo>
                  <a:lnTo>
                    <a:pt x="400" y="17"/>
                  </a:ln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4" name="Google Shape;1804;p55"/>
            <p:cNvSpPr/>
            <p:nvPr/>
          </p:nvSpPr>
          <p:spPr>
            <a:xfrm>
              <a:off x="2131675" y="2080650"/>
              <a:ext cx="14150" cy="14150"/>
            </a:xfrm>
            <a:custGeom>
              <a:avLst/>
              <a:gdLst/>
              <a:ahLst/>
              <a:cxnLst/>
              <a:rect l="l" t="t" r="r" b="b"/>
              <a:pathLst>
                <a:path w="566" h="566" extrusionOk="0">
                  <a:moveTo>
                    <a:pt x="216" y="0"/>
                  </a:moveTo>
                  <a:lnTo>
                    <a:pt x="167" y="17"/>
                  </a:lnTo>
                  <a:lnTo>
                    <a:pt x="117" y="50"/>
                  </a:lnTo>
                  <a:lnTo>
                    <a:pt x="83" y="84"/>
                  </a:lnTo>
                  <a:lnTo>
                    <a:pt x="50" y="117"/>
                  </a:lnTo>
                  <a:lnTo>
                    <a:pt x="17" y="167"/>
                  </a:lnTo>
                  <a:lnTo>
                    <a:pt x="0" y="217"/>
                  </a:lnTo>
                  <a:lnTo>
                    <a:pt x="0" y="283"/>
                  </a:lnTo>
                  <a:lnTo>
                    <a:pt x="0" y="333"/>
                  </a:lnTo>
                  <a:lnTo>
                    <a:pt x="17" y="383"/>
                  </a:lnTo>
                  <a:lnTo>
                    <a:pt x="50" y="433"/>
                  </a:lnTo>
                  <a:lnTo>
                    <a:pt x="83" y="482"/>
                  </a:lnTo>
                  <a:lnTo>
                    <a:pt x="117" y="516"/>
                  </a:lnTo>
                  <a:lnTo>
                    <a:pt x="167" y="549"/>
                  </a:lnTo>
                  <a:lnTo>
                    <a:pt x="216" y="566"/>
                  </a:lnTo>
                  <a:lnTo>
                    <a:pt x="333" y="566"/>
                  </a:lnTo>
                  <a:lnTo>
                    <a:pt x="383" y="549"/>
                  </a:lnTo>
                  <a:lnTo>
                    <a:pt x="433" y="516"/>
                  </a:lnTo>
                  <a:lnTo>
                    <a:pt x="482" y="482"/>
                  </a:lnTo>
                  <a:lnTo>
                    <a:pt x="516" y="433"/>
                  </a:lnTo>
                  <a:lnTo>
                    <a:pt x="532" y="383"/>
                  </a:lnTo>
                  <a:lnTo>
                    <a:pt x="549" y="333"/>
                  </a:lnTo>
                  <a:lnTo>
                    <a:pt x="565" y="283"/>
                  </a:lnTo>
                  <a:lnTo>
                    <a:pt x="549" y="217"/>
                  </a:lnTo>
                  <a:lnTo>
                    <a:pt x="532" y="167"/>
                  </a:lnTo>
                  <a:lnTo>
                    <a:pt x="516" y="117"/>
                  </a:lnTo>
                  <a:lnTo>
                    <a:pt x="482" y="84"/>
                  </a:lnTo>
                  <a:lnTo>
                    <a:pt x="433" y="50"/>
                  </a:lnTo>
                  <a:lnTo>
                    <a:pt x="383" y="17"/>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5" name="Google Shape;1805;p55"/>
            <p:cNvSpPr/>
            <p:nvPr/>
          </p:nvSpPr>
          <p:spPr>
            <a:xfrm>
              <a:off x="2242625" y="2059875"/>
              <a:ext cx="14150" cy="14150"/>
            </a:xfrm>
            <a:custGeom>
              <a:avLst/>
              <a:gdLst/>
              <a:ahLst/>
              <a:cxnLst/>
              <a:rect l="l" t="t" r="r" b="b"/>
              <a:pathLst>
                <a:path w="566" h="566" extrusionOk="0">
                  <a:moveTo>
                    <a:pt x="283" y="0"/>
                  </a:moveTo>
                  <a:lnTo>
                    <a:pt x="233" y="17"/>
                  </a:lnTo>
                  <a:lnTo>
                    <a:pt x="183" y="34"/>
                  </a:lnTo>
                  <a:lnTo>
                    <a:pt x="133" y="50"/>
                  </a:lnTo>
                  <a:lnTo>
                    <a:pt x="83" y="84"/>
                  </a:lnTo>
                  <a:lnTo>
                    <a:pt x="50" y="133"/>
                  </a:lnTo>
                  <a:lnTo>
                    <a:pt x="33" y="183"/>
                  </a:lnTo>
                  <a:lnTo>
                    <a:pt x="17" y="233"/>
                  </a:lnTo>
                  <a:lnTo>
                    <a:pt x="0" y="283"/>
                  </a:lnTo>
                  <a:lnTo>
                    <a:pt x="17" y="349"/>
                  </a:lnTo>
                  <a:lnTo>
                    <a:pt x="33" y="399"/>
                  </a:lnTo>
                  <a:lnTo>
                    <a:pt x="50" y="449"/>
                  </a:lnTo>
                  <a:lnTo>
                    <a:pt x="83" y="482"/>
                  </a:lnTo>
                  <a:lnTo>
                    <a:pt x="133" y="516"/>
                  </a:lnTo>
                  <a:lnTo>
                    <a:pt x="183" y="549"/>
                  </a:lnTo>
                  <a:lnTo>
                    <a:pt x="233" y="566"/>
                  </a:lnTo>
                  <a:lnTo>
                    <a:pt x="333" y="566"/>
                  </a:lnTo>
                  <a:lnTo>
                    <a:pt x="399" y="549"/>
                  </a:lnTo>
                  <a:lnTo>
                    <a:pt x="449" y="516"/>
                  </a:lnTo>
                  <a:lnTo>
                    <a:pt x="482" y="482"/>
                  </a:lnTo>
                  <a:lnTo>
                    <a:pt x="515" y="449"/>
                  </a:lnTo>
                  <a:lnTo>
                    <a:pt x="549" y="399"/>
                  </a:lnTo>
                  <a:lnTo>
                    <a:pt x="565" y="349"/>
                  </a:lnTo>
                  <a:lnTo>
                    <a:pt x="565" y="283"/>
                  </a:lnTo>
                  <a:lnTo>
                    <a:pt x="565" y="233"/>
                  </a:lnTo>
                  <a:lnTo>
                    <a:pt x="549" y="183"/>
                  </a:lnTo>
                  <a:lnTo>
                    <a:pt x="515" y="133"/>
                  </a:lnTo>
                  <a:lnTo>
                    <a:pt x="482" y="84"/>
                  </a:lnTo>
                  <a:lnTo>
                    <a:pt x="449" y="50"/>
                  </a:lnTo>
                  <a:lnTo>
                    <a:pt x="399" y="34"/>
                  </a:lnTo>
                  <a:lnTo>
                    <a:pt x="333" y="17"/>
                  </a:lnTo>
                  <a:lnTo>
                    <a:pt x="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6" name="Google Shape;1806;p55"/>
            <p:cNvSpPr/>
            <p:nvPr/>
          </p:nvSpPr>
          <p:spPr>
            <a:xfrm>
              <a:off x="1738175" y="1852950"/>
              <a:ext cx="510275" cy="350300"/>
            </a:xfrm>
            <a:custGeom>
              <a:avLst/>
              <a:gdLst/>
              <a:ahLst/>
              <a:cxnLst/>
              <a:rect l="l" t="t" r="r" b="b"/>
              <a:pathLst>
                <a:path w="20411" h="14012" extrusionOk="0">
                  <a:moveTo>
                    <a:pt x="50" y="0"/>
                  </a:moveTo>
                  <a:lnTo>
                    <a:pt x="33" y="3491"/>
                  </a:lnTo>
                  <a:lnTo>
                    <a:pt x="17" y="6981"/>
                  </a:lnTo>
                  <a:lnTo>
                    <a:pt x="0" y="13962"/>
                  </a:lnTo>
                  <a:lnTo>
                    <a:pt x="0" y="14012"/>
                  </a:lnTo>
                  <a:lnTo>
                    <a:pt x="5136" y="14012"/>
                  </a:lnTo>
                  <a:lnTo>
                    <a:pt x="10222" y="13995"/>
                  </a:lnTo>
                  <a:lnTo>
                    <a:pt x="15308" y="13995"/>
                  </a:lnTo>
                  <a:lnTo>
                    <a:pt x="20411" y="13962"/>
                  </a:lnTo>
                  <a:lnTo>
                    <a:pt x="15308" y="13929"/>
                  </a:lnTo>
                  <a:lnTo>
                    <a:pt x="10222" y="13929"/>
                  </a:lnTo>
                  <a:lnTo>
                    <a:pt x="5136" y="13912"/>
                  </a:lnTo>
                  <a:lnTo>
                    <a:pt x="100" y="13912"/>
                  </a:lnTo>
                  <a:lnTo>
                    <a:pt x="83" y="6981"/>
                  </a:lnTo>
                  <a:lnTo>
                    <a:pt x="83" y="3491"/>
                  </a:lnTo>
                  <a:lnTo>
                    <a:pt x="5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7" name="Google Shape;1807;p55"/>
            <p:cNvSpPr/>
            <p:nvPr/>
          </p:nvSpPr>
          <p:spPr>
            <a:xfrm>
              <a:off x="1720725" y="2345350"/>
              <a:ext cx="287975" cy="287550"/>
            </a:xfrm>
            <a:custGeom>
              <a:avLst/>
              <a:gdLst/>
              <a:ahLst/>
              <a:cxnLst/>
              <a:rect l="l" t="t" r="r" b="b"/>
              <a:pathLst>
                <a:path w="11519" h="11502" extrusionOk="0">
                  <a:moveTo>
                    <a:pt x="5302" y="0"/>
                  </a:moveTo>
                  <a:lnTo>
                    <a:pt x="5020" y="33"/>
                  </a:lnTo>
                  <a:lnTo>
                    <a:pt x="4754" y="83"/>
                  </a:lnTo>
                  <a:lnTo>
                    <a:pt x="4471" y="133"/>
                  </a:lnTo>
                  <a:lnTo>
                    <a:pt x="4205" y="200"/>
                  </a:lnTo>
                  <a:lnTo>
                    <a:pt x="3939" y="283"/>
                  </a:lnTo>
                  <a:lnTo>
                    <a:pt x="3673" y="382"/>
                  </a:lnTo>
                  <a:lnTo>
                    <a:pt x="3424" y="482"/>
                  </a:lnTo>
                  <a:lnTo>
                    <a:pt x="3175" y="598"/>
                  </a:lnTo>
                  <a:lnTo>
                    <a:pt x="2925" y="731"/>
                  </a:lnTo>
                  <a:lnTo>
                    <a:pt x="2693" y="881"/>
                  </a:lnTo>
                  <a:lnTo>
                    <a:pt x="2460" y="1031"/>
                  </a:lnTo>
                  <a:lnTo>
                    <a:pt x="2244" y="1197"/>
                  </a:lnTo>
                  <a:lnTo>
                    <a:pt x="2028" y="1363"/>
                  </a:lnTo>
                  <a:lnTo>
                    <a:pt x="1812" y="1546"/>
                  </a:lnTo>
                  <a:lnTo>
                    <a:pt x="1612" y="1745"/>
                  </a:lnTo>
                  <a:lnTo>
                    <a:pt x="1430" y="1945"/>
                  </a:lnTo>
                  <a:lnTo>
                    <a:pt x="1247" y="2161"/>
                  </a:lnTo>
                  <a:lnTo>
                    <a:pt x="1080" y="2393"/>
                  </a:lnTo>
                  <a:lnTo>
                    <a:pt x="914" y="2626"/>
                  </a:lnTo>
                  <a:lnTo>
                    <a:pt x="781" y="2859"/>
                  </a:lnTo>
                  <a:lnTo>
                    <a:pt x="632" y="3108"/>
                  </a:lnTo>
                  <a:lnTo>
                    <a:pt x="515" y="3374"/>
                  </a:lnTo>
                  <a:lnTo>
                    <a:pt x="399" y="3640"/>
                  </a:lnTo>
                  <a:lnTo>
                    <a:pt x="299" y="3906"/>
                  </a:lnTo>
                  <a:lnTo>
                    <a:pt x="216" y="4189"/>
                  </a:lnTo>
                  <a:lnTo>
                    <a:pt x="150" y="4471"/>
                  </a:lnTo>
                  <a:lnTo>
                    <a:pt x="83" y="4770"/>
                  </a:lnTo>
                  <a:lnTo>
                    <a:pt x="33" y="5053"/>
                  </a:lnTo>
                  <a:lnTo>
                    <a:pt x="17" y="5352"/>
                  </a:lnTo>
                  <a:lnTo>
                    <a:pt x="0" y="5635"/>
                  </a:lnTo>
                  <a:lnTo>
                    <a:pt x="0" y="5917"/>
                  </a:lnTo>
                  <a:lnTo>
                    <a:pt x="17" y="6200"/>
                  </a:lnTo>
                  <a:lnTo>
                    <a:pt x="50" y="6482"/>
                  </a:lnTo>
                  <a:lnTo>
                    <a:pt x="83" y="6765"/>
                  </a:lnTo>
                  <a:lnTo>
                    <a:pt x="150" y="7031"/>
                  </a:lnTo>
                  <a:lnTo>
                    <a:pt x="216" y="7313"/>
                  </a:lnTo>
                  <a:lnTo>
                    <a:pt x="299" y="7579"/>
                  </a:lnTo>
                  <a:lnTo>
                    <a:pt x="382" y="7829"/>
                  </a:lnTo>
                  <a:lnTo>
                    <a:pt x="499" y="8095"/>
                  </a:lnTo>
                  <a:lnTo>
                    <a:pt x="615" y="8344"/>
                  </a:lnTo>
                  <a:lnTo>
                    <a:pt x="748" y="8577"/>
                  </a:lnTo>
                  <a:lnTo>
                    <a:pt x="881" y="8826"/>
                  </a:lnTo>
                  <a:lnTo>
                    <a:pt x="1047" y="9059"/>
                  </a:lnTo>
                  <a:lnTo>
                    <a:pt x="1197" y="9275"/>
                  </a:lnTo>
                  <a:lnTo>
                    <a:pt x="1380" y="9491"/>
                  </a:lnTo>
                  <a:lnTo>
                    <a:pt x="1562" y="9690"/>
                  </a:lnTo>
                  <a:lnTo>
                    <a:pt x="1762" y="9890"/>
                  </a:lnTo>
                  <a:lnTo>
                    <a:pt x="1961" y="10089"/>
                  </a:lnTo>
                  <a:lnTo>
                    <a:pt x="2177" y="10255"/>
                  </a:lnTo>
                  <a:lnTo>
                    <a:pt x="2394" y="10421"/>
                  </a:lnTo>
                  <a:lnTo>
                    <a:pt x="2626" y="10588"/>
                  </a:lnTo>
                  <a:lnTo>
                    <a:pt x="2876" y="10737"/>
                  </a:lnTo>
                  <a:lnTo>
                    <a:pt x="3125" y="10870"/>
                  </a:lnTo>
                  <a:lnTo>
                    <a:pt x="3374" y="11003"/>
                  </a:lnTo>
                  <a:lnTo>
                    <a:pt x="3640" y="11103"/>
                  </a:lnTo>
                  <a:lnTo>
                    <a:pt x="3923" y="11203"/>
                  </a:lnTo>
                  <a:lnTo>
                    <a:pt x="4189" y="11302"/>
                  </a:lnTo>
                  <a:lnTo>
                    <a:pt x="4488" y="11369"/>
                  </a:lnTo>
                  <a:lnTo>
                    <a:pt x="4770" y="11419"/>
                  </a:lnTo>
                  <a:lnTo>
                    <a:pt x="5070" y="11469"/>
                  </a:lnTo>
                  <a:lnTo>
                    <a:pt x="5352" y="11502"/>
                  </a:lnTo>
                  <a:lnTo>
                    <a:pt x="6216" y="11502"/>
                  </a:lnTo>
                  <a:lnTo>
                    <a:pt x="6499" y="11469"/>
                  </a:lnTo>
                  <a:lnTo>
                    <a:pt x="6765" y="11419"/>
                  </a:lnTo>
                  <a:lnTo>
                    <a:pt x="7047" y="11369"/>
                  </a:lnTo>
                  <a:lnTo>
                    <a:pt x="7313" y="11302"/>
                  </a:lnTo>
                  <a:lnTo>
                    <a:pt x="7579" y="11219"/>
                  </a:lnTo>
                  <a:lnTo>
                    <a:pt x="7845" y="11120"/>
                  </a:lnTo>
                  <a:lnTo>
                    <a:pt x="8095" y="11020"/>
                  </a:lnTo>
                  <a:lnTo>
                    <a:pt x="8344" y="10903"/>
                  </a:lnTo>
                  <a:lnTo>
                    <a:pt x="8593" y="10771"/>
                  </a:lnTo>
                  <a:lnTo>
                    <a:pt x="8826" y="10621"/>
                  </a:lnTo>
                  <a:lnTo>
                    <a:pt x="9059" y="10471"/>
                  </a:lnTo>
                  <a:lnTo>
                    <a:pt x="9275" y="10305"/>
                  </a:lnTo>
                  <a:lnTo>
                    <a:pt x="9491" y="10139"/>
                  </a:lnTo>
                  <a:lnTo>
                    <a:pt x="9707" y="9956"/>
                  </a:lnTo>
                  <a:lnTo>
                    <a:pt x="9906" y="9757"/>
                  </a:lnTo>
                  <a:lnTo>
                    <a:pt x="10089" y="9557"/>
                  </a:lnTo>
                  <a:lnTo>
                    <a:pt x="10272" y="9341"/>
                  </a:lnTo>
                  <a:lnTo>
                    <a:pt x="10438" y="9108"/>
                  </a:lnTo>
                  <a:lnTo>
                    <a:pt x="10604" y="8876"/>
                  </a:lnTo>
                  <a:lnTo>
                    <a:pt x="10737" y="8643"/>
                  </a:lnTo>
                  <a:lnTo>
                    <a:pt x="10887" y="8394"/>
                  </a:lnTo>
                  <a:lnTo>
                    <a:pt x="11003" y="8128"/>
                  </a:lnTo>
                  <a:lnTo>
                    <a:pt x="11120" y="7862"/>
                  </a:lnTo>
                  <a:lnTo>
                    <a:pt x="11219" y="7596"/>
                  </a:lnTo>
                  <a:lnTo>
                    <a:pt x="11302" y="7313"/>
                  </a:lnTo>
                  <a:lnTo>
                    <a:pt x="11369" y="7031"/>
                  </a:lnTo>
                  <a:lnTo>
                    <a:pt x="11435" y="6732"/>
                  </a:lnTo>
                  <a:lnTo>
                    <a:pt x="11469" y="6449"/>
                  </a:lnTo>
                  <a:lnTo>
                    <a:pt x="11502" y="6150"/>
                  </a:lnTo>
                  <a:lnTo>
                    <a:pt x="11519" y="5867"/>
                  </a:lnTo>
                  <a:lnTo>
                    <a:pt x="11519" y="5585"/>
                  </a:lnTo>
                  <a:lnTo>
                    <a:pt x="11502" y="5302"/>
                  </a:lnTo>
                  <a:lnTo>
                    <a:pt x="11469" y="5020"/>
                  </a:lnTo>
                  <a:lnTo>
                    <a:pt x="11435" y="4737"/>
                  </a:lnTo>
                  <a:lnTo>
                    <a:pt x="11369" y="4471"/>
                  </a:lnTo>
                  <a:lnTo>
                    <a:pt x="11302" y="4189"/>
                  </a:lnTo>
                  <a:lnTo>
                    <a:pt x="11219" y="3923"/>
                  </a:lnTo>
                  <a:lnTo>
                    <a:pt x="11136" y="3673"/>
                  </a:lnTo>
                  <a:lnTo>
                    <a:pt x="11020" y="3407"/>
                  </a:lnTo>
                  <a:lnTo>
                    <a:pt x="10904" y="3158"/>
                  </a:lnTo>
                  <a:lnTo>
                    <a:pt x="10771" y="2925"/>
                  </a:lnTo>
                  <a:lnTo>
                    <a:pt x="10638" y="2676"/>
                  </a:lnTo>
                  <a:lnTo>
                    <a:pt x="10471" y="2443"/>
                  </a:lnTo>
                  <a:lnTo>
                    <a:pt x="10322" y="2227"/>
                  </a:lnTo>
                  <a:lnTo>
                    <a:pt x="10139" y="2011"/>
                  </a:lnTo>
                  <a:lnTo>
                    <a:pt x="9956" y="1812"/>
                  </a:lnTo>
                  <a:lnTo>
                    <a:pt x="9757" y="1612"/>
                  </a:lnTo>
                  <a:lnTo>
                    <a:pt x="9557" y="1413"/>
                  </a:lnTo>
                  <a:lnTo>
                    <a:pt x="9341" y="1247"/>
                  </a:lnTo>
                  <a:lnTo>
                    <a:pt x="9125" y="1080"/>
                  </a:lnTo>
                  <a:lnTo>
                    <a:pt x="8892" y="914"/>
                  </a:lnTo>
                  <a:lnTo>
                    <a:pt x="8643" y="765"/>
                  </a:lnTo>
                  <a:lnTo>
                    <a:pt x="8394" y="632"/>
                  </a:lnTo>
                  <a:lnTo>
                    <a:pt x="8144" y="499"/>
                  </a:lnTo>
                  <a:lnTo>
                    <a:pt x="7879" y="399"/>
                  </a:lnTo>
                  <a:lnTo>
                    <a:pt x="7596" y="299"/>
                  </a:lnTo>
                  <a:lnTo>
                    <a:pt x="7313" y="200"/>
                  </a:lnTo>
                  <a:lnTo>
                    <a:pt x="7031" y="133"/>
                  </a:lnTo>
                  <a:lnTo>
                    <a:pt x="6748" y="83"/>
                  </a:lnTo>
                  <a:lnTo>
                    <a:pt x="6449" y="33"/>
                  </a:lnTo>
                  <a:lnTo>
                    <a:pt x="6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8" name="Google Shape;1808;p55"/>
            <p:cNvSpPr/>
            <p:nvPr/>
          </p:nvSpPr>
          <p:spPr>
            <a:xfrm>
              <a:off x="1720725" y="2345350"/>
              <a:ext cx="287975" cy="278425"/>
            </a:xfrm>
            <a:custGeom>
              <a:avLst/>
              <a:gdLst/>
              <a:ahLst/>
              <a:cxnLst/>
              <a:rect l="l" t="t" r="r" b="b"/>
              <a:pathLst>
                <a:path w="11519" h="11137" extrusionOk="0">
                  <a:moveTo>
                    <a:pt x="5552" y="0"/>
                  </a:moveTo>
                  <a:lnTo>
                    <a:pt x="5269" y="17"/>
                  </a:lnTo>
                  <a:lnTo>
                    <a:pt x="5003" y="50"/>
                  </a:lnTo>
                  <a:lnTo>
                    <a:pt x="4720" y="83"/>
                  </a:lnTo>
                  <a:lnTo>
                    <a:pt x="4455" y="150"/>
                  </a:lnTo>
                  <a:lnTo>
                    <a:pt x="4189" y="216"/>
                  </a:lnTo>
                  <a:lnTo>
                    <a:pt x="3923" y="299"/>
                  </a:lnTo>
                  <a:lnTo>
                    <a:pt x="3657" y="399"/>
                  </a:lnTo>
                  <a:lnTo>
                    <a:pt x="3407" y="499"/>
                  </a:lnTo>
                  <a:lnTo>
                    <a:pt x="3158" y="615"/>
                  </a:lnTo>
                  <a:lnTo>
                    <a:pt x="2909" y="748"/>
                  </a:lnTo>
                  <a:lnTo>
                    <a:pt x="2676" y="898"/>
                  </a:lnTo>
                  <a:lnTo>
                    <a:pt x="2443" y="1047"/>
                  </a:lnTo>
                  <a:lnTo>
                    <a:pt x="2211" y="1213"/>
                  </a:lnTo>
                  <a:lnTo>
                    <a:pt x="1995" y="1380"/>
                  </a:lnTo>
                  <a:lnTo>
                    <a:pt x="1795" y="1579"/>
                  </a:lnTo>
                  <a:lnTo>
                    <a:pt x="1596" y="1762"/>
                  </a:lnTo>
                  <a:lnTo>
                    <a:pt x="1413" y="1978"/>
                  </a:lnTo>
                  <a:lnTo>
                    <a:pt x="1230" y="2194"/>
                  </a:lnTo>
                  <a:lnTo>
                    <a:pt x="1064" y="2427"/>
                  </a:lnTo>
                  <a:lnTo>
                    <a:pt x="898" y="2659"/>
                  </a:lnTo>
                  <a:lnTo>
                    <a:pt x="748" y="2909"/>
                  </a:lnTo>
                  <a:lnTo>
                    <a:pt x="615" y="3158"/>
                  </a:lnTo>
                  <a:lnTo>
                    <a:pt x="482" y="3424"/>
                  </a:lnTo>
                  <a:lnTo>
                    <a:pt x="382" y="3707"/>
                  </a:lnTo>
                  <a:lnTo>
                    <a:pt x="283" y="3989"/>
                  </a:lnTo>
                  <a:lnTo>
                    <a:pt x="200" y="4272"/>
                  </a:lnTo>
                  <a:lnTo>
                    <a:pt x="133" y="4538"/>
                  </a:lnTo>
                  <a:lnTo>
                    <a:pt x="67" y="4837"/>
                  </a:lnTo>
                  <a:lnTo>
                    <a:pt x="33" y="5119"/>
                  </a:lnTo>
                  <a:lnTo>
                    <a:pt x="0" y="5402"/>
                  </a:lnTo>
                  <a:lnTo>
                    <a:pt x="0" y="5684"/>
                  </a:lnTo>
                  <a:lnTo>
                    <a:pt x="0" y="5950"/>
                  </a:lnTo>
                  <a:lnTo>
                    <a:pt x="17" y="6233"/>
                  </a:lnTo>
                  <a:lnTo>
                    <a:pt x="50" y="6516"/>
                  </a:lnTo>
                  <a:lnTo>
                    <a:pt x="83" y="6798"/>
                  </a:lnTo>
                  <a:lnTo>
                    <a:pt x="150" y="7064"/>
                  </a:lnTo>
                  <a:lnTo>
                    <a:pt x="216" y="7330"/>
                  </a:lnTo>
                  <a:lnTo>
                    <a:pt x="299" y="7596"/>
                  </a:lnTo>
                  <a:lnTo>
                    <a:pt x="399" y="7862"/>
                  </a:lnTo>
                  <a:lnTo>
                    <a:pt x="499" y="8111"/>
                  </a:lnTo>
                  <a:lnTo>
                    <a:pt x="615" y="8360"/>
                  </a:lnTo>
                  <a:lnTo>
                    <a:pt x="748" y="8610"/>
                  </a:lnTo>
                  <a:lnTo>
                    <a:pt x="898" y="8842"/>
                  </a:lnTo>
                  <a:lnTo>
                    <a:pt x="1047" y="9075"/>
                  </a:lnTo>
                  <a:lnTo>
                    <a:pt x="1213" y="9291"/>
                  </a:lnTo>
                  <a:lnTo>
                    <a:pt x="1396" y="9507"/>
                  </a:lnTo>
                  <a:lnTo>
                    <a:pt x="1579" y="9723"/>
                  </a:lnTo>
                  <a:lnTo>
                    <a:pt x="1779" y="9906"/>
                  </a:lnTo>
                  <a:lnTo>
                    <a:pt x="1978" y="10106"/>
                  </a:lnTo>
                  <a:lnTo>
                    <a:pt x="2194" y="10288"/>
                  </a:lnTo>
                  <a:lnTo>
                    <a:pt x="2427" y="10455"/>
                  </a:lnTo>
                  <a:lnTo>
                    <a:pt x="2659" y="10604"/>
                  </a:lnTo>
                  <a:lnTo>
                    <a:pt x="2909" y="10754"/>
                  </a:lnTo>
                  <a:lnTo>
                    <a:pt x="3175" y="10903"/>
                  </a:lnTo>
                  <a:lnTo>
                    <a:pt x="3424" y="11020"/>
                  </a:lnTo>
                  <a:lnTo>
                    <a:pt x="3707" y="11136"/>
                  </a:lnTo>
                  <a:lnTo>
                    <a:pt x="5768" y="5751"/>
                  </a:lnTo>
                  <a:lnTo>
                    <a:pt x="11519" y="5751"/>
                  </a:lnTo>
                  <a:lnTo>
                    <a:pt x="11502" y="5319"/>
                  </a:lnTo>
                  <a:lnTo>
                    <a:pt x="11452" y="4870"/>
                  </a:lnTo>
                  <a:lnTo>
                    <a:pt x="11369" y="4438"/>
                  </a:lnTo>
                  <a:lnTo>
                    <a:pt x="11253" y="4022"/>
                  </a:lnTo>
                  <a:lnTo>
                    <a:pt x="11103" y="3623"/>
                  </a:lnTo>
                  <a:lnTo>
                    <a:pt x="10937" y="3225"/>
                  </a:lnTo>
                  <a:lnTo>
                    <a:pt x="10737" y="2842"/>
                  </a:lnTo>
                  <a:lnTo>
                    <a:pt x="10505" y="2493"/>
                  </a:lnTo>
                  <a:lnTo>
                    <a:pt x="10239" y="2144"/>
                  </a:lnTo>
                  <a:lnTo>
                    <a:pt x="9956" y="1812"/>
                  </a:lnTo>
                  <a:lnTo>
                    <a:pt x="9657" y="1513"/>
                  </a:lnTo>
                  <a:lnTo>
                    <a:pt x="9325" y="1230"/>
                  </a:lnTo>
                  <a:lnTo>
                    <a:pt x="8975" y="981"/>
                  </a:lnTo>
                  <a:lnTo>
                    <a:pt x="8610" y="748"/>
                  </a:lnTo>
                  <a:lnTo>
                    <a:pt x="8211" y="549"/>
                  </a:lnTo>
                  <a:lnTo>
                    <a:pt x="7812" y="366"/>
                  </a:lnTo>
                  <a:lnTo>
                    <a:pt x="7529" y="266"/>
                  </a:lnTo>
                  <a:lnTo>
                    <a:pt x="7247" y="183"/>
                  </a:lnTo>
                  <a:lnTo>
                    <a:pt x="6964" y="116"/>
                  </a:lnTo>
                  <a:lnTo>
                    <a:pt x="6682" y="67"/>
                  </a:lnTo>
                  <a:lnTo>
                    <a:pt x="6399" y="33"/>
                  </a:lnTo>
                  <a:lnTo>
                    <a:pt x="611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09" name="Google Shape;1809;p55"/>
            <p:cNvSpPr/>
            <p:nvPr/>
          </p:nvSpPr>
          <p:spPr>
            <a:xfrm>
              <a:off x="1720725" y="2345350"/>
              <a:ext cx="287975" cy="287975"/>
            </a:xfrm>
            <a:custGeom>
              <a:avLst/>
              <a:gdLst/>
              <a:ahLst/>
              <a:cxnLst/>
              <a:rect l="l" t="t" r="r" b="b"/>
              <a:pathLst>
                <a:path w="11519" h="11519" extrusionOk="0">
                  <a:moveTo>
                    <a:pt x="5468" y="0"/>
                  </a:moveTo>
                  <a:lnTo>
                    <a:pt x="5203" y="33"/>
                  </a:lnTo>
                  <a:lnTo>
                    <a:pt x="4920" y="67"/>
                  </a:lnTo>
                  <a:lnTo>
                    <a:pt x="4654" y="100"/>
                  </a:lnTo>
                  <a:lnTo>
                    <a:pt x="4371" y="166"/>
                  </a:lnTo>
                  <a:lnTo>
                    <a:pt x="4106" y="233"/>
                  </a:lnTo>
                  <a:lnTo>
                    <a:pt x="3856" y="332"/>
                  </a:lnTo>
                  <a:lnTo>
                    <a:pt x="3590" y="416"/>
                  </a:lnTo>
                  <a:lnTo>
                    <a:pt x="3341" y="532"/>
                  </a:lnTo>
                  <a:lnTo>
                    <a:pt x="3092" y="665"/>
                  </a:lnTo>
                  <a:lnTo>
                    <a:pt x="2842" y="798"/>
                  </a:lnTo>
                  <a:lnTo>
                    <a:pt x="2610" y="947"/>
                  </a:lnTo>
                  <a:lnTo>
                    <a:pt x="2377" y="1097"/>
                  </a:lnTo>
                  <a:lnTo>
                    <a:pt x="2144" y="1280"/>
                  </a:lnTo>
                  <a:lnTo>
                    <a:pt x="1928" y="1463"/>
                  </a:lnTo>
                  <a:lnTo>
                    <a:pt x="1712" y="1662"/>
                  </a:lnTo>
                  <a:lnTo>
                    <a:pt x="1513" y="1862"/>
                  </a:lnTo>
                  <a:lnTo>
                    <a:pt x="1330" y="2094"/>
                  </a:lnTo>
                  <a:lnTo>
                    <a:pt x="1147" y="2327"/>
                  </a:lnTo>
                  <a:lnTo>
                    <a:pt x="964" y="2560"/>
                  </a:lnTo>
                  <a:lnTo>
                    <a:pt x="815" y="2809"/>
                  </a:lnTo>
                  <a:lnTo>
                    <a:pt x="665" y="3075"/>
                  </a:lnTo>
                  <a:lnTo>
                    <a:pt x="549" y="3324"/>
                  </a:lnTo>
                  <a:lnTo>
                    <a:pt x="432" y="3590"/>
                  </a:lnTo>
                  <a:lnTo>
                    <a:pt x="333" y="3856"/>
                  </a:lnTo>
                  <a:lnTo>
                    <a:pt x="249" y="4122"/>
                  </a:lnTo>
                  <a:lnTo>
                    <a:pt x="166" y="4388"/>
                  </a:lnTo>
                  <a:lnTo>
                    <a:pt x="116" y="4671"/>
                  </a:lnTo>
                  <a:lnTo>
                    <a:pt x="67" y="4937"/>
                  </a:lnTo>
                  <a:lnTo>
                    <a:pt x="33" y="5219"/>
                  </a:lnTo>
                  <a:lnTo>
                    <a:pt x="17" y="5502"/>
                  </a:lnTo>
                  <a:lnTo>
                    <a:pt x="0" y="5768"/>
                  </a:lnTo>
                  <a:lnTo>
                    <a:pt x="17" y="6050"/>
                  </a:lnTo>
                  <a:lnTo>
                    <a:pt x="33" y="6316"/>
                  </a:lnTo>
                  <a:lnTo>
                    <a:pt x="67" y="6599"/>
                  </a:lnTo>
                  <a:lnTo>
                    <a:pt x="116" y="6865"/>
                  </a:lnTo>
                  <a:lnTo>
                    <a:pt x="183" y="7147"/>
                  </a:lnTo>
                  <a:lnTo>
                    <a:pt x="249" y="7413"/>
                  </a:lnTo>
                  <a:lnTo>
                    <a:pt x="333" y="7662"/>
                  </a:lnTo>
                  <a:lnTo>
                    <a:pt x="432" y="7928"/>
                  </a:lnTo>
                  <a:lnTo>
                    <a:pt x="549" y="8178"/>
                  </a:lnTo>
                  <a:lnTo>
                    <a:pt x="665" y="8427"/>
                  </a:lnTo>
                  <a:lnTo>
                    <a:pt x="798" y="8676"/>
                  </a:lnTo>
                  <a:lnTo>
                    <a:pt x="948" y="8926"/>
                  </a:lnTo>
                  <a:lnTo>
                    <a:pt x="1114" y="9142"/>
                  </a:lnTo>
                  <a:lnTo>
                    <a:pt x="1280" y="9374"/>
                  </a:lnTo>
                  <a:lnTo>
                    <a:pt x="1479" y="9590"/>
                  </a:lnTo>
                  <a:lnTo>
                    <a:pt x="1662" y="9806"/>
                  </a:lnTo>
                  <a:lnTo>
                    <a:pt x="1878" y="10006"/>
                  </a:lnTo>
                  <a:lnTo>
                    <a:pt x="2094" y="10189"/>
                  </a:lnTo>
                  <a:lnTo>
                    <a:pt x="2327" y="10372"/>
                  </a:lnTo>
                  <a:lnTo>
                    <a:pt x="2576" y="10554"/>
                  </a:lnTo>
                  <a:lnTo>
                    <a:pt x="2826" y="10704"/>
                  </a:lnTo>
                  <a:lnTo>
                    <a:pt x="3075" y="10854"/>
                  </a:lnTo>
                  <a:lnTo>
                    <a:pt x="3341" y="10970"/>
                  </a:lnTo>
                  <a:lnTo>
                    <a:pt x="3590" y="11086"/>
                  </a:lnTo>
                  <a:lnTo>
                    <a:pt x="3856" y="11186"/>
                  </a:lnTo>
                  <a:lnTo>
                    <a:pt x="4139" y="11269"/>
                  </a:lnTo>
                  <a:lnTo>
                    <a:pt x="4405" y="11352"/>
                  </a:lnTo>
                  <a:lnTo>
                    <a:pt x="4671" y="11402"/>
                  </a:lnTo>
                  <a:lnTo>
                    <a:pt x="4953" y="11452"/>
                  </a:lnTo>
                  <a:lnTo>
                    <a:pt x="5236" y="11485"/>
                  </a:lnTo>
                  <a:lnTo>
                    <a:pt x="5502" y="11502"/>
                  </a:lnTo>
                  <a:lnTo>
                    <a:pt x="5784" y="11518"/>
                  </a:lnTo>
                  <a:lnTo>
                    <a:pt x="6050" y="11502"/>
                  </a:lnTo>
                  <a:lnTo>
                    <a:pt x="6333" y="11485"/>
                  </a:lnTo>
                  <a:lnTo>
                    <a:pt x="6615" y="11452"/>
                  </a:lnTo>
                  <a:lnTo>
                    <a:pt x="6881" y="11402"/>
                  </a:lnTo>
                  <a:lnTo>
                    <a:pt x="7147" y="11336"/>
                  </a:lnTo>
                  <a:lnTo>
                    <a:pt x="7413" y="11269"/>
                  </a:lnTo>
                  <a:lnTo>
                    <a:pt x="7679" y="11186"/>
                  </a:lnTo>
                  <a:lnTo>
                    <a:pt x="7945" y="11086"/>
                  </a:lnTo>
                  <a:lnTo>
                    <a:pt x="8194" y="10970"/>
                  </a:lnTo>
                  <a:lnTo>
                    <a:pt x="8444" y="10854"/>
                  </a:lnTo>
                  <a:lnTo>
                    <a:pt x="8693" y="10721"/>
                  </a:lnTo>
                  <a:lnTo>
                    <a:pt x="8926" y="10571"/>
                  </a:lnTo>
                  <a:lnTo>
                    <a:pt x="9158" y="10405"/>
                  </a:lnTo>
                  <a:lnTo>
                    <a:pt x="9391" y="10239"/>
                  </a:lnTo>
                  <a:lnTo>
                    <a:pt x="9607" y="10039"/>
                  </a:lnTo>
                  <a:lnTo>
                    <a:pt x="9807" y="9856"/>
                  </a:lnTo>
                  <a:lnTo>
                    <a:pt x="10006" y="9640"/>
                  </a:lnTo>
                  <a:lnTo>
                    <a:pt x="10205" y="9424"/>
                  </a:lnTo>
                  <a:lnTo>
                    <a:pt x="10388" y="9192"/>
                  </a:lnTo>
                  <a:lnTo>
                    <a:pt x="5768" y="5751"/>
                  </a:lnTo>
                  <a:lnTo>
                    <a:pt x="11519" y="5751"/>
                  </a:lnTo>
                  <a:lnTo>
                    <a:pt x="11519" y="5419"/>
                  </a:lnTo>
                  <a:lnTo>
                    <a:pt x="11485" y="5086"/>
                  </a:lnTo>
                  <a:lnTo>
                    <a:pt x="11435" y="4754"/>
                  </a:lnTo>
                  <a:lnTo>
                    <a:pt x="11369" y="4421"/>
                  </a:lnTo>
                  <a:lnTo>
                    <a:pt x="11269" y="4089"/>
                  </a:lnTo>
                  <a:lnTo>
                    <a:pt x="11169" y="3773"/>
                  </a:lnTo>
                  <a:lnTo>
                    <a:pt x="11053" y="3474"/>
                  </a:lnTo>
                  <a:lnTo>
                    <a:pt x="10904" y="3175"/>
                  </a:lnTo>
                  <a:lnTo>
                    <a:pt x="10754" y="2876"/>
                  </a:lnTo>
                  <a:lnTo>
                    <a:pt x="10571" y="2593"/>
                  </a:lnTo>
                  <a:lnTo>
                    <a:pt x="10388" y="2310"/>
                  </a:lnTo>
                  <a:lnTo>
                    <a:pt x="10172" y="2061"/>
                  </a:lnTo>
                  <a:lnTo>
                    <a:pt x="9956" y="1812"/>
                  </a:lnTo>
                  <a:lnTo>
                    <a:pt x="9723" y="1562"/>
                  </a:lnTo>
                  <a:lnTo>
                    <a:pt x="9458" y="1346"/>
                  </a:lnTo>
                  <a:lnTo>
                    <a:pt x="9192" y="1130"/>
                  </a:lnTo>
                  <a:lnTo>
                    <a:pt x="8959" y="964"/>
                  </a:lnTo>
                  <a:lnTo>
                    <a:pt x="8710" y="798"/>
                  </a:lnTo>
                  <a:lnTo>
                    <a:pt x="8444" y="665"/>
                  </a:lnTo>
                  <a:lnTo>
                    <a:pt x="8194" y="532"/>
                  </a:lnTo>
                  <a:lnTo>
                    <a:pt x="7928" y="416"/>
                  </a:lnTo>
                  <a:lnTo>
                    <a:pt x="7662" y="316"/>
                  </a:lnTo>
                  <a:lnTo>
                    <a:pt x="7396" y="233"/>
                  </a:lnTo>
                  <a:lnTo>
                    <a:pt x="7131" y="166"/>
                  </a:lnTo>
                  <a:lnTo>
                    <a:pt x="6848" y="100"/>
                  </a:lnTo>
                  <a:lnTo>
                    <a:pt x="6582" y="50"/>
                  </a:lnTo>
                  <a:lnTo>
                    <a:pt x="6299" y="17"/>
                  </a:lnTo>
                  <a:lnTo>
                    <a:pt x="601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0" name="Google Shape;1810;p55"/>
            <p:cNvSpPr/>
            <p:nvPr/>
          </p:nvSpPr>
          <p:spPr>
            <a:xfrm>
              <a:off x="1720725" y="2345350"/>
              <a:ext cx="287975" cy="210275"/>
            </a:xfrm>
            <a:custGeom>
              <a:avLst/>
              <a:gdLst/>
              <a:ahLst/>
              <a:cxnLst/>
              <a:rect l="l" t="t" r="r" b="b"/>
              <a:pathLst>
                <a:path w="11519" h="8411" extrusionOk="0">
                  <a:moveTo>
                    <a:pt x="5585" y="0"/>
                  </a:moveTo>
                  <a:lnTo>
                    <a:pt x="5302" y="17"/>
                  </a:lnTo>
                  <a:lnTo>
                    <a:pt x="5020" y="33"/>
                  </a:lnTo>
                  <a:lnTo>
                    <a:pt x="4754" y="83"/>
                  </a:lnTo>
                  <a:lnTo>
                    <a:pt x="4471" y="133"/>
                  </a:lnTo>
                  <a:lnTo>
                    <a:pt x="4189" y="216"/>
                  </a:lnTo>
                  <a:lnTo>
                    <a:pt x="3923" y="299"/>
                  </a:lnTo>
                  <a:lnTo>
                    <a:pt x="3640" y="399"/>
                  </a:lnTo>
                  <a:lnTo>
                    <a:pt x="3374" y="515"/>
                  </a:lnTo>
                  <a:lnTo>
                    <a:pt x="3108" y="648"/>
                  </a:lnTo>
                  <a:lnTo>
                    <a:pt x="2842" y="781"/>
                  </a:lnTo>
                  <a:lnTo>
                    <a:pt x="2593" y="947"/>
                  </a:lnTo>
                  <a:lnTo>
                    <a:pt x="2360" y="1097"/>
                  </a:lnTo>
                  <a:lnTo>
                    <a:pt x="2128" y="1280"/>
                  </a:lnTo>
                  <a:lnTo>
                    <a:pt x="1912" y="1463"/>
                  </a:lnTo>
                  <a:lnTo>
                    <a:pt x="1712" y="1662"/>
                  </a:lnTo>
                  <a:lnTo>
                    <a:pt x="1513" y="1862"/>
                  </a:lnTo>
                  <a:lnTo>
                    <a:pt x="1330" y="2078"/>
                  </a:lnTo>
                  <a:lnTo>
                    <a:pt x="1147" y="2294"/>
                  </a:lnTo>
                  <a:lnTo>
                    <a:pt x="997" y="2526"/>
                  </a:lnTo>
                  <a:lnTo>
                    <a:pt x="848" y="2759"/>
                  </a:lnTo>
                  <a:lnTo>
                    <a:pt x="698" y="2992"/>
                  </a:lnTo>
                  <a:lnTo>
                    <a:pt x="582" y="3241"/>
                  </a:lnTo>
                  <a:lnTo>
                    <a:pt x="465" y="3490"/>
                  </a:lnTo>
                  <a:lnTo>
                    <a:pt x="366" y="3756"/>
                  </a:lnTo>
                  <a:lnTo>
                    <a:pt x="266" y="4022"/>
                  </a:lnTo>
                  <a:lnTo>
                    <a:pt x="200" y="4288"/>
                  </a:lnTo>
                  <a:lnTo>
                    <a:pt x="133" y="4554"/>
                  </a:lnTo>
                  <a:lnTo>
                    <a:pt x="83" y="4820"/>
                  </a:lnTo>
                  <a:lnTo>
                    <a:pt x="33" y="5103"/>
                  </a:lnTo>
                  <a:lnTo>
                    <a:pt x="17" y="5369"/>
                  </a:lnTo>
                  <a:lnTo>
                    <a:pt x="0" y="5651"/>
                  </a:lnTo>
                  <a:lnTo>
                    <a:pt x="0" y="5934"/>
                  </a:lnTo>
                  <a:lnTo>
                    <a:pt x="17" y="6216"/>
                  </a:lnTo>
                  <a:lnTo>
                    <a:pt x="50" y="6482"/>
                  </a:lnTo>
                  <a:lnTo>
                    <a:pt x="83" y="6765"/>
                  </a:lnTo>
                  <a:lnTo>
                    <a:pt x="150" y="7047"/>
                  </a:lnTo>
                  <a:lnTo>
                    <a:pt x="216" y="7330"/>
                  </a:lnTo>
                  <a:lnTo>
                    <a:pt x="299" y="7596"/>
                  </a:lnTo>
                  <a:lnTo>
                    <a:pt x="399" y="7878"/>
                  </a:lnTo>
                  <a:lnTo>
                    <a:pt x="515" y="8144"/>
                  </a:lnTo>
                  <a:lnTo>
                    <a:pt x="648" y="8410"/>
                  </a:lnTo>
                  <a:lnTo>
                    <a:pt x="5768" y="5751"/>
                  </a:lnTo>
                  <a:lnTo>
                    <a:pt x="11519" y="5751"/>
                  </a:lnTo>
                  <a:lnTo>
                    <a:pt x="11519" y="5419"/>
                  </a:lnTo>
                  <a:lnTo>
                    <a:pt x="11485" y="5069"/>
                  </a:lnTo>
                  <a:lnTo>
                    <a:pt x="11435" y="4720"/>
                  </a:lnTo>
                  <a:lnTo>
                    <a:pt x="11352" y="4388"/>
                  </a:lnTo>
                  <a:lnTo>
                    <a:pt x="11269" y="4056"/>
                  </a:lnTo>
                  <a:lnTo>
                    <a:pt x="11153" y="3740"/>
                  </a:lnTo>
                  <a:lnTo>
                    <a:pt x="11020" y="3407"/>
                  </a:lnTo>
                  <a:lnTo>
                    <a:pt x="10870" y="3108"/>
                  </a:lnTo>
                  <a:lnTo>
                    <a:pt x="10737" y="2842"/>
                  </a:lnTo>
                  <a:lnTo>
                    <a:pt x="10571" y="2593"/>
                  </a:lnTo>
                  <a:lnTo>
                    <a:pt x="10405" y="2360"/>
                  </a:lnTo>
                  <a:lnTo>
                    <a:pt x="10239" y="2128"/>
                  </a:lnTo>
                  <a:lnTo>
                    <a:pt x="10056" y="1911"/>
                  </a:lnTo>
                  <a:lnTo>
                    <a:pt x="9856" y="1695"/>
                  </a:lnTo>
                  <a:lnTo>
                    <a:pt x="9657" y="1496"/>
                  </a:lnTo>
                  <a:lnTo>
                    <a:pt x="9441" y="1313"/>
                  </a:lnTo>
                  <a:lnTo>
                    <a:pt x="9225" y="1147"/>
                  </a:lnTo>
                  <a:lnTo>
                    <a:pt x="8992" y="981"/>
                  </a:lnTo>
                  <a:lnTo>
                    <a:pt x="8759" y="831"/>
                  </a:lnTo>
                  <a:lnTo>
                    <a:pt x="8510" y="698"/>
                  </a:lnTo>
                  <a:lnTo>
                    <a:pt x="8277" y="565"/>
                  </a:lnTo>
                  <a:lnTo>
                    <a:pt x="8011" y="449"/>
                  </a:lnTo>
                  <a:lnTo>
                    <a:pt x="7762" y="349"/>
                  </a:lnTo>
                  <a:lnTo>
                    <a:pt x="7496" y="266"/>
                  </a:lnTo>
                  <a:lnTo>
                    <a:pt x="7230" y="183"/>
                  </a:lnTo>
                  <a:lnTo>
                    <a:pt x="6964" y="116"/>
                  </a:lnTo>
                  <a:lnTo>
                    <a:pt x="6698" y="67"/>
                  </a:lnTo>
                  <a:lnTo>
                    <a:pt x="6416" y="33"/>
                  </a:lnTo>
                  <a:lnTo>
                    <a:pt x="6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1" name="Google Shape;1811;p55"/>
            <p:cNvSpPr/>
            <p:nvPr/>
          </p:nvSpPr>
          <p:spPr>
            <a:xfrm>
              <a:off x="1921000" y="2355300"/>
              <a:ext cx="156675" cy="71100"/>
            </a:xfrm>
            <a:custGeom>
              <a:avLst/>
              <a:gdLst/>
              <a:ahLst/>
              <a:cxnLst/>
              <a:rect l="l" t="t" r="r" b="b"/>
              <a:pathLst>
                <a:path w="6267" h="2844" extrusionOk="0">
                  <a:moveTo>
                    <a:pt x="2760" y="1"/>
                  </a:moveTo>
                  <a:lnTo>
                    <a:pt x="0" y="2760"/>
                  </a:lnTo>
                  <a:lnTo>
                    <a:pt x="84" y="2843"/>
                  </a:lnTo>
                  <a:lnTo>
                    <a:pt x="2809" y="117"/>
                  </a:lnTo>
                  <a:lnTo>
                    <a:pt x="6267" y="117"/>
                  </a:lnTo>
                  <a:lnTo>
                    <a:pt x="626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2" name="Google Shape;1812;p55"/>
            <p:cNvSpPr/>
            <p:nvPr/>
          </p:nvSpPr>
          <p:spPr>
            <a:xfrm>
              <a:off x="1943450" y="2511125"/>
              <a:ext cx="134225" cy="3350"/>
            </a:xfrm>
            <a:custGeom>
              <a:avLst/>
              <a:gdLst/>
              <a:ahLst/>
              <a:cxnLst/>
              <a:rect l="l" t="t" r="r" b="b"/>
              <a:pathLst>
                <a:path w="5369" h="134" extrusionOk="0">
                  <a:moveTo>
                    <a:pt x="0" y="1"/>
                  </a:moveTo>
                  <a:lnTo>
                    <a:pt x="0" y="134"/>
                  </a:lnTo>
                  <a:lnTo>
                    <a:pt x="5369" y="134"/>
                  </a:lnTo>
                  <a:lnTo>
                    <a:pt x="536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3" name="Google Shape;1813;p55"/>
            <p:cNvSpPr/>
            <p:nvPr/>
          </p:nvSpPr>
          <p:spPr>
            <a:xfrm>
              <a:off x="1921000" y="2580525"/>
              <a:ext cx="156675" cy="82300"/>
            </a:xfrm>
            <a:custGeom>
              <a:avLst/>
              <a:gdLst/>
              <a:ahLst/>
              <a:cxnLst/>
              <a:rect l="l" t="t" r="r" b="b"/>
              <a:pathLst>
                <a:path w="6267" h="3292" extrusionOk="0">
                  <a:moveTo>
                    <a:pt x="100" y="1"/>
                  </a:moveTo>
                  <a:lnTo>
                    <a:pt x="0" y="84"/>
                  </a:lnTo>
                  <a:lnTo>
                    <a:pt x="2610" y="3275"/>
                  </a:lnTo>
                  <a:lnTo>
                    <a:pt x="2627" y="3292"/>
                  </a:lnTo>
                  <a:lnTo>
                    <a:pt x="6267" y="3292"/>
                  </a:lnTo>
                  <a:lnTo>
                    <a:pt x="6267" y="3175"/>
                  </a:lnTo>
                  <a:lnTo>
                    <a:pt x="2676" y="3175"/>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4" name="Google Shape;1814;p55"/>
            <p:cNvSpPr/>
            <p:nvPr/>
          </p:nvSpPr>
          <p:spPr>
            <a:xfrm>
              <a:off x="2071000" y="2349900"/>
              <a:ext cx="13325" cy="13325"/>
            </a:xfrm>
            <a:custGeom>
              <a:avLst/>
              <a:gdLst/>
              <a:ahLst/>
              <a:cxnLst/>
              <a:rect l="l" t="t" r="r" b="b"/>
              <a:pathLst>
                <a:path w="533" h="533" extrusionOk="0">
                  <a:moveTo>
                    <a:pt x="267" y="1"/>
                  </a:moveTo>
                  <a:lnTo>
                    <a:pt x="217" y="18"/>
                  </a:lnTo>
                  <a:lnTo>
                    <a:pt x="167" y="18"/>
                  </a:lnTo>
                  <a:lnTo>
                    <a:pt x="117" y="51"/>
                  </a:lnTo>
                  <a:lnTo>
                    <a:pt x="84" y="84"/>
                  </a:lnTo>
                  <a:lnTo>
                    <a:pt x="51" y="117"/>
                  </a:lnTo>
                  <a:lnTo>
                    <a:pt x="17" y="167"/>
                  </a:lnTo>
                  <a:lnTo>
                    <a:pt x="1" y="217"/>
                  </a:lnTo>
                  <a:lnTo>
                    <a:pt x="1" y="267"/>
                  </a:lnTo>
                  <a:lnTo>
                    <a:pt x="1" y="317"/>
                  </a:lnTo>
                  <a:lnTo>
                    <a:pt x="17" y="383"/>
                  </a:lnTo>
                  <a:lnTo>
                    <a:pt x="51" y="416"/>
                  </a:lnTo>
                  <a:lnTo>
                    <a:pt x="84" y="466"/>
                  </a:lnTo>
                  <a:lnTo>
                    <a:pt x="117" y="500"/>
                  </a:lnTo>
                  <a:lnTo>
                    <a:pt x="167" y="516"/>
                  </a:lnTo>
                  <a:lnTo>
                    <a:pt x="217" y="533"/>
                  </a:lnTo>
                  <a:lnTo>
                    <a:pt x="316" y="533"/>
                  </a:lnTo>
                  <a:lnTo>
                    <a:pt x="366" y="516"/>
                  </a:lnTo>
                  <a:lnTo>
                    <a:pt x="416" y="500"/>
                  </a:lnTo>
                  <a:lnTo>
                    <a:pt x="466" y="466"/>
                  </a:lnTo>
                  <a:lnTo>
                    <a:pt x="483" y="416"/>
                  </a:lnTo>
                  <a:lnTo>
                    <a:pt x="516" y="383"/>
                  </a:lnTo>
                  <a:lnTo>
                    <a:pt x="533" y="317"/>
                  </a:lnTo>
                  <a:lnTo>
                    <a:pt x="533" y="267"/>
                  </a:lnTo>
                  <a:lnTo>
                    <a:pt x="533" y="217"/>
                  </a:lnTo>
                  <a:lnTo>
                    <a:pt x="516" y="167"/>
                  </a:lnTo>
                  <a:lnTo>
                    <a:pt x="483" y="117"/>
                  </a:lnTo>
                  <a:lnTo>
                    <a:pt x="466" y="84"/>
                  </a:lnTo>
                  <a:lnTo>
                    <a:pt x="416" y="51"/>
                  </a:lnTo>
                  <a:lnTo>
                    <a:pt x="366" y="18"/>
                  </a:lnTo>
                  <a:lnTo>
                    <a:pt x="316" y="18"/>
                  </a:lnTo>
                  <a:lnTo>
                    <a:pt x="26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5" name="Google Shape;1815;p55"/>
            <p:cNvSpPr/>
            <p:nvPr/>
          </p:nvSpPr>
          <p:spPr>
            <a:xfrm>
              <a:off x="2071000" y="2506150"/>
              <a:ext cx="13325" cy="13325"/>
            </a:xfrm>
            <a:custGeom>
              <a:avLst/>
              <a:gdLst/>
              <a:ahLst/>
              <a:cxnLst/>
              <a:rect l="l" t="t" r="r" b="b"/>
              <a:pathLst>
                <a:path w="533" h="533" extrusionOk="0">
                  <a:moveTo>
                    <a:pt x="217" y="0"/>
                  </a:moveTo>
                  <a:lnTo>
                    <a:pt x="167" y="17"/>
                  </a:lnTo>
                  <a:lnTo>
                    <a:pt x="117" y="50"/>
                  </a:lnTo>
                  <a:lnTo>
                    <a:pt x="84" y="67"/>
                  </a:lnTo>
                  <a:lnTo>
                    <a:pt x="51" y="117"/>
                  </a:lnTo>
                  <a:lnTo>
                    <a:pt x="17" y="167"/>
                  </a:lnTo>
                  <a:lnTo>
                    <a:pt x="1" y="216"/>
                  </a:lnTo>
                  <a:lnTo>
                    <a:pt x="1" y="266"/>
                  </a:lnTo>
                  <a:lnTo>
                    <a:pt x="1" y="316"/>
                  </a:lnTo>
                  <a:lnTo>
                    <a:pt x="17" y="366"/>
                  </a:lnTo>
                  <a:lnTo>
                    <a:pt x="51" y="416"/>
                  </a:lnTo>
                  <a:lnTo>
                    <a:pt x="84" y="449"/>
                  </a:lnTo>
                  <a:lnTo>
                    <a:pt x="117" y="482"/>
                  </a:lnTo>
                  <a:lnTo>
                    <a:pt x="167" y="516"/>
                  </a:lnTo>
                  <a:lnTo>
                    <a:pt x="217" y="532"/>
                  </a:lnTo>
                  <a:lnTo>
                    <a:pt x="316" y="532"/>
                  </a:lnTo>
                  <a:lnTo>
                    <a:pt x="366" y="516"/>
                  </a:lnTo>
                  <a:lnTo>
                    <a:pt x="416" y="482"/>
                  </a:lnTo>
                  <a:lnTo>
                    <a:pt x="466" y="449"/>
                  </a:lnTo>
                  <a:lnTo>
                    <a:pt x="483" y="416"/>
                  </a:lnTo>
                  <a:lnTo>
                    <a:pt x="516" y="366"/>
                  </a:lnTo>
                  <a:lnTo>
                    <a:pt x="533" y="316"/>
                  </a:lnTo>
                  <a:lnTo>
                    <a:pt x="533" y="266"/>
                  </a:lnTo>
                  <a:lnTo>
                    <a:pt x="533" y="216"/>
                  </a:lnTo>
                  <a:lnTo>
                    <a:pt x="516" y="167"/>
                  </a:lnTo>
                  <a:lnTo>
                    <a:pt x="449" y="84"/>
                  </a:lnTo>
                  <a:lnTo>
                    <a:pt x="366" y="17"/>
                  </a:lnTo>
                  <a:lnTo>
                    <a:pt x="3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6" name="Google Shape;1816;p55"/>
            <p:cNvSpPr/>
            <p:nvPr/>
          </p:nvSpPr>
          <p:spPr>
            <a:xfrm>
              <a:off x="2071000" y="2654900"/>
              <a:ext cx="13325" cy="13750"/>
            </a:xfrm>
            <a:custGeom>
              <a:avLst/>
              <a:gdLst/>
              <a:ahLst/>
              <a:cxnLst/>
              <a:rect l="l" t="t" r="r" b="b"/>
              <a:pathLst>
                <a:path w="533" h="550" extrusionOk="0">
                  <a:moveTo>
                    <a:pt x="250" y="1"/>
                  </a:moveTo>
                  <a:lnTo>
                    <a:pt x="200" y="17"/>
                  </a:lnTo>
                  <a:lnTo>
                    <a:pt x="150" y="34"/>
                  </a:lnTo>
                  <a:lnTo>
                    <a:pt x="100" y="67"/>
                  </a:lnTo>
                  <a:lnTo>
                    <a:pt x="67" y="100"/>
                  </a:lnTo>
                  <a:lnTo>
                    <a:pt x="34" y="134"/>
                  </a:lnTo>
                  <a:lnTo>
                    <a:pt x="17" y="184"/>
                  </a:lnTo>
                  <a:lnTo>
                    <a:pt x="1" y="233"/>
                  </a:lnTo>
                  <a:lnTo>
                    <a:pt x="1" y="283"/>
                  </a:lnTo>
                  <a:lnTo>
                    <a:pt x="17" y="350"/>
                  </a:lnTo>
                  <a:lnTo>
                    <a:pt x="34" y="400"/>
                  </a:lnTo>
                  <a:lnTo>
                    <a:pt x="51" y="433"/>
                  </a:lnTo>
                  <a:lnTo>
                    <a:pt x="84" y="466"/>
                  </a:lnTo>
                  <a:lnTo>
                    <a:pt x="134" y="499"/>
                  </a:lnTo>
                  <a:lnTo>
                    <a:pt x="184" y="533"/>
                  </a:lnTo>
                  <a:lnTo>
                    <a:pt x="233" y="533"/>
                  </a:lnTo>
                  <a:lnTo>
                    <a:pt x="283" y="549"/>
                  </a:lnTo>
                  <a:lnTo>
                    <a:pt x="333" y="533"/>
                  </a:lnTo>
                  <a:lnTo>
                    <a:pt x="383" y="516"/>
                  </a:lnTo>
                  <a:lnTo>
                    <a:pt x="433" y="483"/>
                  </a:lnTo>
                  <a:lnTo>
                    <a:pt x="466" y="450"/>
                  </a:lnTo>
                  <a:lnTo>
                    <a:pt x="499" y="416"/>
                  </a:lnTo>
                  <a:lnTo>
                    <a:pt x="516" y="366"/>
                  </a:lnTo>
                  <a:lnTo>
                    <a:pt x="533" y="317"/>
                  </a:lnTo>
                  <a:lnTo>
                    <a:pt x="533" y="267"/>
                  </a:lnTo>
                  <a:lnTo>
                    <a:pt x="533" y="200"/>
                  </a:lnTo>
                  <a:lnTo>
                    <a:pt x="516" y="167"/>
                  </a:lnTo>
                  <a:lnTo>
                    <a:pt x="449" y="84"/>
                  </a:lnTo>
                  <a:lnTo>
                    <a:pt x="366" y="34"/>
                  </a:lnTo>
                  <a:lnTo>
                    <a:pt x="316" y="17"/>
                  </a:lnTo>
                  <a:lnTo>
                    <a:pt x="26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7" name="Google Shape;1817;p55"/>
            <p:cNvSpPr/>
            <p:nvPr/>
          </p:nvSpPr>
          <p:spPr>
            <a:xfrm>
              <a:off x="2103000" y="2355300"/>
              <a:ext cx="59850" cy="2950"/>
            </a:xfrm>
            <a:custGeom>
              <a:avLst/>
              <a:gdLst/>
              <a:ahLst/>
              <a:cxnLst/>
              <a:rect l="l" t="t" r="r" b="b"/>
              <a:pathLst>
                <a:path w="2394" h="118" extrusionOk="0">
                  <a:moveTo>
                    <a:pt x="1" y="1"/>
                  </a:moveTo>
                  <a:lnTo>
                    <a:pt x="1" y="117"/>
                  </a:lnTo>
                  <a:lnTo>
                    <a:pt x="2394" y="117"/>
                  </a:lnTo>
                  <a:lnTo>
                    <a:pt x="239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8" name="Google Shape;1818;p55"/>
            <p:cNvSpPr/>
            <p:nvPr/>
          </p:nvSpPr>
          <p:spPr>
            <a:xfrm>
              <a:off x="2103000" y="2364875"/>
              <a:ext cx="83950" cy="3350"/>
            </a:xfrm>
            <a:custGeom>
              <a:avLst/>
              <a:gdLst/>
              <a:ahLst/>
              <a:cxnLst/>
              <a:rect l="l" t="t" r="r" b="b"/>
              <a:pathLst>
                <a:path w="3358" h="134" extrusionOk="0">
                  <a:moveTo>
                    <a:pt x="1" y="0"/>
                  </a:moveTo>
                  <a:lnTo>
                    <a:pt x="1" y="133"/>
                  </a:lnTo>
                  <a:lnTo>
                    <a:pt x="3358" y="133"/>
                  </a:lnTo>
                  <a:lnTo>
                    <a:pt x="335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19" name="Google Shape;1819;p55"/>
            <p:cNvSpPr/>
            <p:nvPr/>
          </p:nvSpPr>
          <p:spPr>
            <a:xfrm>
              <a:off x="2103000" y="2374850"/>
              <a:ext cx="71900" cy="3350"/>
            </a:xfrm>
            <a:custGeom>
              <a:avLst/>
              <a:gdLst/>
              <a:ahLst/>
              <a:cxnLst/>
              <a:rect l="l" t="t" r="r" b="b"/>
              <a:pathLst>
                <a:path w="2876" h="134" extrusionOk="0">
                  <a:moveTo>
                    <a:pt x="1" y="0"/>
                  </a:moveTo>
                  <a:lnTo>
                    <a:pt x="1" y="133"/>
                  </a:lnTo>
                  <a:lnTo>
                    <a:pt x="2876" y="133"/>
                  </a:lnTo>
                  <a:lnTo>
                    <a:pt x="287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0" name="Google Shape;1820;p55"/>
            <p:cNvSpPr/>
            <p:nvPr/>
          </p:nvSpPr>
          <p:spPr>
            <a:xfrm>
              <a:off x="2103000" y="2384825"/>
              <a:ext cx="91450" cy="3350"/>
            </a:xfrm>
            <a:custGeom>
              <a:avLst/>
              <a:gdLst/>
              <a:ahLst/>
              <a:cxnLst/>
              <a:rect l="l" t="t" r="r" b="b"/>
              <a:pathLst>
                <a:path w="3658" h="134" extrusionOk="0">
                  <a:moveTo>
                    <a:pt x="1" y="0"/>
                  </a:moveTo>
                  <a:lnTo>
                    <a:pt x="1" y="133"/>
                  </a:lnTo>
                  <a:lnTo>
                    <a:pt x="3657" y="133"/>
                  </a:lnTo>
                  <a:lnTo>
                    <a:pt x="365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1" name="Google Shape;1821;p55"/>
            <p:cNvSpPr/>
            <p:nvPr/>
          </p:nvSpPr>
          <p:spPr>
            <a:xfrm>
              <a:off x="2103000" y="2394775"/>
              <a:ext cx="79400" cy="3350"/>
            </a:xfrm>
            <a:custGeom>
              <a:avLst/>
              <a:gdLst/>
              <a:ahLst/>
              <a:cxnLst/>
              <a:rect l="l" t="t" r="r" b="b"/>
              <a:pathLst>
                <a:path w="3176" h="134" extrusionOk="0">
                  <a:moveTo>
                    <a:pt x="1" y="1"/>
                  </a:moveTo>
                  <a:lnTo>
                    <a:pt x="1" y="134"/>
                  </a:lnTo>
                  <a:lnTo>
                    <a:pt x="3175" y="134"/>
                  </a:lnTo>
                  <a:lnTo>
                    <a:pt x="317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2" name="Google Shape;1822;p55"/>
            <p:cNvSpPr/>
            <p:nvPr/>
          </p:nvSpPr>
          <p:spPr>
            <a:xfrm>
              <a:off x="2103000" y="2404750"/>
              <a:ext cx="68175" cy="2950"/>
            </a:xfrm>
            <a:custGeom>
              <a:avLst/>
              <a:gdLst/>
              <a:ahLst/>
              <a:cxnLst/>
              <a:rect l="l" t="t" r="r" b="b"/>
              <a:pathLst>
                <a:path w="2727" h="118" extrusionOk="0">
                  <a:moveTo>
                    <a:pt x="1" y="1"/>
                  </a:moveTo>
                  <a:lnTo>
                    <a:pt x="1" y="117"/>
                  </a:lnTo>
                  <a:lnTo>
                    <a:pt x="2726" y="117"/>
                  </a:lnTo>
                  <a:lnTo>
                    <a:pt x="272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3" name="Google Shape;1823;p55"/>
            <p:cNvSpPr/>
            <p:nvPr/>
          </p:nvSpPr>
          <p:spPr>
            <a:xfrm>
              <a:off x="2103000" y="2511125"/>
              <a:ext cx="82725" cy="3350"/>
            </a:xfrm>
            <a:custGeom>
              <a:avLst/>
              <a:gdLst/>
              <a:ahLst/>
              <a:cxnLst/>
              <a:rect l="l" t="t" r="r" b="b"/>
              <a:pathLst>
                <a:path w="3309" h="134" extrusionOk="0">
                  <a:moveTo>
                    <a:pt x="1" y="1"/>
                  </a:moveTo>
                  <a:lnTo>
                    <a:pt x="1" y="134"/>
                  </a:lnTo>
                  <a:lnTo>
                    <a:pt x="3308" y="134"/>
                  </a:lnTo>
                  <a:lnTo>
                    <a:pt x="330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4" name="Google Shape;1824;p55"/>
            <p:cNvSpPr/>
            <p:nvPr/>
          </p:nvSpPr>
          <p:spPr>
            <a:xfrm>
              <a:off x="2103000" y="2521100"/>
              <a:ext cx="56125" cy="3350"/>
            </a:xfrm>
            <a:custGeom>
              <a:avLst/>
              <a:gdLst/>
              <a:ahLst/>
              <a:cxnLst/>
              <a:rect l="l" t="t" r="r" b="b"/>
              <a:pathLst>
                <a:path w="2245" h="134" extrusionOk="0">
                  <a:moveTo>
                    <a:pt x="1" y="1"/>
                  </a:moveTo>
                  <a:lnTo>
                    <a:pt x="1" y="134"/>
                  </a:lnTo>
                  <a:lnTo>
                    <a:pt x="2244" y="134"/>
                  </a:lnTo>
                  <a:lnTo>
                    <a:pt x="22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5" name="Google Shape;1825;p55"/>
            <p:cNvSpPr/>
            <p:nvPr/>
          </p:nvSpPr>
          <p:spPr>
            <a:xfrm>
              <a:off x="2103000" y="2531075"/>
              <a:ext cx="76075" cy="3350"/>
            </a:xfrm>
            <a:custGeom>
              <a:avLst/>
              <a:gdLst/>
              <a:ahLst/>
              <a:cxnLst/>
              <a:rect l="l" t="t" r="r" b="b"/>
              <a:pathLst>
                <a:path w="3043" h="134" extrusionOk="0">
                  <a:moveTo>
                    <a:pt x="1" y="1"/>
                  </a:moveTo>
                  <a:lnTo>
                    <a:pt x="1" y="134"/>
                  </a:lnTo>
                  <a:lnTo>
                    <a:pt x="3042" y="134"/>
                  </a:lnTo>
                  <a:lnTo>
                    <a:pt x="304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6" name="Google Shape;1826;p55"/>
            <p:cNvSpPr/>
            <p:nvPr/>
          </p:nvSpPr>
          <p:spPr>
            <a:xfrm>
              <a:off x="2103000" y="2541050"/>
              <a:ext cx="82725" cy="2925"/>
            </a:xfrm>
            <a:custGeom>
              <a:avLst/>
              <a:gdLst/>
              <a:ahLst/>
              <a:cxnLst/>
              <a:rect l="l" t="t" r="r" b="b"/>
              <a:pathLst>
                <a:path w="3309" h="117" extrusionOk="0">
                  <a:moveTo>
                    <a:pt x="1" y="1"/>
                  </a:moveTo>
                  <a:lnTo>
                    <a:pt x="1" y="117"/>
                  </a:lnTo>
                  <a:lnTo>
                    <a:pt x="3308" y="117"/>
                  </a:lnTo>
                  <a:lnTo>
                    <a:pt x="330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7" name="Google Shape;1827;p55"/>
            <p:cNvSpPr/>
            <p:nvPr/>
          </p:nvSpPr>
          <p:spPr>
            <a:xfrm>
              <a:off x="2103000" y="2551025"/>
              <a:ext cx="91450" cy="2925"/>
            </a:xfrm>
            <a:custGeom>
              <a:avLst/>
              <a:gdLst/>
              <a:ahLst/>
              <a:cxnLst/>
              <a:rect l="l" t="t" r="r" b="b"/>
              <a:pathLst>
                <a:path w="3658" h="117" extrusionOk="0">
                  <a:moveTo>
                    <a:pt x="1" y="0"/>
                  </a:moveTo>
                  <a:lnTo>
                    <a:pt x="1" y="117"/>
                  </a:lnTo>
                  <a:lnTo>
                    <a:pt x="3657" y="117"/>
                  </a:lnTo>
                  <a:lnTo>
                    <a:pt x="365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8" name="Google Shape;1828;p55"/>
            <p:cNvSpPr/>
            <p:nvPr/>
          </p:nvSpPr>
          <p:spPr>
            <a:xfrm>
              <a:off x="2103000" y="2561000"/>
              <a:ext cx="68175" cy="2925"/>
            </a:xfrm>
            <a:custGeom>
              <a:avLst/>
              <a:gdLst/>
              <a:ahLst/>
              <a:cxnLst/>
              <a:rect l="l" t="t" r="r" b="b"/>
              <a:pathLst>
                <a:path w="2727" h="117" extrusionOk="0">
                  <a:moveTo>
                    <a:pt x="1" y="0"/>
                  </a:moveTo>
                  <a:lnTo>
                    <a:pt x="1" y="117"/>
                  </a:lnTo>
                  <a:lnTo>
                    <a:pt x="2726" y="117"/>
                  </a:lnTo>
                  <a:lnTo>
                    <a:pt x="272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29" name="Google Shape;1829;p55"/>
            <p:cNvSpPr/>
            <p:nvPr/>
          </p:nvSpPr>
          <p:spPr>
            <a:xfrm>
              <a:off x="2103000" y="2659900"/>
              <a:ext cx="69425" cy="2925"/>
            </a:xfrm>
            <a:custGeom>
              <a:avLst/>
              <a:gdLst/>
              <a:ahLst/>
              <a:cxnLst/>
              <a:rect l="l" t="t" r="r" b="b"/>
              <a:pathLst>
                <a:path w="2777" h="117" extrusionOk="0">
                  <a:moveTo>
                    <a:pt x="1" y="0"/>
                  </a:moveTo>
                  <a:lnTo>
                    <a:pt x="1" y="117"/>
                  </a:lnTo>
                  <a:lnTo>
                    <a:pt x="2776" y="117"/>
                  </a:lnTo>
                  <a:lnTo>
                    <a:pt x="277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0" name="Google Shape;1830;p55"/>
            <p:cNvSpPr/>
            <p:nvPr/>
          </p:nvSpPr>
          <p:spPr>
            <a:xfrm>
              <a:off x="2103000" y="2669875"/>
              <a:ext cx="91450" cy="2925"/>
            </a:xfrm>
            <a:custGeom>
              <a:avLst/>
              <a:gdLst/>
              <a:ahLst/>
              <a:cxnLst/>
              <a:rect l="l" t="t" r="r" b="b"/>
              <a:pathLst>
                <a:path w="3658" h="117" extrusionOk="0">
                  <a:moveTo>
                    <a:pt x="1" y="0"/>
                  </a:moveTo>
                  <a:lnTo>
                    <a:pt x="1" y="116"/>
                  </a:lnTo>
                  <a:lnTo>
                    <a:pt x="3657" y="116"/>
                  </a:lnTo>
                  <a:lnTo>
                    <a:pt x="365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1" name="Google Shape;1831;p55"/>
            <p:cNvSpPr/>
            <p:nvPr/>
          </p:nvSpPr>
          <p:spPr>
            <a:xfrm>
              <a:off x="2103000" y="2679850"/>
              <a:ext cx="57775" cy="2925"/>
            </a:xfrm>
            <a:custGeom>
              <a:avLst/>
              <a:gdLst/>
              <a:ahLst/>
              <a:cxnLst/>
              <a:rect l="l" t="t" r="r" b="b"/>
              <a:pathLst>
                <a:path w="2311" h="117" extrusionOk="0">
                  <a:moveTo>
                    <a:pt x="1" y="0"/>
                  </a:moveTo>
                  <a:lnTo>
                    <a:pt x="1" y="116"/>
                  </a:lnTo>
                  <a:lnTo>
                    <a:pt x="2311" y="116"/>
                  </a:lnTo>
                  <a:lnTo>
                    <a:pt x="231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2" name="Google Shape;1832;p55"/>
            <p:cNvSpPr/>
            <p:nvPr/>
          </p:nvSpPr>
          <p:spPr>
            <a:xfrm>
              <a:off x="2103000" y="2689400"/>
              <a:ext cx="91450" cy="3350"/>
            </a:xfrm>
            <a:custGeom>
              <a:avLst/>
              <a:gdLst/>
              <a:ahLst/>
              <a:cxnLst/>
              <a:rect l="l" t="t" r="r" b="b"/>
              <a:pathLst>
                <a:path w="3658" h="134" extrusionOk="0">
                  <a:moveTo>
                    <a:pt x="1" y="0"/>
                  </a:moveTo>
                  <a:lnTo>
                    <a:pt x="1" y="133"/>
                  </a:lnTo>
                  <a:lnTo>
                    <a:pt x="3657" y="133"/>
                  </a:lnTo>
                  <a:lnTo>
                    <a:pt x="3657"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3" name="Google Shape;1833;p55"/>
            <p:cNvSpPr/>
            <p:nvPr/>
          </p:nvSpPr>
          <p:spPr>
            <a:xfrm>
              <a:off x="2103000" y="2699375"/>
              <a:ext cx="78975" cy="3350"/>
            </a:xfrm>
            <a:custGeom>
              <a:avLst/>
              <a:gdLst/>
              <a:ahLst/>
              <a:cxnLst/>
              <a:rect l="l" t="t" r="r" b="b"/>
              <a:pathLst>
                <a:path w="3159" h="134" extrusionOk="0">
                  <a:moveTo>
                    <a:pt x="1" y="0"/>
                  </a:moveTo>
                  <a:lnTo>
                    <a:pt x="1" y="133"/>
                  </a:lnTo>
                  <a:lnTo>
                    <a:pt x="3159" y="133"/>
                  </a:lnTo>
                  <a:lnTo>
                    <a:pt x="3159"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4" name="Google Shape;1834;p55"/>
            <p:cNvSpPr/>
            <p:nvPr/>
          </p:nvSpPr>
          <p:spPr>
            <a:xfrm>
              <a:off x="2103000" y="2709350"/>
              <a:ext cx="48650" cy="3350"/>
            </a:xfrm>
            <a:custGeom>
              <a:avLst/>
              <a:gdLst/>
              <a:ahLst/>
              <a:cxnLst/>
              <a:rect l="l" t="t" r="r" b="b"/>
              <a:pathLst>
                <a:path w="1946" h="134" extrusionOk="0">
                  <a:moveTo>
                    <a:pt x="1" y="0"/>
                  </a:moveTo>
                  <a:lnTo>
                    <a:pt x="1" y="133"/>
                  </a:lnTo>
                  <a:lnTo>
                    <a:pt x="1945" y="133"/>
                  </a:lnTo>
                  <a:lnTo>
                    <a:pt x="1945"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5" name="Google Shape;1835;p55"/>
            <p:cNvSpPr/>
            <p:nvPr/>
          </p:nvSpPr>
          <p:spPr>
            <a:xfrm>
              <a:off x="1081625" y="1879125"/>
              <a:ext cx="165000" cy="14550"/>
            </a:xfrm>
            <a:custGeom>
              <a:avLst/>
              <a:gdLst/>
              <a:ahLst/>
              <a:cxnLst/>
              <a:rect l="l" t="t" r="r" b="b"/>
              <a:pathLst>
                <a:path w="6600" h="582" extrusionOk="0">
                  <a:moveTo>
                    <a:pt x="1" y="0"/>
                  </a:moveTo>
                  <a:lnTo>
                    <a:pt x="1" y="582"/>
                  </a:lnTo>
                  <a:lnTo>
                    <a:pt x="6599" y="582"/>
                  </a:lnTo>
                  <a:lnTo>
                    <a:pt x="6599"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6" name="Google Shape;1836;p55"/>
            <p:cNvSpPr/>
            <p:nvPr/>
          </p:nvSpPr>
          <p:spPr>
            <a:xfrm>
              <a:off x="1081625" y="1909025"/>
              <a:ext cx="223175" cy="14175"/>
            </a:xfrm>
            <a:custGeom>
              <a:avLst/>
              <a:gdLst/>
              <a:ahLst/>
              <a:cxnLst/>
              <a:rect l="l" t="t" r="r" b="b"/>
              <a:pathLst>
                <a:path w="8927" h="567" extrusionOk="0">
                  <a:moveTo>
                    <a:pt x="1" y="1"/>
                  </a:moveTo>
                  <a:lnTo>
                    <a:pt x="1" y="566"/>
                  </a:lnTo>
                  <a:lnTo>
                    <a:pt x="8926" y="566"/>
                  </a:lnTo>
                  <a:lnTo>
                    <a:pt x="892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7" name="Google Shape;1837;p55"/>
            <p:cNvSpPr/>
            <p:nvPr/>
          </p:nvSpPr>
          <p:spPr>
            <a:xfrm>
              <a:off x="1081625" y="1938550"/>
              <a:ext cx="118450" cy="14150"/>
            </a:xfrm>
            <a:custGeom>
              <a:avLst/>
              <a:gdLst/>
              <a:ahLst/>
              <a:cxnLst/>
              <a:rect l="l" t="t" r="r" b="b"/>
              <a:pathLst>
                <a:path w="4738" h="566" extrusionOk="0">
                  <a:moveTo>
                    <a:pt x="1" y="0"/>
                  </a:moveTo>
                  <a:lnTo>
                    <a:pt x="1" y="565"/>
                  </a:lnTo>
                  <a:lnTo>
                    <a:pt x="4738" y="565"/>
                  </a:lnTo>
                  <a:lnTo>
                    <a:pt x="473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8" name="Google Shape;1838;p55"/>
            <p:cNvSpPr/>
            <p:nvPr/>
          </p:nvSpPr>
          <p:spPr>
            <a:xfrm>
              <a:off x="1010175" y="1879125"/>
              <a:ext cx="34500" cy="34500"/>
            </a:xfrm>
            <a:custGeom>
              <a:avLst/>
              <a:gdLst/>
              <a:ahLst/>
              <a:cxnLst/>
              <a:rect l="l" t="t" r="r" b="b"/>
              <a:pathLst>
                <a:path w="1380" h="1380" extrusionOk="0">
                  <a:moveTo>
                    <a:pt x="0" y="0"/>
                  </a:moveTo>
                  <a:lnTo>
                    <a:pt x="0" y="1380"/>
                  </a:lnTo>
                  <a:lnTo>
                    <a:pt x="1380" y="1380"/>
                  </a:lnTo>
                  <a:lnTo>
                    <a:pt x="13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39" name="Google Shape;1839;p55"/>
            <p:cNvSpPr/>
            <p:nvPr/>
          </p:nvSpPr>
          <p:spPr>
            <a:xfrm>
              <a:off x="1081625" y="1993800"/>
              <a:ext cx="196150" cy="14575"/>
            </a:xfrm>
            <a:custGeom>
              <a:avLst/>
              <a:gdLst/>
              <a:ahLst/>
              <a:cxnLst/>
              <a:rect l="l" t="t" r="r" b="b"/>
              <a:pathLst>
                <a:path w="7846" h="583" extrusionOk="0">
                  <a:moveTo>
                    <a:pt x="1" y="1"/>
                  </a:moveTo>
                  <a:lnTo>
                    <a:pt x="1" y="582"/>
                  </a:lnTo>
                  <a:lnTo>
                    <a:pt x="7846" y="582"/>
                  </a:lnTo>
                  <a:lnTo>
                    <a:pt x="784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0" name="Google Shape;1840;p55"/>
            <p:cNvSpPr/>
            <p:nvPr/>
          </p:nvSpPr>
          <p:spPr>
            <a:xfrm>
              <a:off x="1081625" y="2023725"/>
              <a:ext cx="155025" cy="14150"/>
            </a:xfrm>
            <a:custGeom>
              <a:avLst/>
              <a:gdLst/>
              <a:ahLst/>
              <a:cxnLst/>
              <a:rect l="l" t="t" r="r" b="b"/>
              <a:pathLst>
                <a:path w="6201" h="566" extrusionOk="0">
                  <a:moveTo>
                    <a:pt x="1" y="0"/>
                  </a:moveTo>
                  <a:lnTo>
                    <a:pt x="1" y="565"/>
                  </a:lnTo>
                  <a:lnTo>
                    <a:pt x="6201" y="565"/>
                  </a:lnTo>
                  <a:lnTo>
                    <a:pt x="6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1" name="Google Shape;1841;p55"/>
            <p:cNvSpPr/>
            <p:nvPr/>
          </p:nvSpPr>
          <p:spPr>
            <a:xfrm>
              <a:off x="1081625" y="2053225"/>
              <a:ext cx="223175" cy="14150"/>
            </a:xfrm>
            <a:custGeom>
              <a:avLst/>
              <a:gdLst/>
              <a:ahLst/>
              <a:cxnLst/>
              <a:rect l="l" t="t" r="r" b="b"/>
              <a:pathLst>
                <a:path w="8927" h="566" extrusionOk="0">
                  <a:moveTo>
                    <a:pt x="1" y="0"/>
                  </a:moveTo>
                  <a:lnTo>
                    <a:pt x="1" y="566"/>
                  </a:lnTo>
                  <a:lnTo>
                    <a:pt x="8926" y="566"/>
                  </a:lnTo>
                  <a:lnTo>
                    <a:pt x="892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2" name="Google Shape;1842;p55"/>
            <p:cNvSpPr/>
            <p:nvPr/>
          </p:nvSpPr>
          <p:spPr>
            <a:xfrm>
              <a:off x="1010175" y="1993800"/>
              <a:ext cx="34500" cy="34525"/>
            </a:xfrm>
            <a:custGeom>
              <a:avLst/>
              <a:gdLst/>
              <a:ahLst/>
              <a:cxnLst/>
              <a:rect l="l" t="t" r="r" b="b"/>
              <a:pathLst>
                <a:path w="1380" h="1381" extrusionOk="0">
                  <a:moveTo>
                    <a:pt x="0" y="1"/>
                  </a:moveTo>
                  <a:lnTo>
                    <a:pt x="0" y="1380"/>
                  </a:lnTo>
                  <a:lnTo>
                    <a:pt x="1380" y="1380"/>
                  </a:lnTo>
                  <a:lnTo>
                    <a:pt x="1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3" name="Google Shape;1843;p55"/>
            <p:cNvSpPr/>
            <p:nvPr/>
          </p:nvSpPr>
          <p:spPr>
            <a:xfrm>
              <a:off x="1543700" y="2059450"/>
              <a:ext cx="138800" cy="193250"/>
            </a:xfrm>
            <a:custGeom>
              <a:avLst/>
              <a:gdLst/>
              <a:ahLst/>
              <a:cxnLst/>
              <a:rect l="l" t="t" r="r" b="b"/>
              <a:pathLst>
                <a:path w="5552" h="7730" extrusionOk="0">
                  <a:moveTo>
                    <a:pt x="5552" y="1"/>
                  </a:moveTo>
                  <a:lnTo>
                    <a:pt x="4954" y="200"/>
                  </a:lnTo>
                  <a:lnTo>
                    <a:pt x="4654" y="300"/>
                  </a:lnTo>
                  <a:lnTo>
                    <a:pt x="4355" y="433"/>
                  </a:lnTo>
                  <a:lnTo>
                    <a:pt x="3773" y="715"/>
                  </a:lnTo>
                  <a:lnTo>
                    <a:pt x="3491" y="865"/>
                  </a:lnTo>
                  <a:lnTo>
                    <a:pt x="3225" y="1048"/>
                  </a:lnTo>
                  <a:lnTo>
                    <a:pt x="2693" y="1414"/>
                  </a:lnTo>
                  <a:lnTo>
                    <a:pt x="2427" y="1630"/>
                  </a:lnTo>
                  <a:lnTo>
                    <a:pt x="2178" y="1846"/>
                  </a:lnTo>
                  <a:lnTo>
                    <a:pt x="1945" y="2062"/>
                  </a:lnTo>
                  <a:lnTo>
                    <a:pt x="1729" y="2328"/>
                  </a:lnTo>
                  <a:lnTo>
                    <a:pt x="1513" y="2577"/>
                  </a:lnTo>
                  <a:lnTo>
                    <a:pt x="1413" y="2693"/>
                  </a:lnTo>
                  <a:lnTo>
                    <a:pt x="1314" y="2826"/>
                  </a:lnTo>
                  <a:lnTo>
                    <a:pt x="1131" y="3092"/>
                  </a:lnTo>
                  <a:lnTo>
                    <a:pt x="948" y="3375"/>
                  </a:lnTo>
                  <a:lnTo>
                    <a:pt x="798" y="3657"/>
                  </a:lnTo>
                  <a:lnTo>
                    <a:pt x="649" y="3940"/>
                  </a:lnTo>
                  <a:lnTo>
                    <a:pt x="516" y="4239"/>
                  </a:lnTo>
                  <a:lnTo>
                    <a:pt x="399" y="4555"/>
                  </a:lnTo>
                  <a:lnTo>
                    <a:pt x="300" y="4854"/>
                  </a:lnTo>
                  <a:lnTo>
                    <a:pt x="217" y="5170"/>
                  </a:lnTo>
                  <a:lnTo>
                    <a:pt x="133" y="5486"/>
                  </a:lnTo>
                  <a:lnTo>
                    <a:pt x="84" y="5802"/>
                  </a:lnTo>
                  <a:lnTo>
                    <a:pt x="34" y="6117"/>
                  </a:lnTo>
                  <a:lnTo>
                    <a:pt x="1" y="6450"/>
                  </a:lnTo>
                  <a:lnTo>
                    <a:pt x="1" y="6766"/>
                  </a:lnTo>
                  <a:lnTo>
                    <a:pt x="1" y="7098"/>
                  </a:lnTo>
                  <a:lnTo>
                    <a:pt x="17" y="7414"/>
                  </a:lnTo>
                  <a:lnTo>
                    <a:pt x="50" y="7730"/>
                  </a:lnTo>
                  <a:lnTo>
                    <a:pt x="50" y="7414"/>
                  </a:lnTo>
                  <a:lnTo>
                    <a:pt x="67" y="7098"/>
                  </a:lnTo>
                  <a:lnTo>
                    <a:pt x="100" y="6799"/>
                  </a:lnTo>
                  <a:lnTo>
                    <a:pt x="133" y="6483"/>
                  </a:lnTo>
                  <a:lnTo>
                    <a:pt x="183" y="6167"/>
                  </a:lnTo>
                  <a:lnTo>
                    <a:pt x="200" y="6001"/>
                  </a:lnTo>
                  <a:lnTo>
                    <a:pt x="233" y="5851"/>
                  </a:lnTo>
                  <a:lnTo>
                    <a:pt x="316" y="5536"/>
                  </a:lnTo>
                  <a:lnTo>
                    <a:pt x="399" y="5236"/>
                  </a:lnTo>
                  <a:lnTo>
                    <a:pt x="499" y="4937"/>
                  </a:lnTo>
                  <a:lnTo>
                    <a:pt x="599" y="4638"/>
                  </a:lnTo>
                  <a:lnTo>
                    <a:pt x="732" y="4355"/>
                  </a:lnTo>
                  <a:lnTo>
                    <a:pt x="865" y="4073"/>
                  </a:lnTo>
                  <a:lnTo>
                    <a:pt x="1014" y="3790"/>
                  </a:lnTo>
                  <a:lnTo>
                    <a:pt x="1164" y="3524"/>
                  </a:lnTo>
                  <a:lnTo>
                    <a:pt x="1347" y="3259"/>
                  </a:lnTo>
                  <a:lnTo>
                    <a:pt x="1530" y="2993"/>
                  </a:lnTo>
                  <a:lnTo>
                    <a:pt x="1613" y="2860"/>
                  </a:lnTo>
                  <a:lnTo>
                    <a:pt x="1712" y="2743"/>
                  </a:lnTo>
                  <a:lnTo>
                    <a:pt x="1912" y="2494"/>
                  </a:lnTo>
                  <a:lnTo>
                    <a:pt x="2128" y="2261"/>
                  </a:lnTo>
                  <a:lnTo>
                    <a:pt x="2361" y="2045"/>
                  </a:lnTo>
                  <a:lnTo>
                    <a:pt x="2826" y="1613"/>
                  </a:lnTo>
                  <a:lnTo>
                    <a:pt x="3325" y="1231"/>
                  </a:lnTo>
                  <a:lnTo>
                    <a:pt x="3574" y="1048"/>
                  </a:lnTo>
                  <a:lnTo>
                    <a:pt x="3857" y="882"/>
                  </a:lnTo>
                  <a:lnTo>
                    <a:pt x="4405" y="566"/>
                  </a:lnTo>
                  <a:lnTo>
                    <a:pt x="4970" y="300"/>
                  </a:lnTo>
                  <a:lnTo>
                    <a:pt x="5552" y="17"/>
                  </a:lnTo>
                  <a:lnTo>
                    <a:pt x="5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4" name="Google Shape;1844;p55"/>
            <p:cNvSpPr/>
            <p:nvPr/>
          </p:nvSpPr>
          <p:spPr>
            <a:xfrm>
              <a:off x="1651325" y="2043250"/>
              <a:ext cx="37425" cy="48225"/>
            </a:xfrm>
            <a:custGeom>
              <a:avLst/>
              <a:gdLst/>
              <a:ahLst/>
              <a:cxnLst/>
              <a:rect l="l" t="t" r="r" b="b"/>
              <a:pathLst>
                <a:path w="1497" h="1929" extrusionOk="0">
                  <a:moveTo>
                    <a:pt x="100" y="1"/>
                  </a:moveTo>
                  <a:lnTo>
                    <a:pt x="0" y="233"/>
                  </a:lnTo>
                  <a:lnTo>
                    <a:pt x="1164" y="699"/>
                  </a:lnTo>
                  <a:lnTo>
                    <a:pt x="615" y="1812"/>
                  </a:lnTo>
                  <a:lnTo>
                    <a:pt x="848" y="1929"/>
                  </a:lnTo>
                  <a:lnTo>
                    <a:pt x="1496" y="566"/>
                  </a:lnTo>
                  <a:lnTo>
                    <a:pt x="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5" name="Google Shape;1845;p55"/>
            <p:cNvSpPr/>
            <p:nvPr/>
          </p:nvSpPr>
          <p:spPr>
            <a:xfrm>
              <a:off x="1676250" y="2235650"/>
              <a:ext cx="51975" cy="216100"/>
            </a:xfrm>
            <a:custGeom>
              <a:avLst/>
              <a:gdLst/>
              <a:ahLst/>
              <a:cxnLst/>
              <a:rect l="l" t="t" r="r" b="b"/>
              <a:pathLst>
                <a:path w="2079" h="8644" extrusionOk="0">
                  <a:moveTo>
                    <a:pt x="2078" y="0"/>
                  </a:moveTo>
                  <a:lnTo>
                    <a:pt x="1895" y="216"/>
                  </a:lnTo>
                  <a:lnTo>
                    <a:pt x="1696" y="432"/>
                  </a:lnTo>
                  <a:lnTo>
                    <a:pt x="1530" y="665"/>
                  </a:lnTo>
                  <a:lnTo>
                    <a:pt x="1364" y="898"/>
                  </a:lnTo>
                  <a:lnTo>
                    <a:pt x="1197" y="1147"/>
                  </a:lnTo>
                  <a:lnTo>
                    <a:pt x="1048" y="1396"/>
                  </a:lnTo>
                  <a:lnTo>
                    <a:pt x="915" y="1646"/>
                  </a:lnTo>
                  <a:lnTo>
                    <a:pt x="798" y="1912"/>
                  </a:lnTo>
                  <a:lnTo>
                    <a:pt x="665" y="2177"/>
                  </a:lnTo>
                  <a:lnTo>
                    <a:pt x="549" y="2443"/>
                  </a:lnTo>
                  <a:lnTo>
                    <a:pt x="449" y="2709"/>
                  </a:lnTo>
                  <a:lnTo>
                    <a:pt x="366" y="2992"/>
                  </a:lnTo>
                  <a:lnTo>
                    <a:pt x="283" y="3258"/>
                  </a:lnTo>
                  <a:lnTo>
                    <a:pt x="200" y="3540"/>
                  </a:lnTo>
                  <a:lnTo>
                    <a:pt x="150" y="3840"/>
                  </a:lnTo>
                  <a:lnTo>
                    <a:pt x="100" y="4122"/>
                  </a:lnTo>
                  <a:lnTo>
                    <a:pt x="67" y="4405"/>
                  </a:lnTo>
                  <a:lnTo>
                    <a:pt x="34" y="4704"/>
                  </a:lnTo>
                  <a:lnTo>
                    <a:pt x="17" y="4986"/>
                  </a:lnTo>
                  <a:lnTo>
                    <a:pt x="1" y="5286"/>
                  </a:lnTo>
                  <a:lnTo>
                    <a:pt x="17" y="5568"/>
                  </a:lnTo>
                  <a:lnTo>
                    <a:pt x="34" y="5867"/>
                  </a:lnTo>
                  <a:lnTo>
                    <a:pt x="67" y="6150"/>
                  </a:lnTo>
                  <a:lnTo>
                    <a:pt x="100" y="6449"/>
                  </a:lnTo>
                  <a:lnTo>
                    <a:pt x="150" y="6732"/>
                  </a:lnTo>
                  <a:lnTo>
                    <a:pt x="200" y="7014"/>
                  </a:lnTo>
                  <a:lnTo>
                    <a:pt x="283" y="7297"/>
                  </a:lnTo>
                  <a:lnTo>
                    <a:pt x="350" y="7579"/>
                  </a:lnTo>
                  <a:lnTo>
                    <a:pt x="449" y="7845"/>
                  </a:lnTo>
                  <a:lnTo>
                    <a:pt x="549" y="8111"/>
                  </a:lnTo>
                  <a:lnTo>
                    <a:pt x="765" y="8643"/>
                  </a:lnTo>
                  <a:lnTo>
                    <a:pt x="798" y="8643"/>
                  </a:lnTo>
                  <a:lnTo>
                    <a:pt x="632" y="8095"/>
                  </a:lnTo>
                  <a:lnTo>
                    <a:pt x="549" y="7812"/>
                  </a:lnTo>
                  <a:lnTo>
                    <a:pt x="483" y="7529"/>
                  </a:lnTo>
                  <a:lnTo>
                    <a:pt x="416" y="7264"/>
                  </a:lnTo>
                  <a:lnTo>
                    <a:pt x="366" y="6981"/>
                  </a:lnTo>
                  <a:lnTo>
                    <a:pt x="333" y="6698"/>
                  </a:lnTo>
                  <a:lnTo>
                    <a:pt x="300" y="6416"/>
                  </a:lnTo>
                  <a:lnTo>
                    <a:pt x="267" y="6133"/>
                  </a:lnTo>
                  <a:lnTo>
                    <a:pt x="250" y="5851"/>
                  </a:lnTo>
                  <a:lnTo>
                    <a:pt x="233" y="5568"/>
                  </a:lnTo>
                  <a:lnTo>
                    <a:pt x="233" y="5286"/>
                  </a:lnTo>
                  <a:lnTo>
                    <a:pt x="250" y="5003"/>
                  </a:lnTo>
                  <a:lnTo>
                    <a:pt x="267" y="4720"/>
                  </a:lnTo>
                  <a:lnTo>
                    <a:pt x="283" y="4438"/>
                  </a:lnTo>
                  <a:lnTo>
                    <a:pt x="333" y="4155"/>
                  </a:lnTo>
                  <a:lnTo>
                    <a:pt x="433" y="3590"/>
                  </a:lnTo>
                  <a:lnTo>
                    <a:pt x="566" y="3042"/>
                  </a:lnTo>
                  <a:lnTo>
                    <a:pt x="732" y="2510"/>
                  </a:lnTo>
                  <a:lnTo>
                    <a:pt x="948" y="1978"/>
                  </a:lnTo>
                  <a:lnTo>
                    <a:pt x="1048" y="1712"/>
                  </a:lnTo>
                  <a:lnTo>
                    <a:pt x="1181" y="1463"/>
                  </a:lnTo>
                  <a:lnTo>
                    <a:pt x="1447" y="948"/>
                  </a:lnTo>
                  <a:lnTo>
                    <a:pt x="1596" y="698"/>
                  </a:lnTo>
                  <a:lnTo>
                    <a:pt x="1746" y="465"/>
                  </a:lnTo>
                  <a:lnTo>
                    <a:pt x="1912" y="233"/>
                  </a:lnTo>
                  <a:lnTo>
                    <a:pt x="20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6" name="Google Shape;1846;p55"/>
            <p:cNvSpPr/>
            <p:nvPr/>
          </p:nvSpPr>
          <p:spPr>
            <a:xfrm>
              <a:off x="1664625" y="2420125"/>
              <a:ext cx="48225" cy="37425"/>
            </a:xfrm>
            <a:custGeom>
              <a:avLst/>
              <a:gdLst/>
              <a:ahLst/>
              <a:cxnLst/>
              <a:rect l="l" t="t" r="r" b="b"/>
              <a:pathLst>
                <a:path w="1929" h="1497" extrusionOk="0">
                  <a:moveTo>
                    <a:pt x="1696" y="1"/>
                  </a:moveTo>
                  <a:lnTo>
                    <a:pt x="1230" y="1148"/>
                  </a:lnTo>
                  <a:lnTo>
                    <a:pt x="117" y="616"/>
                  </a:lnTo>
                  <a:lnTo>
                    <a:pt x="0" y="832"/>
                  </a:lnTo>
                  <a:lnTo>
                    <a:pt x="1363" y="1497"/>
                  </a:lnTo>
                  <a:lnTo>
                    <a:pt x="1928" y="101"/>
                  </a:lnTo>
                  <a:lnTo>
                    <a:pt x="1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7" name="Google Shape;1847;p55"/>
            <p:cNvSpPr/>
            <p:nvPr/>
          </p:nvSpPr>
          <p:spPr>
            <a:xfrm>
              <a:off x="1014725" y="2065700"/>
              <a:ext cx="66100" cy="175375"/>
            </a:xfrm>
            <a:custGeom>
              <a:avLst/>
              <a:gdLst/>
              <a:ahLst/>
              <a:cxnLst/>
              <a:rect l="l" t="t" r="r" b="b"/>
              <a:pathLst>
                <a:path w="2644" h="7015" extrusionOk="0">
                  <a:moveTo>
                    <a:pt x="333" y="0"/>
                  </a:moveTo>
                  <a:lnTo>
                    <a:pt x="200" y="465"/>
                  </a:lnTo>
                  <a:lnTo>
                    <a:pt x="101" y="964"/>
                  </a:lnTo>
                  <a:lnTo>
                    <a:pt x="34" y="1446"/>
                  </a:lnTo>
                  <a:lnTo>
                    <a:pt x="1" y="1945"/>
                  </a:lnTo>
                  <a:lnTo>
                    <a:pt x="17" y="2443"/>
                  </a:lnTo>
                  <a:lnTo>
                    <a:pt x="51" y="2942"/>
                  </a:lnTo>
                  <a:lnTo>
                    <a:pt x="134" y="3424"/>
                  </a:lnTo>
                  <a:lnTo>
                    <a:pt x="250" y="3923"/>
                  </a:lnTo>
                  <a:lnTo>
                    <a:pt x="333" y="4155"/>
                  </a:lnTo>
                  <a:lnTo>
                    <a:pt x="416" y="4388"/>
                  </a:lnTo>
                  <a:lnTo>
                    <a:pt x="616" y="4853"/>
                  </a:lnTo>
                  <a:lnTo>
                    <a:pt x="732" y="5070"/>
                  </a:lnTo>
                  <a:lnTo>
                    <a:pt x="865" y="5286"/>
                  </a:lnTo>
                  <a:lnTo>
                    <a:pt x="998" y="5502"/>
                  </a:lnTo>
                  <a:lnTo>
                    <a:pt x="1148" y="5701"/>
                  </a:lnTo>
                  <a:lnTo>
                    <a:pt x="1314" y="5884"/>
                  </a:lnTo>
                  <a:lnTo>
                    <a:pt x="1480" y="6067"/>
                  </a:lnTo>
                  <a:lnTo>
                    <a:pt x="1646" y="6250"/>
                  </a:lnTo>
                  <a:lnTo>
                    <a:pt x="1829" y="6416"/>
                  </a:lnTo>
                  <a:lnTo>
                    <a:pt x="2012" y="6582"/>
                  </a:lnTo>
                  <a:lnTo>
                    <a:pt x="2211" y="6732"/>
                  </a:lnTo>
                  <a:lnTo>
                    <a:pt x="2411" y="6881"/>
                  </a:lnTo>
                  <a:lnTo>
                    <a:pt x="2627" y="7014"/>
                  </a:lnTo>
                  <a:lnTo>
                    <a:pt x="2644" y="6981"/>
                  </a:lnTo>
                  <a:lnTo>
                    <a:pt x="2278" y="6649"/>
                  </a:lnTo>
                  <a:lnTo>
                    <a:pt x="2095" y="6499"/>
                  </a:lnTo>
                  <a:lnTo>
                    <a:pt x="1929" y="6316"/>
                  </a:lnTo>
                  <a:lnTo>
                    <a:pt x="1596" y="5967"/>
                  </a:lnTo>
                  <a:lnTo>
                    <a:pt x="1314" y="5568"/>
                  </a:lnTo>
                  <a:lnTo>
                    <a:pt x="1181" y="5369"/>
                  </a:lnTo>
                  <a:lnTo>
                    <a:pt x="1065" y="5169"/>
                  </a:lnTo>
                  <a:lnTo>
                    <a:pt x="948" y="4953"/>
                  </a:lnTo>
                  <a:lnTo>
                    <a:pt x="832" y="4737"/>
                  </a:lnTo>
                  <a:lnTo>
                    <a:pt x="732" y="4521"/>
                  </a:lnTo>
                  <a:lnTo>
                    <a:pt x="649" y="4305"/>
                  </a:lnTo>
                  <a:lnTo>
                    <a:pt x="566" y="4072"/>
                  </a:lnTo>
                  <a:lnTo>
                    <a:pt x="499" y="3840"/>
                  </a:lnTo>
                  <a:lnTo>
                    <a:pt x="383" y="3374"/>
                  </a:lnTo>
                  <a:lnTo>
                    <a:pt x="300" y="2909"/>
                  </a:lnTo>
                  <a:lnTo>
                    <a:pt x="234" y="2427"/>
                  </a:lnTo>
                  <a:lnTo>
                    <a:pt x="200" y="1945"/>
                  </a:lnTo>
                  <a:lnTo>
                    <a:pt x="200" y="1446"/>
                  </a:lnTo>
                  <a:lnTo>
                    <a:pt x="217" y="964"/>
                  </a:lnTo>
                  <a:lnTo>
                    <a:pt x="267" y="482"/>
                  </a:lnTo>
                  <a:lnTo>
                    <a:pt x="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8" name="Google Shape;1848;p55"/>
            <p:cNvSpPr/>
            <p:nvPr/>
          </p:nvSpPr>
          <p:spPr>
            <a:xfrm>
              <a:off x="1047975" y="2207375"/>
              <a:ext cx="38675" cy="41575"/>
            </a:xfrm>
            <a:custGeom>
              <a:avLst/>
              <a:gdLst/>
              <a:ahLst/>
              <a:cxnLst/>
              <a:rect l="l" t="t" r="r" b="b"/>
              <a:pathLst>
                <a:path w="1547" h="1663" extrusionOk="0">
                  <a:moveTo>
                    <a:pt x="1264" y="1"/>
                  </a:moveTo>
                  <a:lnTo>
                    <a:pt x="1014" y="51"/>
                  </a:lnTo>
                  <a:lnTo>
                    <a:pt x="1247" y="1264"/>
                  </a:lnTo>
                  <a:lnTo>
                    <a:pt x="1" y="1414"/>
                  </a:lnTo>
                  <a:lnTo>
                    <a:pt x="34" y="1663"/>
                  </a:lnTo>
                  <a:lnTo>
                    <a:pt x="1546" y="1480"/>
                  </a:lnTo>
                  <a:lnTo>
                    <a:pt x="1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49" name="Google Shape;1849;p55"/>
            <p:cNvSpPr/>
            <p:nvPr/>
          </p:nvSpPr>
          <p:spPr>
            <a:xfrm>
              <a:off x="1399500" y="1883275"/>
              <a:ext cx="142575" cy="173300"/>
            </a:xfrm>
            <a:custGeom>
              <a:avLst/>
              <a:gdLst/>
              <a:ahLst/>
              <a:cxnLst/>
              <a:rect l="l" t="t" r="r" b="b"/>
              <a:pathLst>
                <a:path w="5703" h="6932" extrusionOk="0">
                  <a:moveTo>
                    <a:pt x="2677" y="0"/>
                  </a:moveTo>
                  <a:lnTo>
                    <a:pt x="2511" y="17"/>
                  </a:lnTo>
                  <a:lnTo>
                    <a:pt x="2328" y="50"/>
                  </a:lnTo>
                  <a:lnTo>
                    <a:pt x="2145" y="84"/>
                  </a:lnTo>
                  <a:lnTo>
                    <a:pt x="1962" y="133"/>
                  </a:lnTo>
                  <a:lnTo>
                    <a:pt x="1779" y="200"/>
                  </a:lnTo>
                  <a:lnTo>
                    <a:pt x="1613" y="266"/>
                  </a:lnTo>
                  <a:lnTo>
                    <a:pt x="1464" y="350"/>
                  </a:lnTo>
                  <a:lnTo>
                    <a:pt x="1314" y="433"/>
                  </a:lnTo>
                  <a:lnTo>
                    <a:pt x="1164" y="532"/>
                  </a:lnTo>
                  <a:lnTo>
                    <a:pt x="1031" y="632"/>
                  </a:lnTo>
                  <a:lnTo>
                    <a:pt x="915" y="732"/>
                  </a:lnTo>
                  <a:lnTo>
                    <a:pt x="799" y="848"/>
                  </a:lnTo>
                  <a:lnTo>
                    <a:pt x="583" y="1081"/>
                  </a:lnTo>
                  <a:lnTo>
                    <a:pt x="417" y="1347"/>
                  </a:lnTo>
                  <a:lnTo>
                    <a:pt x="284" y="1613"/>
                  </a:lnTo>
                  <a:lnTo>
                    <a:pt x="167" y="1879"/>
                  </a:lnTo>
                  <a:lnTo>
                    <a:pt x="84" y="2161"/>
                  </a:lnTo>
                  <a:lnTo>
                    <a:pt x="34" y="2460"/>
                  </a:lnTo>
                  <a:lnTo>
                    <a:pt x="1" y="2743"/>
                  </a:lnTo>
                  <a:lnTo>
                    <a:pt x="1" y="3009"/>
                  </a:lnTo>
                  <a:lnTo>
                    <a:pt x="34" y="3291"/>
                  </a:lnTo>
                  <a:lnTo>
                    <a:pt x="67" y="3541"/>
                  </a:lnTo>
                  <a:lnTo>
                    <a:pt x="134" y="3790"/>
                  </a:lnTo>
                  <a:lnTo>
                    <a:pt x="217" y="4006"/>
                  </a:lnTo>
                  <a:lnTo>
                    <a:pt x="367" y="4305"/>
                  </a:lnTo>
                  <a:lnTo>
                    <a:pt x="533" y="4571"/>
                  </a:lnTo>
                  <a:lnTo>
                    <a:pt x="699" y="4804"/>
                  </a:lnTo>
                  <a:lnTo>
                    <a:pt x="865" y="4987"/>
                  </a:lnTo>
                  <a:lnTo>
                    <a:pt x="1048" y="5170"/>
                  </a:lnTo>
                  <a:lnTo>
                    <a:pt x="1214" y="5303"/>
                  </a:lnTo>
                  <a:lnTo>
                    <a:pt x="1397" y="5436"/>
                  </a:lnTo>
                  <a:lnTo>
                    <a:pt x="1563" y="5535"/>
                  </a:lnTo>
                  <a:lnTo>
                    <a:pt x="1896" y="5701"/>
                  </a:lnTo>
                  <a:lnTo>
                    <a:pt x="2178" y="5834"/>
                  </a:lnTo>
                  <a:lnTo>
                    <a:pt x="2411" y="5951"/>
                  </a:lnTo>
                  <a:lnTo>
                    <a:pt x="2511" y="6017"/>
                  </a:lnTo>
                  <a:lnTo>
                    <a:pt x="2577" y="6084"/>
                  </a:lnTo>
                  <a:lnTo>
                    <a:pt x="2860" y="6499"/>
                  </a:lnTo>
                  <a:lnTo>
                    <a:pt x="3109" y="6931"/>
                  </a:lnTo>
                  <a:lnTo>
                    <a:pt x="4954" y="6333"/>
                  </a:lnTo>
                  <a:lnTo>
                    <a:pt x="4921" y="5834"/>
                  </a:lnTo>
                  <a:lnTo>
                    <a:pt x="4904" y="5352"/>
                  </a:lnTo>
                  <a:lnTo>
                    <a:pt x="4921" y="5253"/>
                  </a:lnTo>
                  <a:lnTo>
                    <a:pt x="4971" y="5136"/>
                  </a:lnTo>
                  <a:lnTo>
                    <a:pt x="5087" y="4904"/>
                  </a:lnTo>
                  <a:lnTo>
                    <a:pt x="5253" y="4621"/>
                  </a:lnTo>
                  <a:lnTo>
                    <a:pt x="5419" y="4305"/>
                  </a:lnTo>
                  <a:lnTo>
                    <a:pt x="5503" y="4122"/>
                  </a:lnTo>
                  <a:lnTo>
                    <a:pt x="5569" y="3923"/>
                  </a:lnTo>
                  <a:lnTo>
                    <a:pt x="5636" y="3707"/>
                  </a:lnTo>
                  <a:lnTo>
                    <a:pt x="5669" y="3458"/>
                  </a:lnTo>
                  <a:lnTo>
                    <a:pt x="5702" y="3208"/>
                  </a:lnTo>
                  <a:lnTo>
                    <a:pt x="5702" y="2926"/>
                  </a:lnTo>
                  <a:lnTo>
                    <a:pt x="5685" y="2610"/>
                  </a:lnTo>
                  <a:lnTo>
                    <a:pt x="5619" y="2278"/>
                  </a:lnTo>
                  <a:lnTo>
                    <a:pt x="5569" y="2045"/>
                  </a:lnTo>
                  <a:lnTo>
                    <a:pt x="5486" y="1812"/>
                  </a:lnTo>
                  <a:lnTo>
                    <a:pt x="5370" y="1579"/>
                  </a:lnTo>
                  <a:lnTo>
                    <a:pt x="5237" y="1347"/>
                  </a:lnTo>
                  <a:lnTo>
                    <a:pt x="5070" y="1131"/>
                  </a:lnTo>
                  <a:lnTo>
                    <a:pt x="4888" y="915"/>
                  </a:lnTo>
                  <a:lnTo>
                    <a:pt x="4672" y="699"/>
                  </a:lnTo>
                  <a:lnTo>
                    <a:pt x="4439" y="516"/>
                  </a:lnTo>
                  <a:lnTo>
                    <a:pt x="4190" y="366"/>
                  </a:lnTo>
                  <a:lnTo>
                    <a:pt x="3924" y="217"/>
                  </a:lnTo>
                  <a:lnTo>
                    <a:pt x="3641" y="117"/>
                  </a:lnTo>
                  <a:lnTo>
                    <a:pt x="3325" y="34"/>
                  </a:lnTo>
                  <a:lnTo>
                    <a:pt x="3176" y="17"/>
                  </a:lnTo>
                  <a:lnTo>
                    <a:pt x="30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0" name="Google Shape;1850;p55"/>
            <p:cNvSpPr/>
            <p:nvPr/>
          </p:nvSpPr>
          <p:spPr>
            <a:xfrm>
              <a:off x="1451050" y="1985500"/>
              <a:ext cx="40325" cy="71075"/>
            </a:xfrm>
            <a:custGeom>
              <a:avLst/>
              <a:gdLst/>
              <a:ahLst/>
              <a:cxnLst/>
              <a:rect l="l" t="t" r="r" b="b"/>
              <a:pathLst>
                <a:path w="1613" h="2843" extrusionOk="0">
                  <a:moveTo>
                    <a:pt x="116" y="0"/>
                  </a:moveTo>
                  <a:lnTo>
                    <a:pt x="0" y="67"/>
                  </a:lnTo>
                  <a:lnTo>
                    <a:pt x="1496" y="2842"/>
                  </a:lnTo>
                  <a:lnTo>
                    <a:pt x="1612" y="2776"/>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1" name="Google Shape;1851;p55"/>
            <p:cNvSpPr/>
            <p:nvPr/>
          </p:nvSpPr>
          <p:spPr>
            <a:xfrm>
              <a:off x="1501325" y="1970125"/>
              <a:ext cx="12900" cy="78550"/>
            </a:xfrm>
            <a:custGeom>
              <a:avLst/>
              <a:gdLst/>
              <a:ahLst/>
              <a:cxnLst/>
              <a:rect l="l" t="t" r="r" b="b"/>
              <a:pathLst>
                <a:path w="516" h="3142" extrusionOk="0">
                  <a:moveTo>
                    <a:pt x="133" y="0"/>
                  </a:moveTo>
                  <a:lnTo>
                    <a:pt x="0" y="17"/>
                  </a:lnTo>
                  <a:lnTo>
                    <a:pt x="399" y="3142"/>
                  </a:lnTo>
                  <a:lnTo>
                    <a:pt x="515" y="3125"/>
                  </a:lnTo>
                  <a:lnTo>
                    <a:pt x="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2" name="Google Shape;1852;p55"/>
            <p:cNvSpPr/>
            <p:nvPr/>
          </p:nvSpPr>
          <p:spPr>
            <a:xfrm>
              <a:off x="1453950" y="1970125"/>
              <a:ext cx="50300" cy="32850"/>
            </a:xfrm>
            <a:custGeom>
              <a:avLst/>
              <a:gdLst/>
              <a:ahLst/>
              <a:cxnLst/>
              <a:rect l="l" t="t" r="r" b="b"/>
              <a:pathLst>
                <a:path w="2012" h="1314" extrusionOk="0">
                  <a:moveTo>
                    <a:pt x="1330" y="50"/>
                  </a:moveTo>
                  <a:lnTo>
                    <a:pt x="1363" y="67"/>
                  </a:lnTo>
                  <a:lnTo>
                    <a:pt x="1413" y="117"/>
                  </a:lnTo>
                  <a:lnTo>
                    <a:pt x="1446" y="183"/>
                  </a:lnTo>
                  <a:lnTo>
                    <a:pt x="1463" y="233"/>
                  </a:lnTo>
                  <a:lnTo>
                    <a:pt x="1496" y="366"/>
                  </a:lnTo>
                  <a:lnTo>
                    <a:pt x="1513" y="499"/>
                  </a:lnTo>
                  <a:lnTo>
                    <a:pt x="1513" y="648"/>
                  </a:lnTo>
                  <a:lnTo>
                    <a:pt x="1513" y="781"/>
                  </a:lnTo>
                  <a:lnTo>
                    <a:pt x="1413" y="698"/>
                  </a:lnTo>
                  <a:lnTo>
                    <a:pt x="1347" y="599"/>
                  </a:lnTo>
                  <a:lnTo>
                    <a:pt x="1280" y="499"/>
                  </a:lnTo>
                  <a:lnTo>
                    <a:pt x="1230" y="383"/>
                  </a:lnTo>
                  <a:lnTo>
                    <a:pt x="1214" y="283"/>
                  </a:lnTo>
                  <a:lnTo>
                    <a:pt x="1214" y="183"/>
                  </a:lnTo>
                  <a:lnTo>
                    <a:pt x="1214" y="133"/>
                  </a:lnTo>
                  <a:lnTo>
                    <a:pt x="1230" y="100"/>
                  </a:lnTo>
                  <a:lnTo>
                    <a:pt x="1264" y="67"/>
                  </a:lnTo>
                  <a:lnTo>
                    <a:pt x="1297" y="50"/>
                  </a:lnTo>
                  <a:close/>
                  <a:moveTo>
                    <a:pt x="532" y="299"/>
                  </a:moveTo>
                  <a:lnTo>
                    <a:pt x="582" y="333"/>
                  </a:lnTo>
                  <a:lnTo>
                    <a:pt x="665" y="466"/>
                  </a:lnTo>
                  <a:lnTo>
                    <a:pt x="698" y="632"/>
                  </a:lnTo>
                  <a:lnTo>
                    <a:pt x="715" y="781"/>
                  </a:lnTo>
                  <a:lnTo>
                    <a:pt x="682" y="948"/>
                  </a:lnTo>
                  <a:lnTo>
                    <a:pt x="682" y="964"/>
                  </a:lnTo>
                  <a:lnTo>
                    <a:pt x="615" y="865"/>
                  </a:lnTo>
                  <a:lnTo>
                    <a:pt x="549" y="765"/>
                  </a:lnTo>
                  <a:lnTo>
                    <a:pt x="482" y="648"/>
                  </a:lnTo>
                  <a:lnTo>
                    <a:pt x="432" y="532"/>
                  </a:lnTo>
                  <a:lnTo>
                    <a:pt x="416" y="466"/>
                  </a:lnTo>
                  <a:lnTo>
                    <a:pt x="416" y="399"/>
                  </a:lnTo>
                  <a:lnTo>
                    <a:pt x="432" y="333"/>
                  </a:lnTo>
                  <a:lnTo>
                    <a:pt x="449" y="316"/>
                  </a:lnTo>
                  <a:lnTo>
                    <a:pt x="482" y="299"/>
                  </a:lnTo>
                  <a:close/>
                  <a:moveTo>
                    <a:pt x="1264" y="0"/>
                  </a:moveTo>
                  <a:lnTo>
                    <a:pt x="1230" y="17"/>
                  </a:lnTo>
                  <a:lnTo>
                    <a:pt x="1180" y="50"/>
                  </a:lnTo>
                  <a:lnTo>
                    <a:pt x="1164" y="100"/>
                  </a:lnTo>
                  <a:lnTo>
                    <a:pt x="1147" y="150"/>
                  </a:lnTo>
                  <a:lnTo>
                    <a:pt x="1131" y="266"/>
                  </a:lnTo>
                  <a:lnTo>
                    <a:pt x="1164" y="416"/>
                  </a:lnTo>
                  <a:lnTo>
                    <a:pt x="1214" y="532"/>
                  </a:lnTo>
                  <a:lnTo>
                    <a:pt x="1297" y="665"/>
                  </a:lnTo>
                  <a:lnTo>
                    <a:pt x="1380" y="765"/>
                  </a:lnTo>
                  <a:lnTo>
                    <a:pt x="1496" y="848"/>
                  </a:lnTo>
                  <a:lnTo>
                    <a:pt x="1463" y="998"/>
                  </a:lnTo>
                  <a:lnTo>
                    <a:pt x="1413" y="1114"/>
                  </a:lnTo>
                  <a:lnTo>
                    <a:pt x="1330" y="1197"/>
                  </a:lnTo>
                  <a:lnTo>
                    <a:pt x="1297" y="1230"/>
                  </a:lnTo>
                  <a:lnTo>
                    <a:pt x="1247" y="1247"/>
                  </a:lnTo>
                  <a:lnTo>
                    <a:pt x="1097" y="1247"/>
                  </a:lnTo>
                  <a:lnTo>
                    <a:pt x="964" y="1214"/>
                  </a:lnTo>
                  <a:lnTo>
                    <a:pt x="848" y="1130"/>
                  </a:lnTo>
                  <a:lnTo>
                    <a:pt x="748" y="1031"/>
                  </a:lnTo>
                  <a:lnTo>
                    <a:pt x="765" y="964"/>
                  </a:lnTo>
                  <a:lnTo>
                    <a:pt x="782" y="798"/>
                  </a:lnTo>
                  <a:lnTo>
                    <a:pt x="782" y="615"/>
                  </a:lnTo>
                  <a:lnTo>
                    <a:pt x="732" y="449"/>
                  </a:lnTo>
                  <a:lnTo>
                    <a:pt x="649" y="299"/>
                  </a:lnTo>
                  <a:lnTo>
                    <a:pt x="599" y="266"/>
                  </a:lnTo>
                  <a:lnTo>
                    <a:pt x="549" y="250"/>
                  </a:lnTo>
                  <a:lnTo>
                    <a:pt x="449" y="250"/>
                  </a:lnTo>
                  <a:lnTo>
                    <a:pt x="383" y="299"/>
                  </a:lnTo>
                  <a:lnTo>
                    <a:pt x="349" y="366"/>
                  </a:lnTo>
                  <a:lnTo>
                    <a:pt x="333" y="466"/>
                  </a:lnTo>
                  <a:lnTo>
                    <a:pt x="366" y="565"/>
                  </a:lnTo>
                  <a:lnTo>
                    <a:pt x="416" y="698"/>
                  </a:lnTo>
                  <a:lnTo>
                    <a:pt x="482" y="831"/>
                  </a:lnTo>
                  <a:lnTo>
                    <a:pt x="565" y="948"/>
                  </a:lnTo>
                  <a:lnTo>
                    <a:pt x="665" y="1047"/>
                  </a:lnTo>
                  <a:lnTo>
                    <a:pt x="632" y="1130"/>
                  </a:lnTo>
                  <a:lnTo>
                    <a:pt x="565" y="1180"/>
                  </a:lnTo>
                  <a:lnTo>
                    <a:pt x="499" y="1180"/>
                  </a:lnTo>
                  <a:lnTo>
                    <a:pt x="416" y="1147"/>
                  </a:lnTo>
                  <a:lnTo>
                    <a:pt x="349" y="1097"/>
                  </a:lnTo>
                  <a:lnTo>
                    <a:pt x="266" y="1031"/>
                  </a:lnTo>
                  <a:lnTo>
                    <a:pt x="150" y="865"/>
                  </a:lnTo>
                  <a:lnTo>
                    <a:pt x="67" y="732"/>
                  </a:lnTo>
                  <a:lnTo>
                    <a:pt x="0" y="765"/>
                  </a:lnTo>
                  <a:lnTo>
                    <a:pt x="67" y="848"/>
                  </a:lnTo>
                  <a:lnTo>
                    <a:pt x="117" y="948"/>
                  </a:lnTo>
                  <a:lnTo>
                    <a:pt x="200" y="1031"/>
                  </a:lnTo>
                  <a:lnTo>
                    <a:pt x="283" y="1130"/>
                  </a:lnTo>
                  <a:lnTo>
                    <a:pt x="383" y="1197"/>
                  </a:lnTo>
                  <a:lnTo>
                    <a:pt x="432" y="1230"/>
                  </a:lnTo>
                  <a:lnTo>
                    <a:pt x="482" y="1247"/>
                  </a:lnTo>
                  <a:lnTo>
                    <a:pt x="549" y="1247"/>
                  </a:lnTo>
                  <a:lnTo>
                    <a:pt x="599" y="1230"/>
                  </a:lnTo>
                  <a:lnTo>
                    <a:pt x="682" y="1180"/>
                  </a:lnTo>
                  <a:lnTo>
                    <a:pt x="732" y="1097"/>
                  </a:lnTo>
                  <a:lnTo>
                    <a:pt x="782" y="1164"/>
                  </a:lnTo>
                  <a:lnTo>
                    <a:pt x="831" y="1197"/>
                  </a:lnTo>
                  <a:lnTo>
                    <a:pt x="964" y="1280"/>
                  </a:lnTo>
                  <a:lnTo>
                    <a:pt x="1114" y="1313"/>
                  </a:lnTo>
                  <a:lnTo>
                    <a:pt x="1264" y="1313"/>
                  </a:lnTo>
                  <a:lnTo>
                    <a:pt x="1380" y="1230"/>
                  </a:lnTo>
                  <a:lnTo>
                    <a:pt x="1463" y="1130"/>
                  </a:lnTo>
                  <a:lnTo>
                    <a:pt x="1529" y="1014"/>
                  </a:lnTo>
                  <a:lnTo>
                    <a:pt x="1546" y="881"/>
                  </a:lnTo>
                  <a:lnTo>
                    <a:pt x="1613" y="898"/>
                  </a:lnTo>
                  <a:lnTo>
                    <a:pt x="1662" y="914"/>
                  </a:lnTo>
                  <a:lnTo>
                    <a:pt x="1729" y="914"/>
                  </a:lnTo>
                  <a:lnTo>
                    <a:pt x="1779" y="898"/>
                  </a:lnTo>
                  <a:lnTo>
                    <a:pt x="1829" y="881"/>
                  </a:lnTo>
                  <a:lnTo>
                    <a:pt x="1862" y="848"/>
                  </a:lnTo>
                  <a:lnTo>
                    <a:pt x="1912" y="765"/>
                  </a:lnTo>
                  <a:lnTo>
                    <a:pt x="1962" y="648"/>
                  </a:lnTo>
                  <a:lnTo>
                    <a:pt x="1978" y="532"/>
                  </a:lnTo>
                  <a:lnTo>
                    <a:pt x="2012" y="299"/>
                  </a:lnTo>
                  <a:lnTo>
                    <a:pt x="2012" y="166"/>
                  </a:lnTo>
                  <a:lnTo>
                    <a:pt x="1945" y="166"/>
                  </a:lnTo>
                  <a:lnTo>
                    <a:pt x="1945" y="333"/>
                  </a:lnTo>
                  <a:lnTo>
                    <a:pt x="1912" y="532"/>
                  </a:lnTo>
                  <a:lnTo>
                    <a:pt x="1895" y="648"/>
                  </a:lnTo>
                  <a:lnTo>
                    <a:pt x="1862" y="732"/>
                  </a:lnTo>
                  <a:lnTo>
                    <a:pt x="1812" y="798"/>
                  </a:lnTo>
                  <a:lnTo>
                    <a:pt x="1762" y="831"/>
                  </a:lnTo>
                  <a:lnTo>
                    <a:pt x="1662" y="848"/>
                  </a:lnTo>
                  <a:lnTo>
                    <a:pt x="1563" y="815"/>
                  </a:lnTo>
                  <a:lnTo>
                    <a:pt x="1579" y="665"/>
                  </a:lnTo>
                  <a:lnTo>
                    <a:pt x="1563" y="516"/>
                  </a:lnTo>
                  <a:lnTo>
                    <a:pt x="1546" y="383"/>
                  </a:lnTo>
                  <a:lnTo>
                    <a:pt x="1513" y="233"/>
                  </a:lnTo>
                  <a:lnTo>
                    <a:pt x="1480" y="117"/>
                  </a:lnTo>
                  <a:lnTo>
                    <a:pt x="1413" y="34"/>
                  </a:lnTo>
                  <a:lnTo>
                    <a:pt x="13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3" name="Google Shape;1853;p55"/>
            <p:cNvSpPr/>
            <p:nvPr/>
          </p:nvSpPr>
          <p:spPr>
            <a:xfrm>
              <a:off x="1470975" y="2037850"/>
              <a:ext cx="61125" cy="29100"/>
            </a:xfrm>
            <a:custGeom>
              <a:avLst/>
              <a:gdLst/>
              <a:ahLst/>
              <a:cxnLst/>
              <a:rect l="l" t="t" r="r" b="b"/>
              <a:pathLst>
                <a:path w="2445" h="1164" extrusionOk="0">
                  <a:moveTo>
                    <a:pt x="2295" y="0"/>
                  </a:moveTo>
                  <a:lnTo>
                    <a:pt x="1" y="715"/>
                  </a:lnTo>
                  <a:lnTo>
                    <a:pt x="150" y="1164"/>
                  </a:lnTo>
                  <a:lnTo>
                    <a:pt x="2444" y="433"/>
                  </a:lnTo>
                  <a:lnTo>
                    <a:pt x="22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4" name="Google Shape;1854;p55"/>
            <p:cNvSpPr/>
            <p:nvPr/>
          </p:nvSpPr>
          <p:spPr>
            <a:xfrm>
              <a:off x="1475150" y="2051150"/>
              <a:ext cx="60675" cy="29100"/>
            </a:xfrm>
            <a:custGeom>
              <a:avLst/>
              <a:gdLst/>
              <a:ahLst/>
              <a:cxnLst/>
              <a:rect l="l" t="t" r="r" b="b"/>
              <a:pathLst>
                <a:path w="2427" h="1164" extrusionOk="0">
                  <a:moveTo>
                    <a:pt x="2294" y="0"/>
                  </a:moveTo>
                  <a:lnTo>
                    <a:pt x="0" y="715"/>
                  </a:lnTo>
                  <a:lnTo>
                    <a:pt x="150" y="1164"/>
                  </a:lnTo>
                  <a:lnTo>
                    <a:pt x="2427" y="433"/>
                  </a:lnTo>
                  <a:lnTo>
                    <a:pt x="22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5" name="Google Shape;1855;p55"/>
            <p:cNvSpPr/>
            <p:nvPr/>
          </p:nvSpPr>
          <p:spPr>
            <a:xfrm>
              <a:off x="1479300" y="2063600"/>
              <a:ext cx="61100" cy="29550"/>
            </a:xfrm>
            <a:custGeom>
              <a:avLst/>
              <a:gdLst/>
              <a:ahLst/>
              <a:cxnLst/>
              <a:rect l="l" t="t" r="r" b="b"/>
              <a:pathLst>
                <a:path w="2444" h="1182" extrusionOk="0">
                  <a:moveTo>
                    <a:pt x="2294" y="1"/>
                  </a:moveTo>
                  <a:lnTo>
                    <a:pt x="0" y="732"/>
                  </a:lnTo>
                  <a:lnTo>
                    <a:pt x="150" y="1181"/>
                  </a:lnTo>
                  <a:lnTo>
                    <a:pt x="2444" y="450"/>
                  </a:lnTo>
                  <a:lnTo>
                    <a:pt x="22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6" name="Google Shape;1856;p55"/>
            <p:cNvSpPr/>
            <p:nvPr/>
          </p:nvSpPr>
          <p:spPr>
            <a:xfrm>
              <a:off x="1467650" y="1815125"/>
              <a:ext cx="6275" cy="36175"/>
            </a:xfrm>
            <a:custGeom>
              <a:avLst/>
              <a:gdLst/>
              <a:ahLst/>
              <a:cxnLst/>
              <a:rect l="l" t="t" r="r" b="b"/>
              <a:pathLst>
                <a:path w="251" h="1447" extrusionOk="0">
                  <a:moveTo>
                    <a:pt x="134" y="1"/>
                  </a:moveTo>
                  <a:lnTo>
                    <a:pt x="67" y="167"/>
                  </a:lnTo>
                  <a:lnTo>
                    <a:pt x="34" y="350"/>
                  </a:lnTo>
                  <a:lnTo>
                    <a:pt x="1" y="532"/>
                  </a:lnTo>
                  <a:lnTo>
                    <a:pt x="1" y="715"/>
                  </a:lnTo>
                  <a:lnTo>
                    <a:pt x="1" y="915"/>
                  </a:lnTo>
                  <a:lnTo>
                    <a:pt x="34" y="1098"/>
                  </a:lnTo>
                  <a:lnTo>
                    <a:pt x="67" y="1280"/>
                  </a:lnTo>
                  <a:lnTo>
                    <a:pt x="134" y="1447"/>
                  </a:lnTo>
                  <a:lnTo>
                    <a:pt x="184" y="1280"/>
                  </a:lnTo>
                  <a:lnTo>
                    <a:pt x="217" y="1098"/>
                  </a:lnTo>
                  <a:lnTo>
                    <a:pt x="250" y="915"/>
                  </a:lnTo>
                  <a:lnTo>
                    <a:pt x="250" y="715"/>
                  </a:lnTo>
                  <a:lnTo>
                    <a:pt x="250" y="532"/>
                  </a:lnTo>
                  <a:lnTo>
                    <a:pt x="217" y="350"/>
                  </a:lnTo>
                  <a:lnTo>
                    <a:pt x="184" y="167"/>
                  </a:ln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7" name="Google Shape;1857;p55"/>
            <p:cNvSpPr/>
            <p:nvPr/>
          </p:nvSpPr>
          <p:spPr>
            <a:xfrm>
              <a:off x="1372925" y="1855025"/>
              <a:ext cx="25775" cy="25775"/>
            </a:xfrm>
            <a:custGeom>
              <a:avLst/>
              <a:gdLst/>
              <a:ahLst/>
              <a:cxnLst/>
              <a:rect l="l" t="t" r="r" b="b"/>
              <a:pathLst>
                <a:path w="1031" h="1031" extrusionOk="0">
                  <a:moveTo>
                    <a:pt x="0" y="0"/>
                  </a:moveTo>
                  <a:lnTo>
                    <a:pt x="83" y="166"/>
                  </a:lnTo>
                  <a:lnTo>
                    <a:pt x="183" y="316"/>
                  </a:lnTo>
                  <a:lnTo>
                    <a:pt x="299" y="466"/>
                  </a:lnTo>
                  <a:lnTo>
                    <a:pt x="416" y="599"/>
                  </a:lnTo>
                  <a:lnTo>
                    <a:pt x="565" y="732"/>
                  </a:lnTo>
                  <a:lnTo>
                    <a:pt x="698" y="848"/>
                  </a:lnTo>
                  <a:lnTo>
                    <a:pt x="865" y="948"/>
                  </a:lnTo>
                  <a:lnTo>
                    <a:pt x="1031" y="1031"/>
                  </a:lnTo>
                  <a:lnTo>
                    <a:pt x="948" y="865"/>
                  </a:lnTo>
                  <a:lnTo>
                    <a:pt x="848" y="698"/>
                  </a:lnTo>
                  <a:lnTo>
                    <a:pt x="732" y="565"/>
                  </a:lnTo>
                  <a:lnTo>
                    <a:pt x="599" y="416"/>
                  </a:lnTo>
                  <a:lnTo>
                    <a:pt x="466" y="299"/>
                  </a:lnTo>
                  <a:lnTo>
                    <a:pt x="316" y="183"/>
                  </a:lnTo>
                  <a:lnTo>
                    <a:pt x="166" y="8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8" name="Google Shape;1858;p55"/>
            <p:cNvSpPr/>
            <p:nvPr/>
          </p:nvSpPr>
          <p:spPr>
            <a:xfrm>
              <a:off x="1331775" y="1949350"/>
              <a:ext cx="36600" cy="6250"/>
            </a:xfrm>
            <a:custGeom>
              <a:avLst/>
              <a:gdLst/>
              <a:ahLst/>
              <a:cxnLst/>
              <a:rect l="l" t="t" r="r" b="b"/>
              <a:pathLst>
                <a:path w="1464" h="250" extrusionOk="0">
                  <a:moveTo>
                    <a:pt x="549" y="0"/>
                  </a:moveTo>
                  <a:lnTo>
                    <a:pt x="366" y="33"/>
                  </a:lnTo>
                  <a:lnTo>
                    <a:pt x="184" y="67"/>
                  </a:lnTo>
                  <a:lnTo>
                    <a:pt x="1" y="133"/>
                  </a:lnTo>
                  <a:lnTo>
                    <a:pt x="184" y="183"/>
                  </a:lnTo>
                  <a:lnTo>
                    <a:pt x="366" y="216"/>
                  </a:lnTo>
                  <a:lnTo>
                    <a:pt x="549" y="250"/>
                  </a:lnTo>
                  <a:lnTo>
                    <a:pt x="915" y="250"/>
                  </a:lnTo>
                  <a:lnTo>
                    <a:pt x="1098" y="216"/>
                  </a:lnTo>
                  <a:lnTo>
                    <a:pt x="1281" y="183"/>
                  </a:lnTo>
                  <a:lnTo>
                    <a:pt x="1463" y="133"/>
                  </a:lnTo>
                  <a:lnTo>
                    <a:pt x="1281" y="67"/>
                  </a:lnTo>
                  <a:lnTo>
                    <a:pt x="1098" y="33"/>
                  </a:lnTo>
                  <a:lnTo>
                    <a:pt x="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59" name="Google Shape;1859;p55"/>
            <p:cNvSpPr/>
            <p:nvPr/>
          </p:nvSpPr>
          <p:spPr>
            <a:xfrm>
              <a:off x="1371675" y="2024550"/>
              <a:ext cx="26200" cy="26200"/>
            </a:xfrm>
            <a:custGeom>
              <a:avLst/>
              <a:gdLst/>
              <a:ahLst/>
              <a:cxnLst/>
              <a:rect l="l" t="t" r="r" b="b"/>
              <a:pathLst>
                <a:path w="1048" h="1048" extrusionOk="0">
                  <a:moveTo>
                    <a:pt x="1047" y="1"/>
                  </a:moveTo>
                  <a:lnTo>
                    <a:pt x="881" y="100"/>
                  </a:lnTo>
                  <a:lnTo>
                    <a:pt x="715" y="200"/>
                  </a:lnTo>
                  <a:lnTo>
                    <a:pt x="565" y="300"/>
                  </a:lnTo>
                  <a:lnTo>
                    <a:pt x="433" y="433"/>
                  </a:lnTo>
                  <a:lnTo>
                    <a:pt x="300" y="566"/>
                  </a:lnTo>
                  <a:lnTo>
                    <a:pt x="200" y="715"/>
                  </a:lnTo>
                  <a:lnTo>
                    <a:pt x="100" y="882"/>
                  </a:lnTo>
                  <a:lnTo>
                    <a:pt x="0" y="1048"/>
                  </a:lnTo>
                  <a:lnTo>
                    <a:pt x="0" y="1048"/>
                  </a:lnTo>
                  <a:lnTo>
                    <a:pt x="167" y="948"/>
                  </a:lnTo>
                  <a:lnTo>
                    <a:pt x="333" y="848"/>
                  </a:lnTo>
                  <a:lnTo>
                    <a:pt x="482" y="749"/>
                  </a:lnTo>
                  <a:lnTo>
                    <a:pt x="615" y="616"/>
                  </a:lnTo>
                  <a:lnTo>
                    <a:pt x="748" y="483"/>
                  </a:lnTo>
                  <a:lnTo>
                    <a:pt x="848" y="333"/>
                  </a:lnTo>
                  <a:lnTo>
                    <a:pt x="948" y="167"/>
                  </a:lnTo>
                  <a:lnTo>
                    <a:pt x="1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0" name="Google Shape;1860;p55"/>
            <p:cNvSpPr/>
            <p:nvPr/>
          </p:nvSpPr>
          <p:spPr>
            <a:xfrm>
              <a:off x="1571950" y="1950600"/>
              <a:ext cx="36600" cy="6250"/>
            </a:xfrm>
            <a:custGeom>
              <a:avLst/>
              <a:gdLst/>
              <a:ahLst/>
              <a:cxnLst/>
              <a:rect l="l" t="t" r="r" b="b"/>
              <a:pathLst>
                <a:path w="1464" h="250" extrusionOk="0">
                  <a:moveTo>
                    <a:pt x="732" y="0"/>
                  </a:moveTo>
                  <a:lnTo>
                    <a:pt x="549" y="17"/>
                  </a:lnTo>
                  <a:lnTo>
                    <a:pt x="366" y="33"/>
                  </a:lnTo>
                  <a:lnTo>
                    <a:pt x="184" y="67"/>
                  </a:lnTo>
                  <a:lnTo>
                    <a:pt x="1" y="133"/>
                  </a:lnTo>
                  <a:lnTo>
                    <a:pt x="184" y="183"/>
                  </a:lnTo>
                  <a:lnTo>
                    <a:pt x="366" y="216"/>
                  </a:lnTo>
                  <a:lnTo>
                    <a:pt x="549" y="249"/>
                  </a:lnTo>
                  <a:lnTo>
                    <a:pt x="915" y="249"/>
                  </a:lnTo>
                  <a:lnTo>
                    <a:pt x="1098" y="216"/>
                  </a:lnTo>
                  <a:lnTo>
                    <a:pt x="1281" y="183"/>
                  </a:lnTo>
                  <a:lnTo>
                    <a:pt x="1463" y="133"/>
                  </a:lnTo>
                  <a:lnTo>
                    <a:pt x="1281" y="67"/>
                  </a:lnTo>
                  <a:lnTo>
                    <a:pt x="1098" y="33"/>
                  </a:lnTo>
                  <a:lnTo>
                    <a:pt x="915" y="17"/>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1" name="Google Shape;1861;p55"/>
            <p:cNvSpPr/>
            <p:nvPr/>
          </p:nvSpPr>
          <p:spPr>
            <a:xfrm>
              <a:off x="1542450" y="1855850"/>
              <a:ext cx="26200" cy="25775"/>
            </a:xfrm>
            <a:custGeom>
              <a:avLst/>
              <a:gdLst/>
              <a:ahLst/>
              <a:cxnLst/>
              <a:rect l="l" t="t" r="r" b="b"/>
              <a:pathLst>
                <a:path w="1048" h="1031" extrusionOk="0">
                  <a:moveTo>
                    <a:pt x="1048" y="0"/>
                  </a:moveTo>
                  <a:lnTo>
                    <a:pt x="882" y="84"/>
                  </a:lnTo>
                  <a:lnTo>
                    <a:pt x="715" y="183"/>
                  </a:lnTo>
                  <a:lnTo>
                    <a:pt x="566" y="300"/>
                  </a:lnTo>
                  <a:lnTo>
                    <a:pt x="433" y="433"/>
                  </a:lnTo>
                  <a:lnTo>
                    <a:pt x="316" y="566"/>
                  </a:lnTo>
                  <a:lnTo>
                    <a:pt x="200" y="715"/>
                  </a:lnTo>
                  <a:lnTo>
                    <a:pt x="100" y="865"/>
                  </a:lnTo>
                  <a:lnTo>
                    <a:pt x="1" y="1031"/>
                  </a:lnTo>
                  <a:lnTo>
                    <a:pt x="167" y="948"/>
                  </a:lnTo>
                  <a:lnTo>
                    <a:pt x="333" y="848"/>
                  </a:lnTo>
                  <a:lnTo>
                    <a:pt x="483" y="732"/>
                  </a:lnTo>
                  <a:lnTo>
                    <a:pt x="616" y="599"/>
                  </a:lnTo>
                  <a:lnTo>
                    <a:pt x="732" y="466"/>
                  </a:lnTo>
                  <a:lnTo>
                    <a:pt x="848" y="316"/>
                  </a:lnTo>
                  <a:lnTo>
                    <a:pt x="948" y="167"/>
                  </a:lnTo>
                  <a:lnTo>
                    <a:pt x="1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2" name="Google Shape;1862;p55"/>
            <p:cNvSpPr/>
            <p:nvPr/>
          </p:nvSpPr>
          <p:spPr>
            <a:xfrm>
              <a:off x="864325" y="3332225"/>
              <a:ext cx="262200" cy="233550"/>
            </a:xfrm>
            <a:custGeom>
              <a:avLst/>
              <a:gdLst/>
              <a:ahLst/>
              <a:cxnLst/>
              <a:rect l="l" t="t" r="r" b="b"/>
              <a:pathLst>
                <a:path w="10488" h="9342" extrusionOk="0">
                  <a:moveTo>
                    <a:pt x="0" y="0"/>
                  </a:moveTo>
                  <a:lnTo>
                    <a:pt x="66" y="166"/>
                  </a:lnTo>
                  <a:lnTo>
                    <a:pt x="249" y="648"/>
                  </a:lnTo>
                  <a:lnTo>
                    <a:pt x="549" y="1363"/>
                  </a:lnTo>
                  <a:lnTo>
                    <a:pt x="748" y="1779"/>
                  </a:lnTo>
                  <a:lnTo>
                    <a:pt x="981" y="2244"/>
                  </a:lnTo>
                  <a:lnTo>
                    <a:pt x="1230" y="2726"/>
                  </a:lnTo>
                  <a:lnTo>
                    <a:pt x="1496" y="3225"/>
                  </a:lnTo>
                  <a:lnTo>
                    <a:pt x="1812" y="3740"/>
                  </a:lnTo>
                  <a:lnTo>
                    <a:pt x="2144" y="4255"/>
                  </a:lnTo>
                  <a:lnTo>
                    <a:pt x="2493" y="4754"/>
                  </a:lnTo>
                  <a:lnTo>
                    <a:pt x="2892" y="5252"/>
                  </a:lnTo>
                  <a:lnTo>
                    <a:pt x="3291" y="5718"/>
                  </a:lnTo>
                  <a:lnTo>
                    <a:pt x="3507" y="5934"/>
                  </a:lnTo>
                  <a:lnTo>
                    <a:pt x="3740" y="6150"/>
                  </a:lnTo>
                  <a:lnTo>
                    <a:pt x="3956" y="6349"/>
                  </a:lnTo>
                  <a:lnTo>
                    <a:pt x="4205" y="6549"/>
                  </a:lnTo>
                  <a:lnTo>
                    <a:pt x="4454" y="6732"/>
                  </a:lnTo>
                  <a:lnTo>
                    <a:pt x="4704" y="6914"/>
                  </a:lnTo>
                  <a:lnTo>
                    <a:pt x="5236" y="7263"/>
                  </a:lnTo>
                  <a:lnTo>
                    <a:pt x="5801" y="7579"/>
                  </a:lnTo>
                  <a:lnTo>
                    <a:pt x="6349" y="7862"/>
                  </a:lnTo>
                  <a:lnTo>
                    <a:pt x="6914" y="8128"/>
                  </a:lnTo>
                  <a:lnTo>
                    <a:pt x="7480" y="8360"/>
                  </a:lnTo>
                  <a:lnTo>
                    <a:pt x="8011" y="8560"/>
                  </a:lnTo>
                  <a:lnTo>
                    <a:pt x="8510" y="8743"/>
                  </a:lnTo>
                  <a:lnTo>
                    <a:pt x="8975" y="8909"/>
                  </a:lnTo>
                  <a:lnTo>
                    <a:pt x="9773" y="9142"/>
                  </a:lnTo>
                  <a:lnTo>
                    <a:pt x="10288" y="9291"/>
                  </a:lnTo>
                  <a:lnTo>
                    <a:pt x="10488" y="9341"/>
                  </a:lnTo>
                  <a:lnTo>
                    <a:pt x="10455" y="9125"/>
                  </a:lnTo>
                  <a:lnTo>
                    <a:pt x="10372" y="8560"/>
                  </a:lnTo>
                  <a:lnTo>
                    <a:pt x="10205" y="7729"/>
                  </a:lnTo>
                  <a:lnTo>
                    <a:pt x="10089" y="7247"/>
                  </a:lnTo>
                  <a:lnTo>
                    <a:pt x="9956" y="6732"/>
                  </a:lnTo>
                  <a:lnTo>
                    <a:pt x="9806" y="6200"/>
                  </a:lnTo>
                  <a:lnTo>
                    <a:pt x="9624" y="5651"/>
                  </a:lnTo>
                  <a:lnTo>
                    <a:pt x="9408" y="5103"/>
                  </a:lnTo>
                  <a:lnTo>
                    <a:pt x="9175" y="4571"/>
                  </a:lnTo>
                  <a:lnTo>
                    <a:pt x="9042" y="4322"/>
                  </a:lnTo>
                  <a:lnTo>
                    <a:pt x="8909" y="4072"/>
                  </a:lnTo>
                  <a:lnTo>
                    <a:pt x="8776" y="3823"/>
                  </a:lnTo>
                  <a:lnTo>
                    <a:pt x="8626" y="3607"/>
                  </a:lnTo>
                  <a:lnTo>
                    <a:pt x="8460" y="3391"/>
                  </a:lnTo>
                  <a:lnTo>
                    <a:pt x="8294" y="3175"/>
                  </a:lnTo>
                  <a:lnTo>
                    <a:pt x="8128" y="2992"/>
                  </a:lnTo>
                  <a:lnTo>
                    <a:pt x="7945" y="2826"/>
                  </a:lnTo>
                  <a:lnTo>
                    <a:pt x="7579" y="2543"/>
                  </a:lnTo>
                  <a:lnTo>
                    <a:pt x="7197" y="2294"/>
                  </a:lnTo>
                  <a:lnTo>
                    <a:pt x="6798" y="2078"/>
                  </a:lnTo>
                  <a:lnTo>
                    <a:pt x="6383" y="1878"/>
                  </a:lnTo>
                  <a:lnTo>
                    <a:pt x="6383" y="1878"/>
                  </a:lnTo>
                  <a:lnTo>
                    <a:pt x="6416" y="2244"/>
                  </a:lnTo>
                  <a:lnTo>
                    <a:pt x="6416" y="2626"/>
                  </a:lnTo>
                  <a:lnTo>
                    <a:pt x="6399" y="2992"/>
                  </a:lnTo>
                  <a:lnTo>
                    <a:pt x="6383" y="3374"/>
                  </a:lnTo>
                  <a:lnTo>
                    <a:pt x="6233" y="3092"/>
                  </a:lnTo>
                  <a:lnTo>
                    <a:pt x="6067" y="2809"/>
                  </a:lnTo>
                  <a:lnTo>
                    <a:pt x="5900" y="2543"/>
                  </a:lnTo>
                  <a:lnTo>
                    <a:pt x="5718" y="2277"/>
                  </a:lnTo>
                  <a:lnTo>
                    <a:pt x="5535" y="2011"/>
                  </a:lnTo>
                  <a:lnTo>
                    <a:pt x="5335" y="1762"/>
                  </a:lnTo>
                  <a:lnTo>
                    <a:pt x="5119" y="1513"/>
                  </a:lnTo>
                  <a:lnTo>
                    <a:pt x="4903" y="1280"/>
                  </a:lnTo>
                  <a:lnTo>
                    <a:pt x="4305" y="1080"/>
                  </a:lnTo>
                  <a:lnTo>
                    <a:pt x="3690" y="898"/>
                  </a:lnTo>
                  <a:lnTo>
                    <a:pt x="3092" y="715"/>
                  </a:lnTo>
                  <a:lnTo>
                    <a:pt x="2477" y="565"/>
                  </a:lnTo>
                  <a:lnTo>
                    <a:pt x="1862" y="399"/>
                  </a:lnTo>
                  <a:lnTo>
                    <a:pt x="1247" y="249"/>
                  </a:lnTo>
                  <a:lnTo>
                    <a:pt x="632" y="11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3" name="Google Shape;1863;p55"/>
            <p:cNvSpPr/>
            <p:nvPr/>
          </p:nvSpPr>
          <p:spPr>
            <a:xfrm>
              <a:off x="887575" y="3348000"/>
              <a:ext cx="303775" cy="387300"/>
            </a:xfrm>
            <a:custGeom>
              <a:avLst/>
              <a:gdLst/>
              <a:ahLst/>
              <a:cxnLst/>
              <a:rect l="l" t="t" r="r" b="b"/>
              <a:pathLst>
                <a:path w="12151" h="15492" extrusionOk="0">
                  <a:moveTo>
                    <a:pt x="17" y="1"/>
                  </a:moveTo>
                  <a:lnTo>
                    <a:pt x="1" y="17"/>
                  </a:lnTo>
                  <a:lnTo>
                    <a:pt x="1" y="34"/>
                  </a:lnTo>
                  <a:lnTo>
                    <a:pt x="1" y="67"/>
                  </a:lnTo>
                  <a:lnTo>
                    <a:pt x="898" y="665"/>
                  </a:lnTo>
                  <a:lnTo>
                    <a:pt x="1796" y="1280"/>
                  </a:lnTo>
                  <a:lnTo>
                    <a:pt x="2693" y="1912"/>
                  </a:lnTo>
                  <a:lnTo>
                    <a:pt x="3126" y="2228"/>
                  </a:lnTo>
                  <a:lnTo>
                    <a:pt x="3558" y="2560"/>
                  </a:lnTo>
                  <a:lnTo>
                    <a:pt x="4023" y="2926"/>
                  </a:lnTo>
                  <a:lnTo>
                    <a:pt x="4472" y="3292"/>
                  </a:lnTo>
                  <a:lnTo>
                    <a:pt x="5386" y="4040"/>
                  </a:lnTo>
                  <a:lnTo>
                    <a:pt x="5303" y="3990"/>
                  </a:lnTo>
                  <a:lnTo>
                    <a:pt x="4804" y="3724"/>
                  </a:lnTo>
                  <a:lnTo>
                    <a:pt x="4306" y="3474"/>
                  </a:lnTo>
                  <a:lnTo>
                    <a:pt x="3275" y="2992"/>
                  </a:lnTo>
                  <a:lnTo>
                    <a:pt x="2195" y="2494"/>
                  </a:lnTo>
                  <a:lnTo>
                    <a:pt x="1114" y="1995"/>
                  </a:lnTo>
                  <a:lnTo>
                    <a:pt x="1098" y="1995"/>
                  </a:lnTo>
                  <a:lnTo>
                    <a:pt x="1098" y="2012"/>
                  </a:lnTo>
                  <a:lnTo>
                    <a:pt x="2294" y="2627"/>
                  </a:lnTo>
                  <a:lnTo>
                    <a:pt x="3358" y="3159"/>
                  </a:lnTo>
                  <a:lnTo>
                    <a:pt x="4422" y="3691"/>
                  </a:lnTo>
                  <a:lnTo>
                    <a:pt x="4838" y="3890"/>
                  </a:lnTo>
                  <a:lnTo>
                    <a:pt x="5253" y="4123"/>
                  </a:lnTo>
                  <a:lnTo>
                    <a:pt x="5652" y="4355"/>
                  </a:lnTo>
                  <a:lnTo>
                    <a:pt x="6034" y="4621"/>
                  </a:lnTo>
                  <a:lnTo>
                    <a:pt x="6483" y="5053"/>
                  </a:lnTo>
                  <a:lnTo>
                    <a:pt x="6815" y="5386"/>
                  </a:lnTo>
                  <a:lnTo>
                    <a:pt x="7148" y="5735"/>
                  </a:lnTo>
                  <a:lnTo>
                    <a:pt x="7464" y="6101"/>
                  </a:lnTo>
                  <a:lnTo>
                    <a:pt x="7763" y="6466"/>
                  </a:lnTo>
                  <a:lnTo>
                    <a:pt x="7281" y="6400"/>
                  </a:lnTo>
                  <a:lnTo>
                    <a:pt x="6799" y="6300"/>
                  </a:lnTo>
                  <a:lnTo>
                    <a:pt x="6234" y="6167"/>
                  </a:lnTo>
                  <a:lnTo>
                    <a:pt x="5669" y="6001"/>
                  </a:lnTo>
                  <a:lnTo>
                    <a:pt x="5137" y="5801"/>
                  </a:lnTo>
                  <a:lnTo>
                    <a:pt x="4588" y="5569"/>
                  </a:lnTo>
                  <a:lnTo>
                    <a:pt x="4073" y="5319"/>
                  </a:lnTo>
                  <a:lnTo>
                    <a:pt x="3558" y="5037"/>
                  </a:lnTo>
                  <a:lnTo>
                    <a:pt x="3059" y="4704"/>
                  </a:lnTo>
                  <a:lnTo>
                    <a:pt x="2594" y="4355"/>
                  </a:lnTo>
                  <a:lnTo>
                    <a:pt x="2577" y="4355"/>
                  </a:lnTo>
                  <a:lnTo>
                    <a:pt x="2577" y="4372"/>
                  </a:lnTo>
                  <a:lnTo>
                    <a:pt x="3109" y="4804"/>
                  </a:lnTo>
                  <a:lnTo>
                    <a:pt x="3674" y="5203"/>
                  </a:lnTo>
                  <a:lnTo>
                    <a:pt x="4173" y="5502"/>
                  </a:lnTo>
                  <a:lnTo>
                    <a:pt x="4705" y="5785"/>
                  </a:lnTo>
                  <a:lnTo>
                    <a:pt x="5236" y="6017"/>
                  </a:lnTo>
                  <a:lnTo>
                    <a:pt x="5802" y="6234"/>
                  </a:lnTo>
                  <a:lnTo>
                    <a:pt x="6317" y="6383"/>
                  </a:lnTo>
                  <a:lnTo>
                    <a:pt x="6849" y="6516"/>
                  </a:lnTo>
                  <a:lnTo>
                    <a:pt x="7381" y="6599"/>
                  </a:lnTo>
                  <a:lnTo>
                    <a:pt x="7912" y="6649"/>
                  </a:lnTo>
                  <a:lnTo>
                    <a:pt x="8178" y="6981"/>
                  </a:lnTo>
                  <a:lnTo>
                    <a:pt x="8444" y="7331"/>
                  </a:lnTo>
                  <a:lnTo>
                    <a:pt x="8694" y="7680"/>
                  </a:lnTo>
                  <a:lnTo>
                    <a:pt x="8926" y="8045"/>
                  </a:lnTo>
                  <a:lnTo>
                    <a:pt x="9192" y="8477"/>
                  </a:lnTo>
                  <a:lnTo>
                    <a:pt x="9442" y="8910"/>
                  </a:lnTo>
                  <a:lnTo>
                    <a:pt x="9691" y="9358"/>
                  </a:lnTo>
                  <a:lnTo>
                    <a:pt x="9924" y="9807"/>
                  </a:lnTo>
                  <a:lnTo>
                    <a:pt x="10140" y="10256"/>
                  </a:lnTo>
                  <a:lnTo>
                    <a:pt x="10356" y="10721"/>
                  </a:lnTo>
                  <a:lnTo>
                    <a:pt x="10738" y="11652"/>
                  </a:lnTo>
                  <a:lnTo>
                    <a:pt x="11104" y="12599"/>
                  </a:lnTo>
                  <a:lnTo>
                    <a:pt x="11453" y="13547"/>
                  </a:lnTo>
                  <a:lnTo>
                    <a:pt x="11785" y="14511"/>
                  </a:lnTo>
                  <a:lnTo>
                    <a:pt x="12101" y="15458"/>
                  </a:lnTo>
                  <a:lnTo>
                    <a:pt x="12118" y="15491"/>
                  </a:lnTo>
                  <a:lnTo>
                    <a:pt x="12134" y="15491"/>
                  </a:lnTo>
                  <a:lnTo>
                    <a:pt x="12151" y="15475"/>
                  </a:lnTo>
                  <a:lnTo>
                    <a:pt x="12151" y="15458"/>
                  </a:lnTo>
                  <a:lnTo>
                    <a:pt x="11852" y="14361"/>
                  </a:lnTo>
                  <a:lnTo>
                    <a:pt x="11503" y="13264"/>
                  </a:lnTo>
                  <a:lnTo>
                    <a:pt x="11137" y="12184"/>
                  </a:lnTo>
                  <a:lnTo>
                    <a:pt x="10755" y="11104"/>
                  </a:lnTo>
                  <a:lnTo>
                    <a:pt x="10555" y="10638"/>
                  </a:lnTo>
                  <a:lnTo>
                    <a:pt x="10356" y="10173"/>
                  </a:lnTo>
                  <a:lnTo>
                    <a:pt x="10156" y="9707"/>
                  </a:lnTo>
                  <a:lnTo>
                    <a:pt x="9924" y="9259"/>
                  </a:lnTo>
                  <a:lnTo>
                    <a:pt x="9691" y="8810"/>
                  </a:lnTo>
                  <a:lnTo>
                    <a:pt x="9442" y="8361"/>
                  </a:lnTo>
                  <a:lnTo>
                    <a:pt x="9176" y="7929"/>
                  </a:lnTo>
                  <a:lnTo>
                    <a:pt x="8910" y="7497"/>
                  </a:lnTo>
                  <a:lnTo>
                    <a:pt x="8511" y="6948"/>
                  </a:lnTo>
                  <a:lnTo>
                    <a:pt x="8461" y="6649"/>
                  </a:lnTo>
                  <a:lnTo>
                    <a:pt x="8311" y="6084"/>
                  </a:lnTo>
                  <a:lnTo>
                    <a:pt x="8195" y="5619"/>
                  </a:lnTo>
                  <a:lnTo>
                    <a:pt x="8062" y="5153"/>
                  </a:lnTo>
                  <a:lnTo>
                    <a:pt x="7879" y="4688"/>
                  </a:lnTo>
                  <a:lnTo>
                    <a:pt x="7680" y="4256"/>
                  </a:lnTo>
                  <a:lnTo>
                    <a:pt x="7464" y="3823"/>
                  </a:lnTo>
                  <a:lnTo>
                    <a:pt x="7214" y="3391"/>
                  </a:lnTo>
                  <a:lnTo>
                    <a:pt x="6948" y="2992"/>
                  </a:lnTo>
                  <a:lnTo>
                    <a:pt x="6649" y="2594"/>
                  </a:lnTo>
                  <a:lnTo>
                    <a:pt x="6633" y="2594"/>
                  </a:lnTo>
                  <a:lnTo>
                    <a:pt x="6633" y="2627"/>
                  </a:lnTo>
                  <a:lnTo>
                    <a:pt x="6815" y="2876"/>
                  </a:lnTo>
                  <a:lnTo>
                    <a:pt x="6998" y="3125"/>
                  </a:lnTo>
                  <a:lnTo>
                    <a:pt x="7164" y="3408"/>
                  </a:lnTo>
                  <a:lnTo>
                    <a:pt x="7314" y="3674"/>
                  </a:lnTo>
                  <a:lnTo>
                    <a:pt x="7464" y="3956"/>
                  </a:lnTo>
                  <a:lnTo>
                    <a:pt x="7580" y="4239"/>
                  </a:lnTo>
                  <a:lnTo>
                    <a:pt x="7696" y="4538"/>
                  </a:lnTo>
                  <a:lnTo>
                    <a:pt x="7796" y="4837"/>
                  </a:lnTo>
                  <a:lnTo>
                    <a:pt x="7996" y="5419"/>
                  </a:lnTo>
                  <a:lnTo>
                    <a:pt x="8162" y="6001"/>
                  </a:lnTo>
                  <a:lnTo>
                    <a:pt x="8311" y="6616"/>
                  </a:lnTo>
                  <a:lnTo>
                    <a:pt x="8328" y="6699"/>
                  </a:lnTo>
                  <a:lnTo>
                    <a:pt x="7863" y="6117"/>
                  </a:lnTo>
                  <a:lnTo>
                    <a:pt x="7381" y="5569"/>
                  </a:lnTo>
                  <a:lnTo>
                    <a:pt x="7248" y="5153"/>
                  </a:lnTo>
                  <a:lnTo>
                    <a:pt x="7115" y="4738"/>
                  </a:lnTo>
                  <a:lnTo>
                    <a:pt x="6832" y="3923"/>
                  </a:lnTo>
                  <a:lnTo>
                    <a:pt x="6815" y="3907"/>
                  </a:lnTo>
                  <a:lnTo>
                    <a:pt x="6799" y="3923"/>
                  </a:lnTo>
                  <a:lnTo>
                    <a:pt x="6932" y="4306"/>
                  </a:lnTo>
                  <a:lnTo>
                    <a:pt x="7065" y="4704"/>
                  </a:lnTo>
                  <a:lnTo>
                    <a:pt x="7297" y="5502"/>
                  </a:lnTo>
                  <a:lnTo>
                    <a:pt x="6849" y="5020"/>
                  </a:lnTo>
                  <a:lnTo>
                    <a:pt x="6367" y="4555"/>
                  </a:lnTo>
                  <a:lnTo>
                    <a:pt x="5968" y="4206"/>
                  </a:lnTo>
                  <a:lnTo>
                    <a:pt x="5569" y="3840"/>
                  </a:lnTo>
                  <a:lnTo>
                    <a:pt x="5153" y="3508"/>
                  </a:lnTo>
                  <a:lnTo>
                    <a:pt x="4721" y="3175"/>
                  </a:lnTo>
                  <a:lnTo>
                    <a:pt x="4671" y="3059"/>
                  </a:lnTo>
                  <a:lnTo>
                    <a:pt x="4472" y="2727"/>
                  </a:lnTo>
                  <a:lnTo>
                    <a:pt x="4272" y="2411"/>
                  </a:lnTo>
                  <a:lnTo>
                    <a:pt x="4056" y="2112"/>
                  </a:lnTo>
                  <a:lnTo>
                    <a:pt x="3807" y="1812"/>
                  </a:lnTo>
                  <a:lnTo>
                    <a:pt x="3574" y="1513"/>
                  </a:lnTo>
                  <a:lnTo>
                    <a:pt x="3059" y="915"/>
                  </a:lnTo>
                  <a:lnTo>
                    <a:pt x="3042" y="915"/>
                  </a:lnTo>
                  <a:lnTo>
                    <a:pt x="3042" y="948"/>
                  </a:lnTo>
                  <a:lnTo>
                    <a:pt x="3292" y="1231"/>
                  </a:lnTo>
                  <a:lnTo>
                    <a:pt x="3524" y="1546"/>
                  </a:lnTo>
                  <a:lnTo>
                    <a:pt x="3757" y="1846"/>
                  </a:lnTo>
                  <a:lnTo>
                    <a:pt x="3973" y="2178"/>
                  </a:lnTo>
                  <a:lnTo>
                    <a:pt x="4372" y="2826"/>
                  </a:lnTo>
                  <a:lnTo>
                    <a:pt x="4455" y="2959"/>
                  </a:lnTo>
                  <a:lnTo>
                    <a:pt x="3907" y="2544"/>
                  </a:lnTo>
                  <a:lnTo>
                    <a:pt x="3342" y="2145"/>
                  </a:lnTo>
                  <a:lnTo>
                    <a:pt x="2544" y="1580"/>
                  </a:lnTo>
                  <a:lnTo>
                    <a:pt x="1713" y="1048"/>
                  </a:lnTo>
                  <a:lnTo>
                    <a:pt x="882" y="516"/>
                  </a:lnTo>
                  <a:lnTo>
                    <a:pt x="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4" name="Google Shape;1864;p55"/>
            <p:cNvSpPr/>
            <p:nvPr/>
          </p:nvSpPr>
          <p:spPr>
            <a:xfrm>
              <a:off x="938275" y="3436100"/>
              <a:ext cx="53625" cy="26625"/>
            </a:xfrm>
            <a:custGeom>
              <a:avLst/>
              <a:gdLst/>
              <a:ahLst/>
              <a:cxnLst/>
              <a:rect l="l" t="t" r="r" b="b"/>
              <a:pathLst>
                <a:path w="2145" h="1065" extrusionOk="0">
                  <a:moveTo>
                    <a:pt x="1" y="0"/>
                  </a:moveTo>
                  <a:lnTo>
                    <a:pt x="1" y="17"/>
                  </a:lnTo>
                  <a:lnTo>
                    <a:pt x="17" y="34"/>
                  </a:lnTo>
                  <a:lnTo>
                    <a:pt x="549" y="283"/>
                  </a:lnTo>
                  <a:lnTo>
                    <a:pt x="1081" y="549"/>
                  </a:lnTo>
                  <a:lnTo>
                    <a:pt x="1596" y="815"/>
                  </a:lnTo>
                  <a:lnTo>
                    <a:pt x="2111" y="1064"/>
                  </a:lnTo>
                  <a:lnTo>
                    <a:pt x="2145" y="1047"/>
                  </a:lnTo>
                  <a:lnTo>
                    <a:pt x="2128" y="1031"/>
                  </a:lnTo>
                  <a:lnTo>
                    <a:pt x="1613" y="732"/>
                  </a:lnTo>
                  <a:lnTo>
                    <a:pt x="1347" y="599"/>
                  </a:lnTo>
                  <a:lnTo>
                    <a:pt x="1081" y="466"/>
                  </a:lnTo>
                  <a:lnTo>
                    <a:pt x="549" y="233"/>
                  </a:lnTo>
                  <a:lnTo>
                    <a:pt x="17" y="1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5" name="Google Shape;1865;p55"/>
            <p:cNvSpPr/>
            <p:nvPr/>
          </p:nvSpPr>
          <p:spPr>
            <a:xfrm>
              <a:off x="1197575" y="3016000"/>
              <a:ext cx="283000" cy="376075"/>
            </a:xfrm>
            <a:custGeom>
              <a:avLst/>
              <a:gdLst/>
              <a:ahLst/>
              <a:cxnLst/>
              <a:rect l="l" t="t" r="r" b="b"/>
              <a:pathLst>
                <a:path w="11320" h="15043" extrusionOk="0">
                  <a:moveTo>
                    <a:pt x="11319" y="0"/>
                  </a:moveTo>
                  <a:lnTo>
                    <a:pt x="10987" y="117"/>
                  </a:lnTo>
                  <a:lnTo>
                    <a:pt x="10056" y="416"/>
                  </a:lnTo>
                  <a:lnTo>
                    <a:pt x="9424" y="649"/>
                  </a:lnTo>
                  <a:lnTo>
                    <a:pt x="8710" y="931"/>
                  </a:lnTo>
                  <a:lnTo>
                    <a:pt x="7928" y="1247"/>
                  </a:lnTo>
                  <a:lnTo>
                    <a:pt x="7114" y="1613"/>
                  </a:lnTo>
                  <a:lnTo>
                    <a:pt x="6266" y="2028"/>
                  </a:lnTo>
                  <a:lnTo>
                    <a:pt x="5834" y="2261"/>
                  </a:lnTo>
                  <a:lnTo>
                    <a:pt x="5419" y="2494"/>
                  </a:lnTo>
                  <a:lnTo>
                    <a:pt x="5003" y="2743"/>
                  </a:lnTo>
                  <a:lnTo>
                    <a:pt x="4588" y="2992"/>
                  </a:lnTo>
                  <a:lnTo>
                    <a:pt x="4189" y="3258"/>
                  </a:lnTo>
                  <a:lnTo>
                    <a:pt x="3806" y="3524"/>
                  </a:lnTo>
                  <a:lnTo>
                    <a:pt x="3424" y="3807"/>
                  </a:lnTo>
                  <a:lnTo>
                    <a:pt x="3075" y="4106"/>
                  </a:lnTo>
                  <a:lnTo>
                    <a:pt x="2743" y="4405"/>
                  </a:lnTo>
                  <a:lnTo>
                    <a:pt x="2427" y="4721"/>
                  </a:lnTo>
                  <a:lnTo>
                    <a:pt x="2144" y="5053"/>
                  </a:lnTo>
                  <a:lnTo>
                    <a:pt x="1878" y="5386"/>
                  </a:lnTo>
                  <a:lnTo>
                    <a:pt x="1646" y="5718"/>
                  </a:lnTo>
                  <a:lnTo>
                    <a:pt x="1463" y="6067"/>
                  </a:lnTo>
                  <a:lnTo>
                    <a:pt x="1197" y="6599"/>
                  </a:lnTo>
                  <a:lnTo>
                    <a:pt x="981" y="7131"/>
                  </a:lnTo>
                  <a:lnTo>
                    <a:pt x="765" y="7663"/>
                  </a:lnTo>
                  <a:lnTo>
                    <a:pt x="582" y="8211"/>
                  </a:lnTo>
                  <a:lnTo>
                    <a:pt x="432" y="8776"/>
                  </a:lnTo>
                  <a:lnTo>
                    <a:pt x="299" y="9325"/>
                  </a:lnTo>
                  <a:lnTo>
                    <a:pt x="200" y="9890"/>
                  </a:lnTo>
                  <a:lnTo>
                    <a:pt x="116" y="10455"/>
                  </a:lnTo>
                  <a:lnTo>
                    <a:pt x="50" y="11037"/>
                  </a:lnTo>
                  <a:lnTo>
                    <a:pt x="17" y="11602"/>
                  </a:lnTo>
                  <a:lnTo>
                    <a:pt x="0" y="12184"/>
                  </a:lnTo>
                  <a:lnTo>
                    <a:pt x="17" y="12749"/>
                  </a:lnTo>
                  <a:lnTo>
                    <a:pt x="50" y="13331"/>
                  </a:lnTo>
                  <a:lnTo>
                    <a:pt x="116" y="13896"/>
                  </a:lnTo>
                  <a:lnTo>
                    <a:pt x="216" y="14477"/>
                  </a:lnTo>
                  <a:lnTo>
                    <a:pt x="316" y="15042"/>
                  </a:lnTo>
                  <a:lnTo>
                    <a:pt x="914" y="14943"/>
                  </a:lnTo>
                  <a:lnTo>
                    <a:pt x="1479" y="14826"/>
                  </a:lnTo>
                  <a:lnTo>
                    <a:pt x="2011" y="14710"/>
                  </a:lnTo>
                  <a:lnTo>
                    <a:pt x="2527" y="14577"/>
                  </a:lnTo>
                  <a:lnTo>
                    <a:pt x="3025" y="14428"/>
                  </a:lnTo>
                  <a:lnTo>
                    <a:pt x="3507" y="14295"/>
                  </a:lnTo>
                  <a:lnTo>
                    <a:pt x="3956" y="14145"/>
                  </a:lnTo>
                  <a:lnTo>
                    <a:pt x="4388" y="13979"/>
                  </a:lnTo>
                  <a:lnTo>
                    <a:pt x="4804" y="13813"/>
                  </a:lnTo>
                  <a:lnTo>
                    <a:pt x="5186" y="13646"/>
                  </a:lnTo>
                  <a:lnTo>
                    <a:pt x="5568" y="13480"/>
                  </a:lnTo>
                  <a:lnTo>
                    <a:pt x="5917" y="13297"/>
                  </a:lnTo>
                  <a:lnTo>
                    <a:pt x="6250" y="13114"/>
                  </a:lnTo>
                  <a:lnTo>
                    <a:pt x="6582" y="12915"/>
                  </a:lnTo>
                  <a:lnTo>
                    <a:pt x="6881" y="12716"/>
                  </a:lnTo>
                  <a:lnTo>
                    <a:pt x="7164" y="12516"/>
                  </a:lnTo>
                  <a:lnTo>
                    <a:pt x="7430" y="12317"/>
                  </a:lnTo>
                  <a:lnTo>
                    <a:pt x="7679" y="12101"/>
                  </a:lnTo>
                  <a:lnTo>
                    <a:pt x="7912" y="11901"/>
                  </a:lnTo>
                  <a:lnTo>
                    <a:pt x="8144" y="11685"/>
                  </a:lnTo>
                  <a:lnTo>
                    <a:pt x="8344" y="11469"/>
                  </a:lnTo>
                  <a:lnTo>
                    <a:pt x="8543" y="11236"/>
                  </a:lnTo>
                  <a:lnTo>
                    <a:pt x="8726" y="11020"/>
                  </a:lnTo>
                  <a:lnTo>
                    <a:pt x="8892" y="10787"/>
                  </a:lnTo>
                  <a:lnTo>
                    <a:pt x="9042" y="10571"/>
                  </a:lnTo>
                  <a:lnTo>
                    <a:pt x="9175" y="10339"/>
                  </a:lnTo>
                  <a:lnTo>
                    <a:pt x="9308" y="10106"/>
                  </a:lnTo>
                  <a:lnTo>
                    <a:pt x="9424" y="9873"/>
                  </a:lnTo>
                  <a:lnTo>
                    <a:pt x="9624" y="9408"/>
                  </a:lnTo>
                  <a:lnTo>
                    <a:pt x="9790" y="8943"/>
                  </a:lnTo>
                  <a:lnTo>
                    <a:pt x="9591" y="8876"/>
                  </a:lnTo>
                  <a:lnTo>
                    <a:pt x="9391" y="8810"/>
                  </a:lnTo>
                  <a:lnTo>
                    <a:pt x="9192" y="8743"/>
                  </a:lnTo>
                  <a:lnTo>
                    <a:pt x="8976" y="8693"/>
                  </a:lnTo>
                  <a:lnTo>
                    <a:pt x="8776" y="8660"/>
                  </a:lnTo>
                  <a:lnTo>
                    <a:pt x="8560" y="8643"/>
                  </a:lnTo>
                  <a:lnTo>
                    <a:pt x="8344" y="8627"/>
                  </a:lnTo>
                  <a:lnTo>
                    <a:pt x="8128" y="8610"/>
                  </a:lnTo>
                  <a:lnTo>
                    <a:pt x="8344" y="8527"/>
                  </a:lnTo>
                  <a:lnTo>
                    <a:pt x="8577" y="8461"/>
                  </a:lnTo>
                  <a:lnTo>
                    <a:pt x="8809" y="8394"/>
                  </a:lnTo>
                  <a:lnTo>
                    <a:pt x="9042" y="8344"/>
                  </a:lnTo>
                  <a:lnTo>
                    <a:pt x="9275" y="8311"/>
                  </a:lnTo>
                  <a:lnTo>
                    <a:pt x="9507" y="8278"/>
                  </a:lnTo>
                  <a:lnTo>
                    <a:pt x="9740" y="8261"/>
                  </a:lnTo>
                  <a:lnTo>
                    <a:pt x="9973" y="8261"/>
                  </a:lnTo>
                  <a:lnTo>
                    <a:pt x="10039" y="7929"/>
                  </a:lnTo>
                  <a:lnTo>
                    <a:pt x="10089" y="7596"/>
                  </a:lnTo>
                  <a:lnTo>
                    <a:pt x="10122" y="7280"/>
                  </a:lnTo>
                  <a:lnTo>
                    <a:pt x="10139" y="6948"/>
                  </a:lnTo>
                  <a:lnTo>
                    <a:pt x="9773" y="6948"/>
                  </a:lnTo>
                  <a:lnTo>
                    <a:pt x="9391" y="6965"/>
                  </a:lnTo>
                  <a:lnTo>
                    <a:pt x="9025" y="7015"/>
                  </a:lnTo>
                  <a:lnTo>
                    <a:pt x="8660" y="7081"/>
                  </a:lnTo>
                  <a:lnTo>
                    <a:pt x="8294" y="7181"/>
                  </a:lnTo>
                  <a:lnTo>
                    <a:pt x="7945" y="7314"/>
                  </a:lnTo>
                  <a:lnTo>
                    <a:pt x="7596" y="7463"/>
                  </a:lnTo>
                  <a:lnTo>
                    <a:pt x="7264" y="7646"/>
                  </a:lnTo>
                  <a:lnTo>
                    <a:pt x="7264" y="7646"/>
                  </a:lnTo>
                  <a:lnTo>
                    <a:pt x="7579" y="7280"/>
                  </a:lnTo>
                  <a:lnTo>
                    <a:pt x="7895" y="6931"/>
                  </a:lnTo>
                  <a:lnTo>
                    <a:pt x="8228" y="6599"/>
                  </a:lnTo>
                  <a:lnTo>
                    <a:pt x="8577" y="6300"/>
                  </a:lnTo>
                  <a:lnTo>
                    <a:pt x="8942" y="6001"/>
                  </a:lnTo>
                  <a:lnTo>
                    <a:pt x="9325" y="5718"/>
                  </a:lnTo>
                  <a:lnTo>
                    <a:pt x="9707" y="5452"/>
                  </a:lnTo>
                  <a:lnTo>
                    <a:pt x="10106" y="5203"/>
                  </a:lnTo>
                  <a:lnTo>
                    <a:pt x="10056" y="4322"/>
                  </a:lnTo>
                  <a:lnTo>
                    <a:pt x="10023" y="3956"/>
                  </a:lnTo>
                  <a:lnTo>
                    <a:pt x="10023" y="3624"/>
                  </a:lnTo>
                  <a:lnTo>
                    <a:pt x="10056" y="3142"/>
                  </a:lnTo>
                  <a:lnTo>
                    <a:pt x="10122" y="2660"/>
                  </a:lnTo>
                  <a:lnTo>
                    <a:pt x="10239" y="2178"/>
                  </a:lnTo>
                  <a:lnTo>
                    <a:pt x="10388" y="1712"/>
                  </a:lnTo>
                  <a:lnTo>
                    <a:pt x="10571" y="1264"/>
                  </a:lnTo>
                  <a:lnTo>
                    <a:pt x="10787" y="831"/>
                  </a:lnTo>
                  <a:lnTo>
                    <a:pt x="11037" y="399"/>
                  </a:lnTo>
                  <a:lnTo>
                    <a:pt x="11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6" name="Google Shape;1866;p55"/>
            <p:cNvSpPr/>
            <p:nvPr/>
          </p:nvSpPr>
          <p:spPr>
            <a:xfrm>
              <a:off x="1144375" y="3058375"/>
              <a:ext cx="293400" cy="680250"/>
            </a:xfrm>
            <a:custGeom>
              <a:avLst/>
              <a:gdLst/>
              <a:ahLst/>
              <a:cxnLst/>
              <a:rect l="l" t="t" r="r" b="b"/>
              <a:pathLst>
                <a:path w="11736" h="27210" extrusionOk="0">
                  <a:moveTo>
                    <a:pt x="11120" y="2959"/>
                  </a:moveTo>
                  <a:lnTo>
                    <a:pt x="10821" y="3126"/>
                  </a:lnTo>
                  <a:lnTo>
                    <a:pt x="11120" y="2976"/>
                  </a:lnTo>
                  <a:lnTo>
                    <a:pt x="11137" y="2976"/>
                  </a:lnTo>
                  <a:lnTo>
                    <a:pt x="11137" y="2959"/>
                  </a:lnTo>
                  <a:close/>
                  <a:moveTo>
                    <a:pt x="11702" y="1"/>
                  </a:moveTo>
                  <a:lnTo>
                    <a:pt x="11203" y="483"/>
                  </a:lnTo>
                  <a:lnTo>
                    <a:pt x="10206" y="1463"/>
                  </a:lnTo>
                  <a:lnTo>
                    <a:pt x="9209" y="2461"/>
                  </a:lnTo>
                  <a:lnTo>
                    <a:pt x="8727" y="2959"/>
                  </a:lnTo>
                  <a:lnTo>
                    <a:pt x="8245" y="3475"/>
                  </a:lnTo>
                  <a:lnTo>
                    <a:pt x="7763" y="4006"/>
                  </a:lnTo>
                  <a:lnTo>
                    <a:pt x="7314" y="4538"/>
                  </a:lnTo>
                  <a:lnTo>
                    <a:pt x="6898" y="5004"/>
                  </a:lnTo>
                  <a:lnTo>
                    <a:pt x="6516" y="5502"/>
                  </a:lnTo>
                  <a:lnTo>
                    <a:pt x="6516" y="5469"/>
                  </a:lnTo>
                  <a:lnTo>
                    <a:pt x="6616" y="5037"/>
                  </a:lnTo>
                  <a:lnTo>
                    <a:pt x="6799" y="4189"/>
                  </a:lnTo>
                  <a:lnTo>
                    <a:pt x="6981" y="3308"/>
                  </a:lnTo>
                  <a:lnTo>
                    <a:pt x="7098" y="2876"/>
                  </a:lnTo>
                  <a:lnTo>
                    <a:pt x="7214" y="2461"/>
                  </a:lnTo>
                  <a:lnTo>
                    <a:pt x="7198" y="2444"/>
                  </a:lnTo>
                  <a:lnTo>
                    <a:pt x="7181" y="2461"/>
                  </a:lnTo>
                  <a:lnTo>
                    <a:pt x="6898" y="3308"/>
                  </a:lnTo>
                  <a:lnTo>
                    <a:pt x="6765" y="3724"/>
                  </a:lnTo>
                  <a:lnTo>
                    <a:pt x="6632" y="4156"/>
                  </a:lnTo>
                  <a:lnTo>
                    <a:pt x="6516" y="4605"/>
                  </a:lnTo>
                  <a:lnTo>
                    <a:pt x="6416" y="5037"/>
                  </a:lnTo>
                  <a:lnTo>
                    <a:pt x="6317" y="5452"/>
                  </a:lnTo>
                  <a:lnTo>
                    <a:pt x="6283" y="5635"/>
                  </a:lnTo>
                  <a:lnTo>
                    <a:pt x="6267" y="5818"/>
                  </a:lnTo>
                  <a:lnTo>
                    <a:pt x="5685" y="6599"/>
                  </a:lnTo>
                  <a:lnTo>
                    <a:pt x="5120" y="7414"/>
                  </a:lnTo>
                  <a:lnTo>
                    <a:pt x="4588" y="8245"/>
                  </a:lnTo>
                  <a:lnTo>
                    <a:pt x="4089" y="9092"/>
                  </a:lnTo>
                  <a:lnTo>
                    <a:pt x="3790" y="9641"/>
                  </a:lnTo>
                  <a:lnTo>
                    <a:pt x="3508" y="10189"/>
                  </a:lnTo>
                  <a:lnTo>
                    <a:pt x="3258" y="10755"/>
                  </a:lnTo>
                  <a:lnTo>
                    <a:pt x="3009" y="11320"/>
                  </a:lnTo>
                  <a:lnTo>
                    <a:pt x="3009" y="11037"/>
                  </a:lnTo>
                  <a:lnTo>
                    <a:pt x="3026" y="10372"/>
                  </a:lnTo>
                  <a:lnTo>
                    <a:pt x="3042" y="9774"/>
                  </a:lnTo>
                  <a:lnTo>
                    <a:pt x="3092" y="9176"/>
                  </a:lnTo>
                  <a:lnTo>
                    <a:pt x="3159" y="8577"/>
                  </a:lnTo>
                  <a:lnTo>
                    <a:pt x="3242" y="7979"/>
                  </a:lnTo>
                  <a:lnTo>
                    <a:pt x="3325" y="7381"/>
                  </a:lnTo>
                  <a:lnTo>
                    <a:pt x="3425" y="6782"/>
                  </a:lnTo>
                  <a:lnTo>
                    <a:pt x="3558" y="6184"/>
                  </a:lnTo>
                  <a:lnTo>
                    <a:pt x="3707" y="5585"/>
                  </a:lnTo>
                  <a:lnTo>
                    <a:pt x="3674" y="5585"/>
                  </a:lnTo>
                  <a:lnTo>
                    <a:pt x="3474" y="6267"/>
                  </a:lnTo>
                  <a:lnTo>
                    <a:pt x="3292" y="6948"/>
                  </a:lnTo>
                  <a:lnTo>
                    <a:pt x="3159" y="7530"/>
                  </a:lnTo>
                  <a:lnTo>
                    <a:pt x="3042" y="8128"/>
                  </a:lnTo>
                  <a:lnTo>
                    <a:pt x="2959" y="8727"/>
                  </a:lnTo>
                  <a:lnTo>
                    <a:pt x="2893" y="9342"/>
                  </a:lnTo>
                  <a:lnTo>
                    <a:pt x="2859" y="9957"/>
                  </a:lnTo>
                  <a:lnTo>
                    <a:pt x="2843" y="10555"/>
                  </a:lnTo>
                  <a:lnTo>
                    <a:pt x="2843" y="11170"/>
                  </a:lnTo>
                  <a:lnTo>
                    <a:pt x="2843" y="11436"/>
                  </a:lnTo>
                  <a:lnTo>
                    <a:pt x="2859" y="11685"/>
                  </a:lnTo>
                  <a:lnTo>
                    <a:pt x="2610" y="12383"/>
                  </a:lnTo>
                  <a:lnTo>
                    <a:pt x="2361" y="13082"/>
                  </a:lnTo>
                  <a:lnTo>
                    <a:pt x="2145" y="13813"/>
                  </a:lnTo>
                  <a:lnTo>
                    <a:pt x="1945" y="14528"/>
                  </a:lnTo>
                  <a:lnTo>
                    <a:pt x="1746" y="15292"/>
                  </a:lnTo>
                  <a:lnTo>
                    <a:pt x="1563" y="16073"/>
                  </a:lnTo>
                  <a:lnTo>
                    <a:pt x="1380" y="16855"/>
                  </a:lnTo>
                  <a:lnTo>
                    <a:pt x="1214" y="17636"/>
                  </a:lnTo>
                  <a:lnTo>
                    <a:pt x="1064" y="18417"/>
                  </a:lnTo>
                  <a:lnTo>
                    <a:pt x="915" y="19198"/>
                  </a:lnTo>
                  <a:lnTo>
                    <a:pt x="782" y="19979"/>
                  </a:lnTo>
                  <a:lnTo>
                    <a:pt x="665" y="20777"/>
                  </a:lnTo>
                  <a:lnTo>
                    <a:pt x="533" y="21558"/>
                  </a:lnTo>
                  <a:lnTo>
                    <a:pt x="433" y="22356"/>
                  </a:lnTo>
                  <a:lnTo>
                    <a:pt x="333" y="23137"/>
                  </a:lnTo>
                  <a:lnTo>
                    <a:pt x="250" y="23935"/>
                  </a:lnTo>
                  <a:lnTo>
                    <a:pt x="167" y="24733"/>
                  </a:lnTo>
                  <a:lnTo>
                    <a:pt x="84" y="25531"/>
                  </a:lnTo>
                  <a:lnTo>
                    <a:pt x="34" y="26329"/>
                  </a:lnTo>
                  <a:lnTo>
                    <a:pt x="1" y="27126"/>
                  </a:lnTo>
                  <a:lnTo>
                    <a:pt x="1" y="27160"/>
                  </a:lnTo>
                  <a:lnTo>
                    <a:pt x="17" y="27193"/>
                  </a:lnTo>
                  <a:lnTo>
                    <a:pt x="50" y="27209"/>
                  </a:lnTo>
                  <a:lnTo>
                    <a:pt x="117" y="27209"/>
                  </a:lnTo>
                  <a:lnTo>
                    <a:pt x="134" y="27193"/>
                  </a:lnTo>
                  <a:lnTo>
                    <a:pt x="150" y="27160"/>
                  </a:lnTo>
                  <a:lnTo>
                    <a:pt x="167" y="27126"/>
                  </a:lnTo>
                  <a:lnTo>
                    <a:pt x="250" y="26345"/>
                  </a:lnTo>
                  <a:lnTo>
                    <a:pt x="400" y="24766"/>
                  </a:lnTo>
                  <a:lnTo>
                    <a:pt x="582" y="23187"/>
                  </a:lnTo>
                  <a:lnTo>
                    <a:pt x="798" y="21608"/>
                  </a:lnTo>
                  <a:lnTo>
                    <a:pt x="915" y="20827"/>
                  </a:lnTo>
                  <a:lnTo>
                    <a:pt x="1048" y="20046"/>
                  </a:lnTo>
                  <a:lnTo>
                    <a:pt x="1181" y="19265"/>
                  </a:lnTo>
                  <a:lnTo>
                    <a:pt x="1330" y="18483"/>
                  </a:lnTo>
                  <a:lnTo>
                    <a:pt x="1497" y="17719"/>
                  </a:lnTo>
                  <a:lnTo>
                    <a:pt x="1663" y="16938"/>
                  </a:lnTo>
                  <a:lnTo>
                    <a:pt x="1846" y="16173"/>
                  </a:lnTo>
                  <a:lnTo>
                    <a:pt x="2028" y="15408"/>
                  </a:lnTo>
                  <a:lnTo>
                    <a:pt x="2228" y="14627"/>
                  </a:lnTo>
                  <a:lnTo>
                    <a:pt x="2444" y="13879"/>
                  </a:lnTo>
                  <a:lnTo>
                    <a:pt x="2660" y="13115"/>
                  </a:lnTo>
                  <a:lnTo>
                    <a:pt x="2926" y="12367"/>
                  </a:lnTo>
                  <a:lnTo>
                    <a:pt x="3209" y="11636"/>
                  </a:lnTo>
                  <a:lnTo>
                    <a:pt x="3508" y="10921"/>
                  </a:lnTo>
                  <a:lnTo>
                    <a:pt x="3774" y="10804"/>
                  </a:lnTo>
                  <a:lnTo>
                    <a:pt x="4040" y="10688"/>
                  </a:lnTo>
                  <a:lnTo>
                    <a:pt x="4671" y="10406"/>
                  </a:lnTo>
                  <a:lnTo>
                    <a:pt x="5752" y="9924"/>
                  </a:lnTo>
                  <a:lnTo>
                    <a:pt x="6300" y="9674"/>
                  </a:lnTo>
                  <a:lnTo>
                    <a:pt x="6832" y="9425"/>
                  </a:lnTo>
                  <a:lnTo>
                    <a:pt x="7364" y="9142"/>
                  </a:lnTo>
                  <a:lnTo>
                    <a:pt x="7879" y="8860"/>
                  </a:lnTo>
                  <a:lnTo>
                    <a:pt x="8394" y="8561"/>
                  </a:lnTo>
                  <a:lnTo>
                    <a:pt x="8893" y="8228"/>
                  </a:lnTo>
                  <a:lnTo>
                    <a:pt x="8893" y="8212"/>
                  </a:lnTo>
                  <a:lnTo>
                    <a:pt x="8876" y="8195"/>
                  </a:lnTo>
                  <a:lnTo>
                    <a:pt x="8594" y="8378"/>
                  </a:lnTo>
                  <a:lnTo>
                    <a:pt x="8311" y="8544"/>
                  </a:lnTo>
                  <a:lnTo>
                    <a:pt x="8029" y="8694"/>
                  </a:lnTo>
                  <a:lnTo>
                    <a:pt x="7729" y="8843"/>
                  </a:lnTo>
                  <a:lnTo>
                    <a:pt x="7198" y="9092"/>
                  </a:lnTo>
                  <a:lnTo>
                    <a:pt x="6666" y="9325"/>
                  </a:lnTo>
                  <a:lnTo>
                    <a:pt x="5585" y="9774"/>
                  </a:lnTo>
                  <a:lnTo>
                    <a:pt x="4455" y="10289"/>
                  </a:lnTo>
                  <a:lnTo>
                    <a:pt x="3873" y="10539"/>
                  </a:lnTo>
                  <a:lnTo>
                    <a:pt x="3641" y="10638"/>
                  </a:lnTo>
                  <a:lnTo>
                    <a:pt x="3890" y="10123"/>
                  </a:lnTo>
                  <a:lnTo>
                    <a:pt x="4139" y="9624"/>
                  </a:lnTo>
                  <a:lnTo>
                    <a:pt x="4422" y="9126"/>
                  </a:lnTo>
                  <a:lnTo>
                    <a:pt x="4704" y="8627"/>
                  </a:lnTo>
                  <a:lnTo>
                    <a:pt x="5170" y="7863"/>
                  </a:lnTo>
                  <a:lnTo>
                    <a:pt x="5685" y="7115"/>
                  </a:lnTo>
                  <a:lnTo>
                    <a:pt x="6200" y="6367"/>
                  </a:lnTo>
                  <a:lnTo>
                    <a:pt x="6749" y="5652"/>
                  </a:lnTo>
                  <a:lnTo>
                    <a:pt x="6981" y="5502"/>
                  </a:lnTo>
                  <a:lnTo>
                    <a:pt x="7214" y="5353"/>
                  </a:lnTo>
                  <a:lnTo>
                    <a:pt x="7680" y="5037"/>
                  </a:lnTo>
                  <a:lnTo>
                    <a:pt x="8810" y="4339"/>
                  </a:lnTo>
                  <a:lnTo>
                    <a:pt x="9375" y="3973"/>
                  </a:lnTo>
                  <a:lnTo>
                    <a:pt x="9957" y="3624"/>
                  </a:lnTo>
                  <a:lnTo>
                    <a:pt x="10239" y="3441"/>
                  </a:lnTo>
                  <a:lnTo>
                    <a:pt x="10538" y="3275"/>
                  </a:lnTo>
                  <a:lnTo>
                    <a:pt x="10821" y="3126"/>
                  </a:lnTo>
                  <a:lnTo>
                    <a:pt x="10821" y="3126"/>
                  </a:lnTo>
                  <a:lnTo>
                    <a:pt x="10505" y="3259"/>
                  </a:lnTo>
                  <a:lnTo>
                    <a:pt x="9890" y="3558"/>
                  </a:lnTo>
                  <a:lnTo>
                    <a:pt x="9292" y="3857"/>
                  </a:lnTo>
                  <a:lnTo>
                    <a:pt x="8710" y="4173"/>
                  </a:lnTo>
                  <a:lnTo>
                    <a:pt x="8145" y="4505"/>
                  </a:lnTo>
                  <a:lnTo>
                    <a:pt x="7580" y="4871"/>
                  </a:lnTo>
                  <a:lnTo>
                    <a:pt x="7148" y="5170"/>
                  </a:lnTo>
                  <a:lnTo>
                    <a:pt x="7563" y="4655"/>
                  </a:lnTo>
                  <a:lnTo>
                    <a:pt x="7979" y="4139"/>
                  </a:lnTo>
                  <a:lnTo>
                    <a:pt x="8893" y="3092"/>
                  </a:lnTo>
                  <a:lnTo>
                    <a:pt x="9824" y="2045"/>
                  </a:lnTo>
                  <a:lnTo>
                    <a:pt x="10771" y="1031"/>
                  </a:lnTo>
                  <a:lnTo>
                    <a:pt x="11735" y="17"/>
                  </a:lnTo>
                  <a:lnTo>
                    <a:pt x="11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7" name="Google Shape;1867;p55"/>
            <p:cNvSpPr/>
            <p:nvPr/>
          </p:nvSpPr>
          <p:spPr>
            <a:xfrm>
              <a:off x="1241600" y="3168075"/>
              <a:ext cx="18325" cy="96025"/>
            </a:xfrm>
            <a:custGeom>
              <a:avLst/>
              <a:gdLst/>
              <a:ahLst/>
              <a:cxnLst/>
              <a:rect l="l" t="t" r="r" b="b"/>
              <a:pathLst>
                <a:path w="733" h="3841" extrusionOk="0">
                  <a:moveTo>
                    <a:pt x="699" y="1"/>
                  </a:moveTo>
                  <a:lnTo>
                    <a:pt x="450" y="948"/>
                  </a:lnTo>
                  <a:lnTo>
                    <a:pt x="333" y="1430"/>
                  </a:lnTo>
                  <a:lnTo>
                    <a:pt x="234" y="1912"/>
                  </a:lnTo>
                  <a:lnTo>
                    <a:pt x="151" y="2394"/>
                  </a:lnTo>
                  <a:lnTo>
                    <a:pt x="101" y="2876"/>
                  </a:lnTo>
                  <a:lnTo>
                    <a:pt x="34" y="3358"/>
                  </a:lnTo>
                  <a:lnTo>
                    <a:pt x="1" y="3840"/>
                  </a:lnTo>
                  <a:lnTo>
                    <a:pt x="18" y="3840"/>
                  </a:lnTo>
                  <a:lnTo>
                    <a:pt x="167" y="2860"/>
                  </a:lnTo>
                  <a:lnTo>
                    <a:pt x="333" y="1896"/>
                  </a:lnTo>
                  <a:lnTo>
                    <a:pt x="516" y="948"/>
                  </a:lnTo>
                  <a:lnTo>
                    <a:pt x="616" y="466"/>
                  </a:lnTo>
                  <a:lnTo>
                    <a:pt x="7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8" name="Google Shape;1868;p55"/>
            <p:cNvSpPr/>
            <p:nvPr/>
          </p:nvSpPr>
          <p:spPr>
            <a:xfrm>
              <a:off x="1316000" y="3223350"/>
              <a:ext cx="71475" cy="38250"/>
            </a:xfrm>
            <a:custGeom>
              <a:avLst/>
              <a:gdLst/>
              <a:ahLst/>
              <a:cxnLst/>
              <a:rect l="l" t="t" r="r" b="b"/>
              <a:pathLst>
                <a:path w="2859" h="1530" extrusionOk="0">
                  <a:moveTo>
                    <a:pt x="2842" y="0"/>
                  </a:moveTo>
                  <a:lnTo>
                    <a:pt x="2477" y="167"/>
                  </a:lnTo>
                  <a:lnTo>
                    <a:pt x="2111" y="333"/>
                  </a:lnTo>
                  <a:lnTo>
                    <a:pt x="1396" y="682"/>
                  </a:lnTo>
                  <a:lnTo>
                    <a:pt x="1047" y="865"/>
                  </a:lnTo>
                  <a:lnTo>
                    <a:pt x="698" y="1047"/>
                  </a:lnTo>
                  <a:lnTo>
                    <a:pt x="349" y="1247"/>
                  </a:lnTo>
                  <a:lnTo>
                    <a:pt x="17" y="1463"/>
                  </a:lnTo>
                  <a:lnTo>
                    <a:pt x="0" y="1496"/>
                  </a:lnTo>
                  <a:lnTo>
                    <a:pt x="0" y="1513"/>
                  </a:lnTo>
                  <a:lnTo>
                    <a:pt x="17" y="1529"/>
                  </a:lnTo>
                  <a:lnTo>
                    <a:pt x="50" y="1529"/>
                  </a:lnTo>
                  <a:lnTo>
                    <a:pt x="399" y="1363"/>
                  </a:lnTo>
                  <a:lnTo>
                    <a:pt x="765" y="1180"/>
                  </a:lnTo>
                  <a:lnTo>
                    <a:pt x="1114" y="998"/>
                  </a:lnTo>
                  <a:lnTo>
                    <a:pt x="1463" y="798"/>
                  </a:lnTo>
                  <a:lnTo>
                    <a:pt x="2178" y="416"/>
                  </a:lnTo>
                  <a:lnTo>
                    <a:pt x="2510" y="216"/>
                  </a:lnTo>
                  <a:lnTo>
                    <a:pt x="2859" y="34"/>
                  </a:lnTo>
                  <a:lnTo>
                    <a:pt x="2859" y="17"/>
                  </a:lnTo>
                  <a:lnTo>
                    <a:pt x="2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69" name="Google Shape;1869;p55"/>
            <p:cNvSpPr/>
            <p:nvPr/>
          </p:nvSpPr>
          <p:spPr>
            <a:xfrm>
              <a:off x="917500" y="3100350"/>
              <a:ext cx="206950" cy="276350"/>
            </a:xfrm>
            <a:custGeom>
              <a:avLst/>
              <a:gdLst/>
              <a:ahLst/>
              <a:cxnLst/>
              <a:rect l="l" t="t" r="r" b="b"/>
              <a:pathLst>
                <a:path w="8278" h="11054" extrusionOk="0">
                  <a:moveTo>
                    <a:pt x="1" y="1"/>
                  </a:moveTo>
                  <a:lnTo>
                    <a:pt x="100" y="682"/>
                  </a:lnTo>
                  <a:lnTo>
                    <a:pt x="100" y="416"/>
                  </a:lnTo>
                  <a:lnTo>
                    <a:pt x="1" y="1"/>
                  </a:lnTo>
                  <a:close/>
                  <a:moveTo>
                    <a:pt x="1812" y="4189"/>
                  </a:moveTo>
                  <a:lnTo>
                    <a:pt x="1812" y="5136"/>
                  </a:lnTo>
                  <a:lnTo>
                    <a:pt x="2610" y="5136"/>
                  </a:lnTo>
                  <a:lnTo>
                    <a:pt x="2394" y="4920"/>
                  </a:lnTo>
                  <a:lnTo>
                    <a:pt x="2194" y="4688"/>
                  </a:lnTo>
                  <a:lnTo>
                    <a:pt x="1995" y="4438"/>
                  </a:lnTo>
                  <a:lnTo>
                    <a:pt x="1812" y="4189"/>
                  </a:lnTo>
                  <a:close/>
                  <a:moveTo>
                    <a:pt x="1280" y="5186"/>
                  </a:moveTo>
                  <a:lnTo>
                    <a:pt x="1513" y="5768"/>
                  </a:lnTo>
                  <a:lnTo>
                    <a:pt x="1779" y="6333"/>
                  </a:lnTo>
                  <a:lnTo>
                    <a:pt x="2078" y="6882"/>
                  </a:lnTo>
                  <a:lnTo>
                    <a:pt x="2228" y="7131"/>
                  </a:lnTo>
                  <a:lnTo>
                    <a:pt x="2394" y="7380"/>
                  </a:lnTo>
                  <a:lnTo>
                    <a:pt x="2577" y="7630"/>
                  </a:lnTo>
                  <a:lnTo>
                    <a:pt x="2760" y="7879"/>
                  </a:lnTo>
                  <a:lnTo>
                    <a:pt x="2959" y="8095"/>
                  </a:lnTo>
                  <a:lnTo>
                    <a:pt x="3175" y="8328"/>
                  </a:lnTo>
                  <a:lnTo>
                    <a:pt x="3391" y="8527"/>
                  </a:lnTo>
                  <a:lnTo>
                    <a:pt x="3624" y="8727"/>
                  </a:lnTo>
                  <a:lnTo>
                    <a:pt x="3857" y="8926"/>
                  </a:lnTo>
                  <a:lnTo>
                    <a:pt x="4089" y="9109"/>
                  </a:lnTo>
                  <a:lnTo>
                    <a:pt x="4571" y="9441"/>
                  </a:lnTo>
                  <a:lnTo>
                    <a:pt x="5070" y="9740"/>
                  </a:lnTo>
                  <a:lnTo>
                    <a:pt x="5552" y="10006"/>
                  </a:lnTo>
                  <a:lnTo>
                    <a:pt x="6034" y="10239"/>
                  </a:lnTo>
                  <a:lnTo>
                    <a:pt x="6483" y="10439"/>
                  </a:lnTo>
                  <a:lnTo>
                    <a:pt x="6898" y="10605"/>
                  </a:lnTo>
                  <a:lnTo>
                    <a:pt x="7281" y="10754"/>
                  </a:lnTo>
                  <a:lnTo>
                    <a:pt x="7613" y="10871"/>
                  </a:lnTo>
                  <a:lnTo>
                    <a:pt x="8095" y="11004"/>
                  </a:lnTo>
                  <a:lnTo>
                    <a:pt x="8278" y="11054"/>
                  </a:lnTo>
                  <a:lnTo>
                    <a:pt x="8228" y="10821"/>
                  </a:lnTo>
                  <a:lnTo>
                    <a:pt x="8178" y="10588"/>
                  </a:lnTo>
                  <a:lnTo>
                    <a:pt x="8095" y="10372"/>
                  </a:lnTo>
                  <a:lnTo>
                    <a:pt x="8028" y="10173"/>
                  </a:lnTo>
                  <a:lnTo>
                    <a:pt x="7846" y="9757"/>
                  </a:lnTo>
                  <a:lnTo>
                    <a:pt x="7646" y="9391"/>
                  </a:lnTo>
                  <a:lnTo>
                    <a:pt x="7414" y="9042"/>
                  </a:lnTo>
                  <a:lnTo>
                    <a:pt x="7164" y="8710"/>
                  </a:lnTo>
                  <a:lnTo>
                    <a:pt x="6882" y="8394"/>
                  </a:lnTo>
                  <a:lnTo>
                    <a:pt x="6566" y="8095"/>
                  </a:lnTo>
                  <a:lnTo>
                    <a:pt x="6250" y="7812"/>
                  </a:lnTo>
                  <a:lnTo>
                    <a:pt x="5918" y="7530"/>
                  </a:lnTo>
                  <a:lnTo>
                    <a:pt x="5569" y="7281"/>
                  </a:lnTo>
                  <a:lnTo>
                    <a:pt x="5203" y="7015"/>
                  </a:lnTo>
                  <a:lnTo>
                    <a:pt x="4438" y="6516"/>
                  </a:lnTo>
                  <a:lnTo>
                    <a:pt x="3657" y="6001"/>
                  </a:lnTo>
                  <a:lnTo>
                    <a:pt x="3391" y="5818"/>
                  </a:lnTo>
                  <a:lnTo>
                    <a:pt x="3125" y="5618"/>
                  </a:lnTo>
                  <a:lnTo>
                    <a:pt x="2893" y="5419"/>
                  </a:lnTo>
                  <a:lnTo>
                    <a:pt x="2660" y="51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0" name="Google Shape;1870;p55"/>
            <p:cNvSpPr/>
            <p:nvPr/>
          </p:nvSpPr>
          <p:spPr>
            <a:xfrm>
              <a:off x="949500" y="3230000"/>
              <a:ext cx="174950" cy="146700"/>
            </a:xfrm>
            <a:custGeom>
              <a:avLst/>
              <a:gdLst/>
              <a:ahLst/>
              <a:cxnLst/>
              <a:rect l="l" t="t" r="r" b="b"/>
              <a:pathLst>
                <a:path w="6998" h="5868" fill="none" extrusionOk="0">
                  <a:moveTo>
                    <a:pt x="1380" y="0"/>
                  </a:moveTo>
                  <a:lnTo>
                    <a:pt x="1380" y="0"/>
                  </a:lnTo>
                  <a:lnTo>
                    <a:pt x="0" y="0"/>
                  </a:lnTo>
                  <a:lnTo>
                    <a:pt x="0" y="0"/>
                  </a:lnTo>
                  <a:lnTo>
                    <a:pt x="233" y="582"/>
                  </a:lnTo>
                  <a:lnTo>
                    <a:pt x="499" y="1147"/>
                  </a:lnTo>
                  <a:lnTo>
                    <a:pt x="798" y="1696"/>
                  </a:lnTo>
                  <a:lnTo>
                    <a:pt x="948" y="1945"/>
                  </a:lnTo>
                  <a:lnTo>
                    <a:pt x="1114" y="2194"/>
                  </a:lnTo>
                  <a:lnTo>
                    <a:pt x="1114" y="2194"/>
                  </a:lnTo>
                  <a:lnTo>
                    <a:pt x="1297" y="2444"/>
                  </a:lnTo>
                  <a:lnTo>
                    <a:pt x="1480" y="2693"/>
                  </a:lnTo>
                  <a:lnTo>
                    <a:pt x="1679" y="2909"/>
                  </a:lnTo>
                  <a:lnTo>
                    <a:pt x="1895" y="3142"/>
                  </a:lnTo>
                  <a:lnTo>
                    <a:pt x="2111" y="3341"/>
                  </a:lnTo>
                  <a:lnTo>
                    <a:pt x="2344" y="3541"/>
                  </a:lnTo>
                  <a:lnTo>
                    <a:pt x="2577" y="3740"/>
                  </a:lnTo>
                  <a:lnTo>
                    <a:pt x="2809" y="3923"/>
                  </a:lnTo>
                  <a:lnTo>
                    <a:pt x="3291" y="4255"/>
                  </a:lnTo>
                  <a:lnTo>
                    <a:pt x="3790" y="4554"/>
                  </a:lnTo>
                  <a:lnTo>
                    <a:pt x="4272" y="4820"/>
                  </a:lnTo>
                  <a:lnTo>
                    <a:pt x="4754" y="5053"/>
                  </a:lnTo>
                  <a:lnTo>
                    <a:pt x="5203" y="5253"/>
                  </a:lnTo>
                  <a:lnTo>
                    <a:pt x="5618" y="5419"/>
                  </a:lnTo>
                  <a:lnTo>
                    <a:pt x="6001" y="5568"/>
                  </a:lnTo>
                  <a:lnTo>
                    <a:pt x="6333" y="5685"/>
                  </a:lnTo>
                  <a:lnTo>
                    <a:pt x="6815" y="5818"/>
                  </a:lnTo>
                  <a:lnTo>
                    <a:pt x="6998" y="5868"/>
                  </a:lnTo>
                  <a:lnTo>
                    <a:pt x="6998" y="5868"/>
                  </a:lnTo>
                  <a:lnTo>
                    <a:pt x="6948" y="5635"/>
                  </a:lnTo>
                  <a:lnTo>
                    <a:pt x="6898" y="5402"/>
                  </a:lnTo>
                  <a:lnTo>
                    <a:pt x="6815" y="5186"/>
                  </a:lnTo>
                  <a:lnTo>
                    <a:pt x="6748" y="4987"/>
                  </a:lnTo>
                  <a:lnTo>
                    <a:pt x="6566" y="4571"/>
                  </a:lnTo>
                  <a:lnTo>
                    <a:pt x="6366" y="4205"/>
                  </a:lnTo>
                  <a:lnTo>
                    <a:pt x="6134" y="3856"/>
                  </a:lnTo>
                  <a:lnTo>
                    <a:pt x="5884" y="3524"/>
                  </a:lnTo>
                  <a:lnTo>
                    <a:pt x="5602" y="3208"/>
                  </a:lnTo>
                  <a:lnTo>
                    <a:pt x="5286" y="2909"/>
                  </a:lnTo>
                  <a:lnTo>
                    <a:pt x="4970" y="2626"/>
                  </a:lnTo>
                  <a:lnTo>
                    <a:pt x="4638" y="2344"/>
                  </a:lnTo>
                  <a:lnTo>
                    <a:pt x="4289" y="2095"/>
                  </a:lnTo>
                  <a:lnTo>
                    <a:pt x="3923" y="1829"/>
                  </a:lnTo>
                  <a:lnTo>
                    <a:pt x="3158" y="1330"/>
                  </a:lnTo>
                  <a:lnTo>
                    <a:pt x="2377" y="815"/>
                  </a:lnTo>
                  <a:lnTo>
                    <a:pt x="2377" y="815"/>
                  </a:lnTo>
                  <a:lnTo>
                    <a:pt x="2111" y="632"/>
                  </a:lnTo>
                  <a:lnTo>
                    <a:pt x="1845" y="432"/>
                  </a:lnTo>
                  <a:lnTo>
                    <a:pt x="1613" y="233"/>
                  </a:lnTo>
                  <a:lnTo>
                    <a:pt x="13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1" name="Google Shape;1871;p55"/>
            <p:cNvSpPr/>
            <p:nvPr/>
          </p:nvSpPr>
          <p:spPr>
            <a:xfrm>
              <a:off x="962800" y="3205075"/>
              <a:ext cx="19975" cy="23700"/>
            </a:xfrm>
            <a:custGeom>
              <a:avLst/>
              <a:gdLst/>
              <a:ahLst/>
              <a:cxnLst/>
              <a:rect l="l" t="t" r="r" b="b"/>
              <a:pathLst>
                <a:path w="799" h="948" fill="none" extrusionOk="0">
                  <a:moveTo>
                    <a:pt x="0" y="0"/>
                  </a:moveTo>
                  <a:lnTo>
                    <a:pt x="0" y="947"/>
                  </a:lnTo>
                  <a:lnTo>
                    <a:pt x="0" y="947"/>
                  </a:lnTo>
                  <a:lnTo>
                    <a:pt x="798" y="947"/>
                  </a:lnTo>
                  <a:lnTo>
                    <a:pt x="798" y="947"/>
                  </a:lnTo>
                  <a:lnTo>
                    <a:pt x="582" y="731"/>
                  </a:lnTo>
                  <a:lnTo>
                    <a:pt x="382" y="499"/>
                  </a:lnTo>
                  <a:lnTo>
                    <a:pt x="183" y="24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2" name="Google Shape;1872;p55"/>
            <p:cNvSpPr/>
            <p:nvPr/>
          </p:nvSpPr>
          <p:spPr>
            <a:xfrm>
              <a:off x="917500" y="3100350"/>
              <a:ext cx="2525" cy="17050"/>
            </a:xfrm>
            <a:custGeom>
              <a:avLst/>
              <a:gdLst/>
              <a:ahLst/>
              <a:cxnLst/>
              <a:rect l="l" t="t" r="r" b="b"/>
              <a:pathLst>
                <a:path w="101" h="682" fill="none" extrusionOk="0">
                  <a:moveTo>
                    <a:pt x="1" y="1"/>
                  </a:moveTo>
                  <a:lnTo>
                    <a:pt x="1" y="1"/>
                  </a:lnTo>
                  <a:lnTo>
                    <a:pt x="100" y="682"/>
                  </a:lnTo>
                  <a:lnTo>
                    <a:pt x="100" y="416"/>
                  </a:lnTo>
                  <a:lnTo>
                    <a:pt x="100" y="41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3" name="Google Shape;1873;p55"/>
            <p:cNvSpPr/>
            <p:nvPr/>
          </p:nvSpPr>
          <p:spPr>
            <a:xfrm>
              <a:off x="920000" y="3110750"/>
              <a:ext cx="42825" cy="118025"/>
            </a:xfrm>
            <a:custGeom>
              <a:avLst/>
              <a:gdLst/>
              <a:ahLst/>
              <a:cxnLst/>
              <a:rect l="l" t="t" r="r" b="b"/>
              <a:pathLst>
                <a:path w="1713" h="4721" extrusionOk="0">
                  <a:moveTo>
                    <a:pt x="0" y="0"/>
                  </a:moveTo>
                  <a:lnTo>
                    <a:pt x="0" y="266"/>
                  </a:lnTo>
                  <a:lnTo>
                    <a:pt x="150" y="1130"/>
                  </a:lnTo>
                  <a:lnTo>
                    <a:pt x="266" y="1646"/>
                  </a:lnTo>
                  <a:lnTo>
                    <a:pt x="399" y="2211"/>
                  </a:lnTo>
                  <a:lnTo>
                    <a:pt x="549" y="2809"/>
                  </a:lnTo>
                  <a:lnTo>
                    <a:pt x="732" y="3441"/>
                  </a:lnTo>
                  <a:lnTo>
                    <a:pt x="931" y="4089"/>
                  </a:lnTo>
                  <a:lnTo>
                    <a:pt x="1164" y="4720"/>
                  </a:lnTo>
                  <a:lnTo>
                    <a:pt x="1712" y="4720"/>
                  </a:lnTo>
                  <a:lnTo>
                    <a:pt x="1712" y="3773"/>
                  </a:lnTo>
                  <a:lnTo>
                    <a:pt x="1529" y="3507"/>
                  </a:lnTo>
                  <a:lnTo>
                    <a:pt x="1363" y="3241"/>
                  </a:lnTo>
                  <a:lnTo>
                    <a:pt x="1047" y="2693"/>
                  </a:lnTo>
                  <a:lnTo>
                    <a:pt x="781" y="2161"/>
                  </a:lnTo>
                  <a:lnTo>
                    <a:pt x="549" y="1646"/>
                  </a:lnTo>
                  <a:lnTo>
                    <a:pt x="366" y="1164"/>
                  </a:lnTo>
                  <a:lnTo>
                    <a:pt x="200" y="715"/>
                  </a:lnTo>
                  <a:lnTo>
                    <a:pt x="83" y="332"/>
                  </a:lnTo>
                  <a:lnTo>
                    <a:pt x="0" y="0"/>
                  </a:lnTo>
                  <a:close/>
                </a:path>
              </a:pathLst>
            </a:custGeom>
            <a:solidFill>
              <a:srgbClr val="D7D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4" name="Google Shape;1874;p55"/>
            <p:cNvSpPr/>
            <p:nvPr/>
          </p:nvSpPr>
          <p:spPr>
            <a:xfrm>
              <a:off x="920000" y="3110750"/>
              <a:ext cx="42825" cy="118025"/>
            </a:xfrm>
            <a:custGeom>
              <a:avLst/>
              <a:gdLst/>
              <a:ahLst/>
              <a:cxnLst/>
              <a:rect l="l" t="t" r="r" b="b"/>
              <a:pathLst>
                <a:path w="1713" h="4721" fill="none" extrusionOk="0">
                  <a:moveTo>
                    <a:pt x="0" y="0"/>
                  </a:moveTo>
                  <a:lnTo>
                    <a:pt x="0" y="266"/>
                  </a:lnTo>
                  <a:lnTo>
                    <a:pt x="0" y="266"/>
                  </a:lnTo>
                  <a:lnTo>
                    <a:pt x="150" y="1130"/>
                  </a:lnTo>
                  <a:lnTo>
                    <a:pt x="266" y="1646"/>
                  </a:lnTo>
                  <a:lnTo>
                    <a:pt x="399" y="2211"/>
                  </a:lnTo>
                  <a:lnTo>
                    <a:pt x="549" y="2809"/>
                  </a:lnTo>
                  <a:lnTo>
                    <a:pt x="732" y="3441"/>
                  </a:lnTo>
                  <a:lnTo>
                    <a:pt x="931" y="4089"/>
                  </a:lnTo>
                  <a:lnTo>
                    <a:pt x="1164" y="4720"/>
                  </a:lnTo>
                  <a:lnTo>
                    <a:pt x="1164" y="4720"/>
                  </a:lnTo>
                  <a:lnTo>
                    <a:pt x="1712" y="4720"/>
                  </a:lnTo>
                  <a:lnTo>
                    <a:pt x="1712" y="3773"/>
                  </a:lnTo>
                  <a:lnTo>
                    <a:pt x="1712" y="3773"/>
                  </a:lnTo>
                  <a:lnTo>
                    <a:pt x="1529" y="3507"/>
                  </a:lnTo>
                  <a:lnTo>
                    <a:pt x="1363" y="3241"/>
                  </a:lnTo>
                  <a:lnTo>
                    <a:pt x="1047" y="2693"/>
                  </a:lnTo>
                  <a:lnTo>
                    <a:pt x="781" y="2161"/>
                  </a:lnTo>
                  <a:lnTo>
                    <a:pt x="549" y="1646"/>
                  </a:lnTo>
                  <a:lnTo>
                    <a:pt x="366" y="1164"/>
                  </a:lnTo>
                  <a:lnTo>
                    <a:pt x="200" y="715"/>
                  </a:lnTo>
                  <a:lnTo>
                    <a:pt x="83" y="3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5" name="Google Shape;1875;p55"/>
            <p:cNvSpPr/>
            <p:nvPr/>
          </p:nvSpPr>
          <p:spPr>
            <a:xfrm>
              <a:off x="949075" y="3228750"/>
              <a:ext cx="34925" cy="1275"/>
            </a:xfrm>
            <a:custGeom>
              <a:avLst/>
              <a:gdLst/>
              <a:ahLst/>
              <a:cxnLst/>
              <a:rect l="l" t="t" r="r" b="b"/>
              <a:pathLst>
                <a:path w="1397" h="51" extrusionOk="0">
                  <a:moveTo>
                    <a:pt x="1" y="0"/>
                  </a:moveTo>
                  <a:lnTo>
                    <a:pt x="17" y="50"/>
                  </a:lnTo>
                  <a:lnTo>
                    <a:pt x="1397" y="50"/>
                  </a:lnTo>
                  <a:lnTo>
                    <a:pt x="1347" y="0"/>
                  </a:lnTo>
                  <a:close/>
                </a:path>
              </a:pathLst>
            </a:custGeom>
            <a:solidFill>
              <a:srgbClr val="D7D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6" name="Google Shape;1876;p55"/>
            <p:cNvSpPr/>
            <p:nvPr/>
          </p:nvSpPr>
          <p:spPr>
            <a:xfrm>
              <a:off x="949075" y="3228750"/>
              <a:ext cx="34925" cy="1275"/>
            </a:xfrm>
            <a:custGeom>
              <a:avLst/>
              <a:gdLst/>
              <a:ahLst/>
              <a:cxnLst/>
              <a:rect l="l" t="t" r="r" b="b"/>
              <a:pathLst>
                <a:path w="1397" h="51" fill="none" extrusionOk="0">
                  <a:moveTo>
                    <a:pt x="1347" y="0"/>
                  </a:moveTo>
                  <a:lnTo>
                    <a:pt x="1347" y="0"/>
                  </a:lnTo>
                  <a:lnTo>
                    <a:pt x="549" y="0"/>
                  </a:lnTo>
                  <a:lnTo>
                    <a:pt x="549" y="0"/>
                  </a:lnTo>
                  <a:lnTo>
                    <a:pt x="1" y="0"/>
                  </a:lnTo>
                  <a:lnTo>
                    <a:pt x="1" y="0"/>
                  </a:lnTo>
                  <a:lnTo>
                    <a:pt x="17" y="50"/>
                  </a:lnTo>
                  <a:lnTo>
                    <a:pt x="17" y="50"/>
                  </a:lnTo>
                  <a:lnTo>
                    <a:pt x="1397" y="50"/>
                  </a:lnTo>
                  <a:lnTo>
                    <a:pt x="1397" y="50"/>
                  </a:lnTo>
                  <a:lnTo>
                    <a:pt x="13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7" name="Google Shape;1877;p55"/>
            <p:cNvSpPr/>
            <p:nvPr/>
          </p:nvSpPr>
          <p:spPr>
            <a:xfrm>
              <a:off x="1030950" y="3202150"/>
              <a:ext cx="37400" cy="61525"/>
            </a:xfrm>
            <a:custGeom>
              <a:avLst/>
              <a:gdLst/>
              <a:ahLst/>
              <a:cxnLst/>
              <a:rect l="l" t="t" r="r" b="b"/>
              <a:pathLst>
                <a:path w="1496" h="2461" extrusionOk="0">
                  <a:moveTo>
                    <a:pt x="0" y="1"/>
                  </a:moveTo>
                  <a:lnTo>
                    <a:pt x="0" y="17"/>
                  </a:lnTo>
                  <a:lnTo>
                    <a:pt x="0" y="34"/>
                  </a:lnTo>
                  <a:lnTo>
                    <a:pt x="249" y="283"/>
                  </a:lnTo>
                  <a:lnTo>
                    <a:pt x="482" y="566"/>
                  </a:lnTo>
                  <a:lnTo>
                    <a:pt x="698" y="848"/>
                  </a:lnTo>
                  <a:lnTo>
                    <a:pt x="898" y="1148"/>
                  </a:lnTo>
                  <a:lnTo>
                    <a:pt x="1064" y="1463"/>
                  </a:lnTo>
                  <a:lnTo>
                    <a:pt x="1230" y="1796"/>
                  </a:lnTo>
                  <a:lnTo>
                    <a:pt x="1363" y="2128"/>
                  </a:lnTo>
                  <a:lnTo>
                    <a:pt x="1496" y="2461"/>
                  </a:lnTo>
                  <a:lnTo>
                    <a:pt x="1396" y="2112"/>
                  </a:lnTo>
                  <a:lnTo>
                    <a:pt x="1263" y="1779"/>
                  </a:lnTo>
                  <a:lnTo>
                    <a:pt x="1114" y="1447"/>
                  </a:lnTo>
                  <a:lnTo>
                    <a:pt x="931" y="1131"/>
                  </a:lnTo>
                  <a:lnTo>
                    <a:pt x="731" y="832"/>
                  </a:lnTo>
                  <a:lnTo>
                    <a:pt x="515" y="533"/>
                  </a:lnTo>
                  <a:lnTo>
                    <a:pt x="283" y="267"/>
                  </a:lnTo>
                  <a:lnTo>
                    <a:pt x="17" y="1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8" name="Google Shape;1878;p55"/>
            <p:cNvSpPr/>
            <p:nvPr/>
          </p:nvSpPr>
          <p:spPr>
            <a:xfrm>
              <a:off x="917500" y="3099925"/>
              <a:ext cx="209025" cy="276775"/>
            </a:xfrm>
            <a:custGeom>
              <a:avLst/>
              <a:gdLst/>
              <a:ahLst/>
              <a:cxnLst/>
              <a:rect l="l" t="t" r="r" b="b"/>
              <a:pathLst>
                <a:path w="8361" h="11071" extrusionOk="0">
                  <a:moveTo>
                    <a:pt x="1" y="1"/>
                  </a:moveTo>
                  <a:lnTo>
                    <a:pt x="1" y="18"/>
                  </a:lnTo>
                  <a:lnTo>
                    <a:pt x="50" y="350"/>
                  </a:lnTo>
                  <a:lnTo>
                    <a:pt x="150" y="982"/>
                  </a:lnTo>
                  <a:lnTo>
                    <a:pt x="316" y="1846"/>
                  </a:lnTo>
                  <a:lnTo>
                    <a:pt x="416" y="2344"/>
                  </a:lnTo>
                  <a:lnTo>
                    <a:pt x="549" y="2893"/>
                  </a:lnTo>
                  <a:lnTo>
                    <a:pt x="699" y="3458"/>
                  </a:lnTo>
                  <a:lnTo>
                    <a:pt x="865" y="4040"/>
                  </a:lnTo>
                  <a:lnTo>
                    <a:pt x="1064" y="4622"/>
                  </a:lnTo>
                  <a:lnTo>
                    <a:pt x="1280" y="5220"/>
                  </a:lnTo>
                  <a:lnTo>
                    <a:pt x="1513" y="5802"/>
                  </a:lnTo>
                  <a:lnTo>
                    <a:pt x="1779" y="6367"/>
                  </a:lnTo>
                  <a:lnTo>
                    <a:pt x="2078" y="6899"/>
                  </a:lnTo>
                  <a:lnTo>
                    <a:pt x="2228" y="7148"/>
                  </a:lnTo>
                  <a:lnTo>
                    <a:pt x="2394" y="7397"/>
                  </a:lnTo>
                  <a:lnTo>
                    <a:pt x="2577" y="7647"/>
                  </a:lnTo>
                  <a:lnTo>
                    <a:pt x="2760" y="7896"/>
                  </a:lnTo>
                  <a:lnTo>
                    <a:pt x="2959" y="8112"/>
                  </a:lnTo>
                  <a:lnTo>
                    <a:pt x="3175" y="8345"/>
                  </a:lnTo>
                  <a:lnTo>
                    <a:pt x="3391" y="8544"/>
                  </a:lnTo>
                  <a:lnTo>
                    <a:pt x="3624" y="8744"/>
                  </a:lnTo>
                  <a:lnTo>
                    <a:pt x="3857" y="8943"/>
                  </a:lnTo>
                  <a:lnTo>
                    <a:pt x="4089" y="9126"/>
                  </a:lnTo>
                  <a:lnTo>
                    <a:pt x="4571" y="9458"/>
                  </a:lnTo>
                  <a:lnTo>
                    <a:pt x="5070" y="9757"/>
                  </a:lnTo>
                  <a:lnTo>
                    <a:pt x="5552" y="10023"/>
                  </a:lnTo>
                  <a:lnTo>
                    <a:pt x="6034" y="10256"/>
                  </a:lnTo>
                  <a:lnTo>
                    <a:pt x="6483" y="10456"/>
                  </a:lnTo>
                  <a:lnTo>
                    <a:pt x="6898" y="10622"/>
                  </a:lnTo>
                  <a:lnTo>
                    <a:pt x="7281" y="10771"/>
                  </a:lnTo>
                  <a:lnTo>
                    <a:pt x="7613" y="10888"/>
                  </a:lnTo>
                  <a:lnTo>
                    <a:pt x="8095" y="11021"/>
                  </a:lnTo>
                  <a:lnTo>
                    <a:pt x="8278" y="11071"/>
                  </a:lnTo>
                  <a:lnTo>
                    <a:pt x="8328" y="10655"/>
                  </a:lnTo>
                  <a:lnTo>
                    <a:pt x="8344" y="10256"/>
                  </a:lnTo>
                  <a:lnTo>
                    <a:pt x="8361" y="9857"/>
                  </a:lnTo>
                  <a:lnTo>
                    <a:pt x="8344" y="9492"/>
                  </a:lnTo>
                  <a:lnTo>
                    <a:pt x="8311" y="9109"/>
                  </a:lnTo>
                  <a:lnTo>
                    <a:pt x="8278" y="8760"/>
                  </a:lnTo>
                  <a:lnTo>
                    <a:pt x="8211" y="8411"/>
                  </a:lnTo>
                  <a:lnTo>
                    <a:pt x="8145" y="8079"/>
                  </a:lnTo>
                  <a:lnTo>
                    <a:pt x="8045" y="7763"/>
                  </a:lnTo>
                  <a:lnTo>
                    <a:pt x="7945" y="7447"/>
                  </a:lnTo>
                  <a:lnTo>
                    <a:pt x="7829" y="7148"/>
                  </a:lnTo>
                  <a:lnTo>
                    <a:pt x="7713" y="6865"/>
                  </a:lnTo>
                  <a:lnTo>
                    <a:pt x="7580" y="6599"/>
                  </a:lnTo>
                  <a:lnTo>
                    <a:pt x="7430" y="6334"/>
                  </a:lnTo>
                  <a:lnTo>
                    <a:pt x="7264" y="6084"/>
                  </a:lnTo>
                  <a:lnTo>
                    <a:pt x="7114" y="5835"/>
                  </a:lnTo>
                  <a:lnTo>
                    <a:pt x="6932" y="5602"/>
                  </a:lnTo>
                  <a:lnTo>
                    <a:pt x="6749" y="5386"/>
                  </a:lnTo>
                  <a:lnTo>
                    <a:pt x="6566" y="5187"/>
                  </a:lnTo>
                  <a:lnTo>
                    <a:pt x="6383" y="4987"/>
                  </a:lnTo>
                  <a:lnTo>
                    <a:pt x="6184" y="4804"/>
                  </a:lnTo>
                  <a:lnTo>
                    <a:pt x="5984" y="4622"/>
                  </a:lnTo>
                  <a:lnTo>
                    <a:pt x="5585" y="4306"/>
                  </a:lnTo>
                  <a:lnTo>
                    <a:pt x="5170" y="4023"/>
                  </a:lnTo>
                  <a:lnTo>
                    <a:pt x="4771" y="3790"/>
                  </a:lnTo>
                  <a:lnTo>
                    <a:pt x="4355" y="3591"/>
                  </a:lnTo>
                  <a:lnTo>
                    <a:pt x="3973" y="3441"/>
                  </a:lnTo>
                  <a:lnTo>
                    <a:pt x="3773" y="3375"/>
                  </a:lnTo>
                  <a:lnTo>
                    <a:pt x="3591" y="3292"/>
                  </a:lnTo>
                  <a:lnTo>
                    <a:pt x="3208" y="3092"/>
                  </a:lnTo>
                  <a:lnTo>
                    <a:pt x="2843" y="2860"/>
                  </a:lnTo>
                  <a:lnTo>
                    <a:pt x="2494" y="2610"/>
                  </a:lnTo>
                  <a:lnTo>
                    <a:pt x="2145" y="2328"/>
                  </a:lnTo>
                  <a:lnTo>
                    <a:pt x="1812" y="2045"/>
                  </a:lnTo>
                  <a:lnTo>
                    <a:pt x="1513" y="1746"/>
                  </a:lnTo>
                  <a:lnTo>
                    <a:pt x="1230" y="1464"/>
                  </a:lnTo>
                  <a:lnTo>
                    <a:pt x="965" y="1164"/>
                  </a:lnTo>
                  <a:lnTo>
                    <a:pt x="715" y="898"/>
                  </a:lnTo>
                  <a:lnTo>
                    <a:pt x="333" y="433"/>
                  </a:lnTo>
                  <a:lnTo>
                    <a:pt x="84" y="1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79" name="Google Shape;1879;p55"/>
            <p:cNvSpPr/>
            <p:nvPr/>
          </p:nvSpPr>
          <p:spPr>
            <a:xfrm>
              <a:off x="934525" y="3137750"/>
              <a:ext cx="233575" cy="556400"/>
            </a:xfrm>
            <a:custGeom>
              <a:avLst/>
              <a:gdLst/>
              <a:ahLst/>
              <a:cxnLst/>
              <a:rect l="l" t="t" r="r" b="b"/>
              <a:pathLst>
                <a:path w="9343" h="22256" extrusionOk="0">
                  <a:moveTo>
                    <a:pt x="18" y="0"/>
                  </a:moveTo>
                  <a:lnTo>
                    <a:pt x="1" y="17"/>
                  </a:lnTo>
                  <a:lnTo>
                    <a:pt x="300" y="566"/>
                  </a:lnTo>
                  <a:lnTo>
                    <a:pt x="583" y="1097"/>
                  </a:lnTo>
                  <a:lnTo>
                    <a:pt x="882" y="1629"/>
                  </a:lnTo>
                  <a:lnTo>
                    <a:pt x="1214" y="2145"/>
                  </a:lnTo>
                  <a:lnTo>
                    <a:pt x="1580" y="2643"/>
                  </a:lnTo>
                  <a:lnTo>
                    <a:pt x="1946" y="3075"/>
                  </a:lnTo>
                  <a:lnTo>
                    <a:pt x="2345" y="3474"/>
                  </a:lnTo>
                  <a:lnTo>
                    <a:pt x="2777" y="3856"/>
                  </a:lnTo>
                  <a:lnTo>
                    <a:pt x="3209" y="4222"/>
                  </a:lnTo>
                  <a:lnTo>
                    <a:pt x="4106" y="4920"/>
                  </a:lnTo>
                  <a:lnTo>
                    <a:pt x="4555" y="5269"/>
                  </a:lnTo>
                  <a:lnTo>
                    <a:pt x="4987" y="5635"/>
                  </a:lnTo>
                  <a:lnTo>
                    <a:pt x="5203" y="5834"/>
                  </a:lnTo>
                  <a:lnTo>
                    <a:pt x="5403" y="6034"/>
                  </a:lnTo>
                  <a:lnTo>
                    <a:pt x="5602" y="6233"/>
                  </a:lnTo>
                  <a:lnTo>
                    <a:pt x="5785" y="6449"/>
                  </a:lnTo>
                  <a:lnTo>
                    <a:pt x="5968" y="6665"/>
                  </a:lnTo>
                  <a:lnTo>
                    <a:pt x="6134" y="6898"/>
                  </a:lnTo>
                  <a:lnTo>
                    <a:pt x="6300" y="7131"/>
                  </a:lnTo>
                  <a:lnTo>
                    <a:pt x="6450" y="7364"/>
                  </a:lnTo>
                  <a:lnTo>
                    <a:pt x="6733" y="7862"/>
                  </a:lnTo>
                  <a:lnTo>
                    <a:pt x="6982" y="8377"/>
                  </a:lnTo>
                  <a:lnTo>
                    <a:pt x="7215" y="8893"/>
                  </a:lnTo>
                  <a:lnTo>
                    <a:pt x="7414" y="9425"/>
                  </a:lnTo>
                  <a:lnTo>
                    <a:pt x="7580" y="9973"/>
                  </a:lnTo>
                  <a:lnTo>
                    <a:pt x="7746" y="10522"/>
                  </a:lnTo>
                  <a:lnTo>
                    <a:pt x="7879" y="11070"/>
                  </a:lnTo>
                  <a:lnTo>
                    <a:pt x="8012" y="11619"/>
                  </a:lnTo>
                  <a:lnTo>
                    <a:pt x="8278" y="12915"/>
                  </a:lnTo>
                  <a:lnTo>
                    <a:pt x="8511" y="14228"/>
                  </a:lnTo>
                  <a:lnTo>
                    <a:pt x="8710" y="15524"/>
                  </a:lnTo>
                  <a:lnTo>
                    <a:pt x="8877" y="16854"/>
                  </a:lnTo>
                  <a:lnTo>
                    <a:pt x="9010" y="18184"/>
                  </a:lnTo>
                  <a:lnTo>
                    <a:pt x="9093" y="19530"/>
                  </a:lnTo>
                  <a:lnTo>
                    <a:pt x="9159" y="20876"/>
                  </a:lnTo>
                  <a:lnTo>
                    <a:pt x="9209" y="22223"/>
                  </a:lnTo>
                  <a:lnTo>
                    <a:pt x="9226" y="22256"/>
                  </a:lnTo>
                  <a:lnTo>
                    <a:pt x="9292" y="22256"/>
                  </a:lnTo>
                  <a:lnTo>
                    <a:pt x="9309" y="22223"/>
                  </a:lnTo>
                  <a:lnTo>
                    <a:pt x="9325" y="21874"/>
                  </a:lnTo>
                  <a:lnTo>
                    <a:pt x="9342" y="21541"/>
                  </a:lnTo>
                  <a:lnTo>
                    <a:pt x="9342" y="20860"/>
                  </a:lnTo>
                  <a:lnTo>
                    <a:pt x="9342" y="20178"/>
                  </a:lnTo>
                  <a:lnTo>
                    <a:pt x="9309" y="19497"/>
                  </a:lnTo>
                  <a:lnTo>
                    <a:pt x="9292" y="18815"/>
                  </a:lnTo>
                  <a:lnTo>
                    <a:pt x="9242" y="18151"/>
                  </a:lnTo>
                  <a:lnTo>
                    <a:pt x="9192" y="17469"/>
                  </a:lnTo>
                  <a:lnTo>
                    <a:pt x="9143" y="16788"/>
                  </a:lnTo>
                  <a:lnTo>
                    <a:pt x="9059" y="16123"/>
                  </a:lnTo>
                  <a:lnTo>
                    <a:pt x="8993" y="15475"/>
                  </a:lnTo>
                  <a:lnTo>
                    <a:pt x="8910" y="14826"/>
                  </a:lnTo>
                  <a:lnTo>
                    <a:pt x="8810" y="14195"/>
                  </a:lnTo>
                  <a:lnTo>
                    <a:pt x="8710" y="13547"/>
                  </a:lnTo>
                  <a:lnTo>
                    <a:pt x="8594" y="12915"/>
                  </a:lnTo>
                  <a:lnTo>
                    <a:pt x="8478" y="12283"/>
                  </a:lnTo>
                  <a:lnTo>
                    <a:pt x="8345" y="11635"/>
                  </a:lnTo>
                  <a:lnTo>
                    <a:pt x="8195" y="11004"/>
                  </a:lnTo>
                  <a:lnTo>
                    <a:pt x="8012" y="10305"/>
                  </a:lnTo>
                  <a:lnTo>
                    <a:pt x="7796" y="9624"/>
                  </a:lnTo>
                  <a:lnTo>
                    <a:pt x="7547" y="8943"/>
                  </a:lnTo>
                  <a:lnTo>
                    <a:pt x="7264" y="8278"/>
                  </a:lnTo>
                  <a:lnTo>
                    <a:pt x="7215" y="7962"/>
                  </a:lnTo>
                  <a:lnTo>
                    <a:pt x="7082" y="7364"/>
                  </a:lnTo>
                  <a:lnTo>
                    <a:pt x="6949" y="6749"/>
                  </a:lnTo>
                  <a:lnTo>
                    <a:pt x="6766" y="6150"/>
                  </a:lnTo>
                  <a:lnTo>
                    <a:pt x="6666" y="5868"/>
                  </a:lnTo>
                  <a:lnTo>
                    <a:pt x="6550" y="5568"/>
                  </a:lnTo>
                  <a:lnTo>
                    <a:pt x="6433" y="5286"/>
                  </a:lnTo>
                  <a:lnTo>
                    <a:pt x="6300" y="5003"/>
                  </a:lnTo>
                  <a:lnTo>
                    <a:pt x="6167" y="4737"/>
                  </a:lnTo>
                  <a:lnTo>
                    <a:pt x="6018" y="4455"/>
                  </a:lnTo>
                  <a:lnTo>
                    <a:pt x="5852" y="4189"/>
                  </a:lnTo>
                  <a:lnTo>
                    <a:pt x="5685" y="3940"/>
                  </a:lnTo>
                  <a:lnTo>
                    <a:pt x="5669" y="3923"/>
                  </a:lnTo>
                  <a:lnTo>
                    <a:pt x="5669" y="3956"/>
                  </a:lnTo>
                  <a:lnTo>
                    <a:pt x="5835" y="4206"/>
                  </a:lnTo>
                  <a:lnTo>
                    <a:pt x="5985" y="4488"/>
                  </a:lnTo>
                  <a:lnTo>
                    <a:pt x="6118" y="4754"/>
                  </a:lnTo>
                  <a:lnTo>
                    <a:pt x="6251" y="5037"/>
                  </a:lnTo>
                  <a:lnTo>
                    <a:pt x="6367" y="5336"/>
                  </a:lnTo>
                  <a:lnTo>
                    <a:pt x="6467" y="5618"/>
                  </a:lnTo>
                  <a:lnTo>
                    <a:pt x="6550" y="5917"/>
                  </a:lnTo>
                  <a:lnTo>
                    <a:pt x="6633" y="6217"/>
                  </a:lnTo>
                  <a:lnTo>
                    <a:pt x="6782" y="6815"/>
                  </a:lnTo>
                  <a:lnTo>
                    <a:pt x="6915" y="7413"/>
                  </a:lnTo>
                  <a:lnTo>
                    <a:pt x="6965" y="7663"/>
                  </a:lnTo>
                  <a:lnTo>
                    <a:pt x="6699" y="7231"/>
                  </a:lnTo>
                  <a:lnTo>
                    <a:pt x="6417" y="6815"/>
                  </a:lnTo>
                  <a:lnTo>
                    <a:pt x="6400" y="6599"/>
                  </a:lnTo>
                  <a:lnTo>
                    <a:pt x="6367" y="6383"/>
                  </a:lnTo>
                  <a:lnTo>
                    <a:pt x="6317" y="6167"/>
                  </a:lnTo>
                  <a:lnTo>
                    <a:pt x="6267" y="5951"/>
                  </a:lnTo>
                  <a:lnTo>
                    <a:pt x="6167" y="5685"/>
                  </a:lnTo>
                  <a:lnTo>
                    <a:pt x="6068" y="5435"/>
                  </a:lnTo>
                  <a:lnTo>
                    <a:pt x="5935" y="5186"/>
                  </a:lnTo>
                  <a:lnTo>
                    <a:pt x="5802" y="4937"/>
                  </a:lnTo>
                  <a:lnTo>
                    <a:pt x="5785" y="4937"/>
                  </a:lnTo>
                  <a:lnTo>
                    <a:pt x="5768" y="4953"/>
                  </a:lnTo>
                  <a:lnTo>
                    <a:pt x="5901" y="5203"/>
                  </a:lnTo>
                  <a:lnTo>
                    <a:pt x="6018" y="5452"/>
                  </a:lnTo>
                  <a:lnTo>
                    <a:pt x="6118" y="5718"/>
                  </a:lnTo>
                  <a:lnTo>
                    <a:pt x="6201" y="5984"/>
                  </a:lnTo>
                  <a:lnTo>
                    <a:pt x="6300" y="6366"/>
                  </a:lnTo>
                  <a:lnTo>
                    <a:pt x="6367" y="6765"/>
                  </a:lnTo>
                  <a:lnTo>
                    <a:pt x="6051" y="6383"/>
                  </a:lnTo>
                  <a:lnTo>
                    <a:pt x="5719" y="6034"/>
                  </a:lnTo>
                  <a:lnTo>
                    <a:pt x="5353" y="5685"/>
                  </a:lnTo>
                  <a:lnTo>
                    <a:pt x="4987" y="5369"/>
                  </a:lnTo>
                  <a:lnTo>
                    <a:pt x="4888" y="5153"/>
                  </a:lnTo>
                  <a:lnTo>
                    <a:pt x="4755" y="4953"/>
                  </a:lnTo>
                  <a:lnTo>
                    <a:pt x="4572" y="4704"/>
                  </a:lnTo>
                  <a:lnTo>
                    <a:pt x="4389" y="4455"/>
                  </a:lnTo>
                  <a:lnTo>
                    <a:pt x="4007" y="4039"/>
                  </a:lnTo>
                  <a:lnTo>
                    <a:pt x="3624" y="3624"/>
                  </a:lnTo>
                  <a:lnTo>
                    <a:pt x="2827" y="2843"/>
                  </a:lnTo>
                  <a:lnTo>
                    <a:pt x="2444" y="2427"/>
                  </a:lnTo>
                  <a:lnTo>
                    <a:pt x="2261" y="2228"/>
                  </a:lnTo>
                  <a:lnTo>
                    <a:pt x="2079" y="2012"/>
                  </a:lnTo>
                  <a:lnTo>
                    <a:pt x="1912" y="1795"/>
                  </a:lnTo>
                  <a:lnTo>
                    <a:pt x="1763" y="1563"/>
                  </a:lnTo>
                  <a:lnTo>
                    <a:pt x="1613" y="1313"/>
                  </a:lnTo>
                  <a:lnTo>
                    <a:pt x="1480" y="1064"/>
                  </a:lnTo>
                  <a:lnTo>
                    <a:pt x="1480" y="1048"/>
                  </a:lnTo>
                  <a:lnTo>
                    <a:pt x="1464" y="1048"/>
                  </a:lnTo>
                  <a:lnTo>
                    <a:pt x="1464" y="1064"/>
                  </a:lnTo>
                  <a:lnTo>
                    <a:pt x="1597" y="1347"/>
                  </a:lnTo>
                  <a:lnTo>
                    <a:pt x="1746" y="1613"/>
                  </a:lnTo>
                  <a:lnTo>
                    <a:pt x="1929" y="1862"/>
                  </a:lnTo>
                  <a:lnTo>
                    <a:pt x="2095" y="2111"/>
                  </a:lnTo>
                  <a:lnTo>
                    <a:pt x="2461" y="2543"/>
                  </a:lnTo>
                  <a:lnTo>
                    <a:pt x="2810" y="2959"/>
                  </a:lnTo>
                  <a:lnTo>
                    <a:pt x="3575" y="3773"/>
                  </a:lnTo>
                  <a:lnTo>
                    <a:pt x="3940" y="4189"/>
                  </a:lnTo>
                  <a:lnTo>
                    <a:pt x="4306" y="4621"/>
                  </a:lnTo>
                  <a:lnTo>
                    <a:pt x="4472" y="4854"/>
                  </a:lnTo>
                  <a:lnTo>
                    <a:pt x="4638" y="5086"/>
                  </a:lnTo>
                  <a:lnTo>
                    <a:pt x="4638" y="5103"/>
                  </a:lnTo>
                  <a:lnTo>
                    <a:pt x="3791" y="4471"/>
                  </a:lnTo>
                  <a:lnTo>
                    <a:pt x="3375" y="4156"/>
                  </a:lnTo>
                  <a:lnTo>
                    <a:pt x="2960" y="3840"/>
                  </a:lnTo>
                  <a:lnTo>
                    <a:pt x="2727" y="3657"/>
                  </a:lnTo>
                  <a:lnTo>
                    <a:pt x="2494" y="3458"/>
                  </a:lnTo>
                  <a:lnTo>
                    <a:pt x="2278" y="3258"/>
                  </a:lnTo>
                  <a:lnTo>
                    <a:pt x="2062" y="3042"/>
                  </a:lnTo>
                  <a:lnTo>
                    <a:pt x="1863" y="2826"/>
                  </a:lnTo>
                  <a:lnTo>
                    <a:pt x="1663" y="2593"/>
                  </a:lnTo>
                  <a:lnTo>
                    <a:pt x="1480" y="2377"/>
                  </a:lnTo>
                  <a:lnTo>
                    <a:pt x="1297" y="2128"/>
                  </a:lnTo>
                  <a:lnTo>
                    <a:pt x="948" y="1613"/>
                  </a:lnTo>
                  <a:lnTo>
                    <a:pt x="616" y="1081"/>
                  </a:lnTo>
                  <a:lnTo>
                    <a:pt x="317" y="549"/>
                  </a:lnTo>
                  <a:lnTo>
                    <a:pt x="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0" name="Google Shape;1880;p55"/>
            <p:cNvSpPr/>
            <p:nvPr/>
          </p:nvSpPr>
          <p:spPr>
            <a:xfrm>
              <a:off x="952000" y="3152300"/>
              <a:ext cx="23275" cy="39900"/>
            </a:xfrm>
            <a:custGeom>
              <a:avLst/>
              <a:gdLst/>
              <a:ahLst/>
              <a:cxnLst/>
              <a:rect l="l" t="t" r="r" b="b"/>
              <a:pathLst>
                <a:path w="931" h="1596" extrusionOk="0">
                  <a:moveTo>
                    <a:pt x="17" y="0"/>
                  </a:moveTo>
                  <a:lnTo>
                    <a:pt x="0" y="17"/>
                  </a:lnTo>
                  <a:lnTo>
                    <a:pt x="200" y="432"/>
                  </a:lnTo>
                  <a:lnTo>
                    <a:pt x="416" y="831"/>
                  </a:lnTo>
                  <a:lnTo>
                    <a:pt x="665" y="1213"/>
                  </a:lnTo>
                  <a:lnTo>
                    <a:pt x="914" y="1596"/>
                  </a:lnTo>
                  <a:lnTo>
                    <a:pt x="931" y="1596"/>
                  </a:lnTo>
                  <a:lnTo>
                    <a:pt x="931" y="1579"/>
                  </a:lnTo>
                  <a:lnTo>
                    <a:pt x="682" y="1197"/>
                  </a:lnTo>
                  <a:lnTo>
                    <a:pt x="449" y="815"/>
                  </a:lnTo>
                  <a:lnTo>
                    <a:pt x="233" y="416"/>
                  </a:lnTo>
                  <a:lnTo>
                    <a:pt x="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1" name="Google Shape;1881;p55"/>
            <p:cNvSpPr/>
            <p:nvPr/>
          </p:nvSpPr>
          <p:spPr>
            <a:xfrm>
              <a:off x="1220825" y="3332225"/>
              <a:ext cx="273875" cy="205700"/>
            </a:xfrm>
            <a:custGeom>
              <a:avLst/>
              <a:gdLst/>
              <a:ahLst/>
              <a:cxnLst/>
              <a:rect l="l" t="t" r="r" b="b"/>
              <a:pathLst>
                <a:path w="10955" h="8228" extrusionOk="0">
                  <a:moveTo>
                    <a:pt x="10954" y="0"/>
                  </a:moveTo>
                  <a:lnTo>
                    <a:pt x="10871" y="216"/>
                  </a:lnTo>
                  <a:lnTo>
                    <a:pt x="10771" y="432"/>
                  </a:lnTo>
                  <a:lnTo>
                    <a:pt x="10672" y="665"/>
                  </a:lnTo>
                  <a:lnTo>
                    <a:pt x="10555" y="864"/>
                  </a:lnTo>
                  <a:lnTo>
                    <a:pt x="10422" y="1080"/>
                  </a:lnTo>
                  <a:lnTo>
                    <a:pt x="10273" y="1296"/>
                  </a:lnTo>
                  <a:lnTo>
                    <a:pt x="9974" y="1695"/>
                  </a:lnTo>
                  <a:lnTo>
                    <a:pt x="9625" y="2094"/>
                  </a:lnTo>
                  <a:lnTo>
                    <a:pt x="9242" y="2460"/>
                  </a:lnTo>
                  <a:lnTo>
                    <a:pt x="8827" y="2826"/>
                  </a:lnTo>
                  <a:lnTo>
                    <a:pt x="8395" y="3158"/>
                  </a:lnTo>
                  <a:lnTo>
                    <a:pt x="7929" y="3474"/>
                  </a:lnTo>
                  <a:lnTo>
                    <a:pt x="7447" y="3773"/>
                  </a:lnTo>
                  <a:lnTo>
                    <a:pt x="6949" y="4039"/>
                  </a:lnTo>
                  <a:lnTo>
                    <a:pt x="6450" y="4305"/>
                  </a:lnTo>
                  <a:lnTo>
                    <a:pt x="5935" y="4521"/>
                  </a:lnTo>
                  <a:lnTo>
                    <a:pt x="5419" y="4720"/>
                  </a:lnTo>
                  <a:lnTo>
                    <a:pt x="4904" y="4887"/>
                  </a:lnTo>
                  <a:lnTo>
                    <a:pt x="4389" y="5036"/>
                  </a:lnTo>
                  <a:lnTo>
                    <a:pt x="4140" y="5103"/>
                  </a:lnTo>
                  <a:lnTo>
                    <a:pt x="3907" y="5186"/>
                  </a:lnTo>
                  <a:lnTo>
                    <a:pt x="3441" y="5352"/>
                  </a:lnTo>
                  <a:lnTo>
                    <a:pt x="3009" y="5568"/>
                  </a:lnTo>
                  <a:lnTo>
                    <a:pt x="2610" y="5801"/>
                  </a:lnTo>
                  <a:lnTo>
                    <a:pt x="2228" y="6050"/>
                  </a:lnTo>
                  <a:lnTo>
                    <a:pt x="1862" y="6299"/>
                  </a:lnTo>
                  <a:lnTo>
                    <a:pt x="1530" y="6565"/>
                  </a:lnTo>
                  <a:lnTo>
                    <a:pt x="1231" y="6831"/>
                  </a:lnTo>
                  <a:lnTo>
                    <a:pt x="965" y="7081"/>
                  </a:lnTo>
                  <a:lnTo>
                    <a:pt x="732" y="7330"/>
                  </a:lnTo>
                  <a:lnTo>
                    <a:pt x="350" y="7762"/>
                  </a:lnTo>
                  <a:lnTo>
                    <a:pt x="101" y="8078"/>
                  </a:lnTo>
                  <a:lnTo>
                    <a:pt x="1" y="8227"/>
                  </a:lnTo>
                  <a:lnTo>
                    <a:pt x="333" y="8144"/>
                  </a:lnTo>
                  <a:lnTo>
                    <a:pt x="666" y="8111"/>
                  </a:lnTo>
                  <a:lnTo>
                    <a:pt x="982" y="8078"/>
                  </a:lnTo>
                  <a:lnTo>
                    <a:pt x="1314" y="8078"/>
                  </a:lnTo>
                  <a:lnTo>
                    <a:pt x="1630" y="8095"/>
                  </a:lnTo>
                  <a:lnTo>
                    <a:pt x="1962" y="8111"/>
                  </a:lnTo>
                  <a:lnTo>
                    <a:pt x="2610" y="8161"/>
                  </a:lnTo>
                  <a:lnTo>
                    <a:pt x="3142" y="8194"/>
                  </a:lnTo>
                  <a:lnTo>
                    <a:pt x="3674" y="8227"/>
                  </a:lnTo>
                  <a:lnTo>
                    <a:pt x="4538" y="8227"/>
                  </a:lnTo>
                  <a:lnTo>
                    <a:pt x="4838" y="8194"/>
                  </a:lnTo>
                  <a:lnTo>
                    <a:pt x="5137" y="8161"/>
                  </a:lnTo>
                  <a:lnTo>
                    <a:pt x="5453" y="8111"/>
                  </a:lnTo>
                  <a:lnTo>
                    <a:pt x="5785" y="8045"/>
                  </a:lnTo>
                  <a:lnTo>
                    <a:pt x="6117" y="7962"/>
                  </a:lnTo>
                  <a:lnTo>
                    <a:pt x="6467" y="7845"/>
                  </a:lnTo>
                  <a:lnTo>
                    <a:pt x="6832" y="7712"/>
                  </a:lnTo>
                  <a:lnTo>
                    <a:pt x="7198" y="7563"/>
                  </a:lnTo>
                  <a:lnTo>
                    <a:pt x="7597" y="7396"/>
                  </a:lnTo>
                  <a:lnTo>
                    <a:pt x="7896" y="7230"/>
                  </a:lnTo>
                  <a:lnTo>
                    <a:pt x="8195" y="7031"/>
                  </a:lnTo>
                  <a:lnTo>
                    <a:pt x="8461" y="6831"/>
                  </a:lnTo>
                  <a:lnTo>
                    <a:pt x="8727" y="6599"/>
                  </a:lnTo>
                  <a:lnTo>
                    <a:pt x="8960" y="6349"/>
                  </a:lnTo>
                  <a:lnTo>
                    <a:pt x="9176" y="6083"/>
                  </a:lnTo>
                  <a:lnTo>
                    <a:pt x="9375" y="5817"/>
                  </a:lnTo>
                  <a:lnTo>
                    <a:pt x="9558" y="5535"/>
                  </a:lnTo>
                  <a:lnTo>
                    <a:pt x="9741" y="5236"/>
                  </a:lnTo>
                  <a:lnTo>
                    <a:pt x="9890" y="4937"/>
                  </a:lnTo>
                  <a:lnTo>
                    <a:pt x="10040" y="4637"/>
                  </a:lnTo>
                  <a:lnTo>
                    <a:pt x="10156" y="4322"/>
                  </a:lnTo>
                  <a:lnTo>
                    <a:pt x="10273" y="4006"/>
                  </a:lnTo>
                  <a:lnTo>
                    <a:pt x="10389" y="3690"/>
                  </a:lnTo>
                  <a:lnTo>
                    <a:pt x="10555" y="3075"/>
                  </a:lnTo>
                  <a:lnTo>
                    <a:pt x="10688" y="2477"/>
                  </a:lnTo>
                  <a:lnTo>
                    <a:pt x="10805" y="1895"/>
                  </a:lnTo>
                  <a:lnTo>
                    <a:pt x="10871" y="1380"/>
                  </a:lnTo>
                  <a:lnTo>
                    <a:pt x="10921" y="914"/>
                  </a:lnTo>
                  <a:lnTo>
                    <a:pt x="10938" y="532"/>
                  </a:lnTo>
                  <a:lnTo>
                    <a:pt x="10954" y="249"/>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2" name="Google Shape;1882;p55"/>
            <p:cNvSpPr/>
            <p:nvPr/>
          </p:nvSpPr>
          <p:spPr>
            <a:xfrm>
              <a:off x="1220825" y="3332225"/>
              <a:ext cx="273875" cy="205700"/>
            </a:xfrm>
            <a:custGeom>
              <a:avLst/>
              <a:gdLst/>
              <a:ahLst/>
              <a:cxnLst/>
              <a:rect l="l" t="t" r="r" b="b"/>
              <a:pathLst>
                <a:path w="10955" h="8228" fill="none" extrusionOk="0">
                  <a:moveTo>
                    <a:pt x="10954" y="0"/>
                  </a:moveTo>
                  <a:lnTo>
                    <a:pt x="10954" y="0"/>
                  </a:lnTo>
                  <a:lnTo>
                    <a:pt x="10954" y="249"/>
                  </a:lnTo>
                  <a:lnTo>
                    <a:pt x="10938" y="532"/>
                  </a:lnTo>
                  <a:lnTo>
                    <a:pt x="10921" y="914"/>
                  </a:lnTo>
                  <a:lnTo>
                    <a:pt x="10871" y="1380"/>
                  </a:lnTo>
                  <a:lnTo>
                    <a:pt x="10805" y="1895"/>
                  </a:lnTo>
                  <a:lnTo>
                    <a:pt x="10688" y="2477"/>
                  </a:lnTo>
                  <a:lnTo>
                    <a:pt x="10555" y="3075"/>
                  </a:lnTo>
                  <a:lnTo>
                    <a:pt x="10389" y="3690"/>
                  </a:lnTo>
                  <a:lnTo>
                    <a:pt x="10273" y="4006"/>
                  </a:lnTo>
                  <a:lnTo>
                    <a:pt x="10156" y="4322"/>
                  </a:lnTo>
                  <a:lnTo>
                    <a:pt x="10040" y="4637"/>
                  </a:lnTo>
                  <a:lnTo>
                    <a:pt x="9890" y="4937"/>
                  </a:lnTo>
                  <a:lnTo>
                    <a:pt x="9741" y="5236"/>
                  </a:lnTo>
                  <a:lnTo>
                    <a:pt x="9558" y="5535"/>
                  </a:lnTo>
                  <a:lnTo>
                    <a:pt x="9375" y="5817"/>
                  </a:lnTo>
                  <a:lnTo>
                    <a:pt x="9176" y="6083"/>
                  </a:lnTo>
                  <a:lnTo>
                    <a:pt x="8960" y="6349"/>
                  </a:lnTo>
                  <a:lnTo>
                    <a:pt x="8727" y="6599"/>
                  </a:lnTo>
                  <a:lnTo>
                    <a:pt x="8461" y="6831"/>
                  </a:lnTo>
                  <a:lnTo>
                    <a:pt x="8195" y="7031"/>
                  </a:lnTo>
                  <a:lnTo>
                    <a:pt x="7896" y="7230"/>
                  </a:lnTo>
                  <a:lnTo>
                    <a:pt x="7597" y="7396"/>
                  </a:lnTo>
                  <a:lnTo>
                    <a:pt x="7597" y="7396"/>
                  </a:lnTo>
                  <a:lnTo>
                    <a:pt x="7198" y="7563"/>
                  </a:lnTo>
                  <a:lnTo>
                    <a:pt x="6832" y="7712"/>
                  </a:lnTo>
                  <a:lnTo>
                    <a:pt x="6467" y="7845"/>
                  </a:lnTo>
                  <a:lnTo>
                    <a:pt x="6117" y="7962"/>
                  </a:lnTo>
                  <a:lnTo>
                    <a:pt x="5785" y="8045"/>
                  </a:lnTo>
                  <a:lnTo>
                    <a:pt x="5453" y="8111"/>
                  </a:lnTo>
                  <a:lnTo>
                    <a:pt x="5137" y="8161"/>
                  </a:lnTo>
                  <a:lnTo>
                    <a:pt x="4838" y="8194"/>
                  </a:lnTo>
                  <a:lnTo>
                    <a:pt x="4538" y="8227"/>
                  </a:lnTo>
                  <a:lnTo>
                    <a:pt x="4239" y="8227"/>
                  </a:lnTo>
                  <a:lnTo>
                    <a:pt x="3674" y="8227"/>
                  </a:lnTo>
                  <a:lnTo>
                    <a:pt x="3142" y="8194"/>
                  </a:lnTo>
                  <a:lnTo>
                    <a:pt x="2610" y="8161"/>
                  </a:lnTo>
                  <a:lnTo>
                    <a:pt x="2610" y="8161"/>
                  </a:lnTo>
                  <a:lnTo>
                    <a:pt x="1962" y="8111"/>
                  </a:lnTo>
                  <a:lnTo>
                    <a:pt x="1630" y="8095"/>
                  </a:lnTo>
                  <a:lnTo>
                    <a:pt x="1314" y="8078"/>
                  </a:lnTo>
                  <a:lnTo>
                    <a:pt x="982" y="8078"/>
                  </a:lnTo>
                  <a:lnTo>
                    <a:pt x="666" y="8111"/>
                  </a:lnTo>
                  <a:lnTo>
                    <a:pt x="333" y="8144"/>
                  </a:lnTo>
                  <a:lnTo>
                    <a:pt x="1" y="8227"/>
                  </a:lnTo>
                  <a:lnTo>
                    <a:pt x="1" y="8227"/>
                  </a:lnTo>
                  <a:lnTo>
                    <a:pt x="101" y="8078"/>
                  </a:lnTo>
                  <a:lnTo>
                    <a:pt x="350" y="7762"/>
                  </a:lnTo>
                  <a:lnTo>
                    <a:pt x="732" y="7330"/>
                  </a:lnTo>
                  <a:lnTo>
                    <a:pt x="965" y="7081"/>
                  </a:lnTo>
                  <a:lnTo>
                    <a:pt x="1231" y="6831"/>
                  </a:lnTo>
                  <a:lnTo>
                    <a:pt x="1530" y="6565"/>
                  </a:lnTo>
                  <a:lnTo>
                    <a:pt x="1862" y="6299"/>
                  </a:lnTo>
                  <a:lnTo>
                    <a:pt x="2228" y="6050"/>
                  </a:lnTo>
                  <a:lnTo>
                    <a:pt x="2610" y="5801"/>
                  </a:lnTo>
                  <a:lnTo>
                    <a:pt x="3009" y="5568"/>
                  </a:lnTo>
                  <a:lnTo>
                    <a:pt x="3441" y="5352"/>
                  </a:lnTo>
                  <a:lnTo>
                    <a:pt x="3907" y="5186"/>
                  </a:lnTo>
                  <a:lnTo>
                    <a:pt x="4140" y="5103"/>
                  </a:lnTo>
                  <a:lnTo>
                    <a:pt x="4389" y="5036"/>
                  </a:lnTo>
                  <a:lnTo>
                    <a:pt x="4389" y="5036"/>
                  </a:lnTo>
                  <a:lnTo>
                    <a:pt x="4904" y="4887"/>
                  </a:lnTo>
                  <a:lnTo>
                    <a:pt x="5419" y="4720"/>
                  </a:lnTo>
                  <a:lnTo>
                    <a:pt x="5935" y="4521"/>
                  </a:lnTo>
                  <a:lnTo>
                    <a:pt x="6450" y="4305"/>
                  </a:lnTo>
                  <a:lnTo>
                    <a:pt x="6949" y="4039"/>
                  </a:lnTo>
                  <a:lnTo>
                    <a:pt x="7447" y="3773"/>
                  </a:lnTo>
                  <a:lnTo>
                    <a:pt x="7929" y="3474"/>
                  </a:lnTo>
                  <a:lnTo>
                    <a:pt x="8395" y="3158"/>
                  </a:lnTo>
                  <a:lnTo>
                    <a:pt x="8827" y="2826"/>
                  </a:lnTo>
                  <a:lnTo>
                    <a:pt x="9242" y="2460"/>
                  </a:lnTo>
                  <a:lnTo>
                    <a:pt x="9625" y="2094"/>
                  </a:lnTo>
                  <a:lnTo>
                    <a:pt x="9974" y="1695"/>
                  </a:lnTo>
                  <a:lnTo>
                    <a:pt x="10273" y="1296"/>
                  </a:lnTo>
                  <a:lnTo>
                    <a:pt x="10422" y="1080"/>
                  </a:lnTo>
                  <a:lnTo>
                    <a:pt x="10555" y="864"/>
                  </a:lnTo>
                  <a:lnTo>
                    <a:pt x="10672" y="665"/>
                  </a:lnTo>
                  <a:lnTo>
                    <a:pt x="10771" y="432"/>
                  </a:lnTo>
                  <a:lnTo>
                    <a:pt x="10871" y="216"/>
                  </a:lnTo>
                  <a:lnTo>
                    <a:pt x="109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3" name="Google Shape;1883;p55"/>
            <p:cNvSpPr/>
            <p:nvPr/>
          </p:nvSpPr>
          <p:spPr>
            <a:xfrm>
              <a:off x="1220825" y="3332225"/>
              <a:ext cx="273875" cy="206125"/>
            </a:xfrm>
            <a:custGeom>
              <a:avLst/>
              <a:gdLst/>
              <a:ahLst/>
              <a:cxnLst/>
              <a:rect l="l" t="t" r="r" b="b"/>
              <a:pathLst>
                <a:path w="10955" h="8245" extrusionOk="0">
                  <a:moveTo>
                    <a:pt x="10954" y="0"/>
                  </a:moveTo>
                  <a:lnTo>
                    <a:pt x="10871" y="499"/>
                  </a:lnTo>
                  <a:lnTo>
                    <a:pt x="10771" y="964"/>
                  </a:lnTo>
                  <a:lnTo>
                    <a:pt x="10655" y="1413"/>
                  </a:lnTo>
                  <a:lnTo>
                    <a:pt x="10522" y="1845"/>
                  </a:lnTo>
                  <a:lnTo>
                    <a:pt x="10372" y="2244"/>
                  </a:lnTo>
                  <a:lnTo>
                    <a:pt x="10206" y="2626"/>
                  </a:lnTo>
                  <a:lnTo>
                    <a:pt x="10023" y="2992"/>
                  </a:lnTo>
                  <a:lnTo>
                    <a:pt x="9841" y="3341"/>
                  </a:lnTo>
                  <a:lnTo>
                    <a:pt x="9625" y="3673"/>
                  </a:lnTo>
                  <a:lnTo>
                    <a:pt x="9408" y="3972"/>
                  </a:lnTo>
                  <a:lnTo>
                    <a:pt x="9192" y="4272"/>
                  </a:lnTo>
                  <a:lnTo>
                    <a:pt x="8960" y="4538"/>
                  </a:lnTo>
                  <a:lnTo>
                    <a:pt x="8710" y="4787"/>
                  </a:lnTo>
                  <a:lnTo>
                    <a:pt x="8461" y="5036"/>
                  </a:lnTo>
                  <a:lnTo>
                    <a:pt x="8212" y="5252"/>
                  </a:lnTo>
                  <a:lnTo>
                    <a:pt x="7946" y="5452"/>
                  </a:lnTo>
                  <a:lnTo>
                    <a:pt x="7680" y="5651"/>
                  </a:lnTo>
                  <a:lnTo>
                    <a:pt x="7414" y="5834"/>
                  </a:lnTo>
                  <a:lnTo>
                    <a:pt x="7148" y="5984"/>
                  </a:lnTo>
                  <a:lnTo>
                    <a:pt x="6882" y="6133"/>
                  </a:lnTo>
                  <a:lnTo>
                    <a:pt x="6599" y="6283"/>
                  </a:lnTo>
                  <a:lnTo>
                    <a:pt x="6334" y="6399"/>
                  </a:lnTo>
                  <a:lnTo>
                    <a:pt x="5802" y="6615"/>
                  </a:lnTo>
                  <a:lnTo>
                    <a:pt x="5286" y="6781"/>
                  </a:lnTo>
                  <a:lnTo>
                    <a:pt x="4788" y="6914"/>
                  </a:lnTo>
                  <a:lnTo>
                    <a:pt x="4322" y="7014"/>
                  </a:lnTo>
                  <a:lnTo>
                    <a:pt x="3890" y="7064"/>
                  </a:lnTo>
                  <a:lnTo>
                    <a:pt x="3392" y="7147"/>
                  </a:lnTo>
                  <a:lnTo>
                    <a:pt x="2876" y="7247"/>
                  </a:lnTo>
                  <a:lnTo>
                    <a:pt x="2394" y="7363"/>
                  </a:lnTo>
                  <a:lnTo>
                    <a:pt x="1896" y="7496"/>
                  </a:lnTo>
                  <a:lnTo>
                    <a:pt x="1414" y="7646"/>
                  </a:lnTo>
                  <a:lnTo>
                    <a:pt x="932" y="7812"/>
                  </a:lnTo>
                  <a:lnTo>
                    <a:pt x="466" y="8011"/>
                  </a:lnTo>
                  <a:lnTo>
                    <a:pt x="1" y="8227"/>
                  </a:lnTo>
                  <a:lnTo>
                    <a:pt x="317" y="8161"/>
                  </a:lnTo>
                  <a:lnTo>
                    <a:pt x="649" y="8111"/>
                  </a:lnTo>
                  <a:lnTo>
                    <a:pt x="965" y="8095"/>
                  </a:lnTo>
                  <a:lnTo>
                    <a:pt x="1281" y="8078"/>
                  </a:lnTo>
                  <a:lnTo>
                    <a:pt x="1613" y="8078"/>
                  </a:lnTo>
                  <a:lnTo>
                    <a:pt x="1946" y="8111"/>
                  </a:lnTo>
                  <a:lnTo>
                    <a:pt x="2610" y="8161"/>
                  </a:lnTo>
                  <a:lnTo>
                    <a:pt x="3309" y="8211"/>
                  </a:lnTo>
                  <a:lnTo>
                    <a:pt x="3658" y="8227"/>
                  </a:lnTo>
                  <a:lnTo>
                    <a:pt x="4023" y="8244"/>
                  </a:lnTo>
                  <a:lnTo>
                    <a:pt x="4406" y="8227"/>
                  </a:lnTo>
                  <a:lnTo>
                    <a:pt x="4821" y="8194"/>
                  </a:lnTo>
                  <a:lnTo>
                    <a:pt x="5237" y="8144"/>
                  </a:lnTo>
                  <a:lnTo>
                    <a:pt x="5669" y="8061"/>
                  </a:lnTo>
                  <a:lnTo>
                    <a:pt x="6117" y="7962"/>
                  </a:lnTo>
                  <a:lnTo>
                    <a:pt x="6583" y="7812"/>
                  </a:lnTo>
                  <a:lnTo>
                    <a:pt x="7081" y="7629"/>
                  </a:lnTo>
                  <a:lnTo>
                    <a:pt x="7597" y="7396"/>
                  </a:lnTo>
                  <a:lnTo>
                    <a:pt x="7896" y="7230"/>
                  </a:lnTo>
                  <a:lnTo>
                    <a:pt x="8178" y="7047"/>
                  </a:lnTo>
                  <a:lnTo>
                    <a:pt x="8444" y="6848"/>
                  </a:lnTo>
                  <a:lnTo>
                    <a:pt x="8677" y="6632"/>
                  </a:lnTo>
                  <a:lnTo>
                    <a:pt x="8910" y="6399"/>
                  </a:lnTo>
                  <a:lnTo>
                    <a:pt x="9126" y="6150"/>
                  </a:lnTo>
                  <a:lnTo>
                    <a:pt x="9325" y="5884"/>
                  </a:lnTo>
                  <a:lnTo>
                    <a:pt x="9508" y="5618"/>
                  </a:lnTo>
                  <a:lnTo>
                    <a:pt x="9674" y="5335"/>
                  </a:lnTo>
                  <a:lnTo>
                    <a:pt x="9841" y="5053"/>
                  </a:lnTo>
                  <a:lnTo>
                    <a:pt x="9974" y="4754"/>
                  </a:lnTo>
                  <a:lnTo>
                    <a:pt x="10107" y="4454"/>
                  </a:lnTo>
                  <a:lnTo>
                    <a:pt x="10223" y="4155"/>
                  </a:lnTo>
                  <a:lnTo>
                    <a:pt x="10339" y="3856"/>
                  </a:lnTo>
                  <a:lnTo>
                    <a:pt x="10505" y="3258"/>
                  </a:lnTo>
                  <a:lnTo>
                    <a:pt x="10655" y="2659"/>
                  </a:lnTo>
                  <a:lnTo>
                    <a:pt x="10771" y="2111"/>
                  </a:lnTo>
                  <a:lnTo>
                    <a:pt x="10838" y="1579"/>
                  </a:lnTo>
                  <a:lnTo>
                    <a:pt x="10888" y="1114"/>
                  </a:lnTo>
                  <a:lnTo>
                    <a:pt x="10938" y="715"/>
                  </a:lnTo>
                  <a:lnTo>
                    <a:pt x="10954" y="382"/>
                  </a:lnTo>
                  <a:lnTo>
                    <a:pt x="10954" y="17"/>
                  </a:lnTo>
                  <a:lnTo>
                    <a:pt x="109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4" name="Google Shape;1884;p55"/>
            <p:cNvSpPr/>
            <p:nvPr/>
          </p:nvSpPr>
          <p:spPr>
            <a:xfrm>
              <a:off x="1220825" y="3332225"/>
              <a:ext cx="273875" cy="206125"/>
            </a:xfrm>
            <a:custGeom>
              <a:avLst/>
              <a:gdLst/>
              <a:ahLst/>
              <a:cxnLst/>
              <a:rect l="l" t="t" r="r" b="b"/>
              <a:pathLst>
                <a:path w="10955" h="8245" fill="none" extrusionOk="0">
                  <a:moveTo>
                    <a:pt x="10954" y="0"/>
                  </a:moveTo>
                  <a:lnTo>
                    <a:pt x="10954" y="0"/>
                  </a:lnTo>
                  <a:lnTo>
                    <a:pt x="10954" y="0"/>
                  </a:lnTo>
                  <a:lnTo>
                    <a:pt x="10871" y="499"/>
                  </a:lnTo>
                  <a:lnTo>
                    <a:pt x="10771" y="964"/>
                  </a:lnTo>
                  <a:lnTo>
                    <a:pt x="10655" y="1413"/>
                  </a:lnTo>
                  <a:lnTo>
                    <a:pt x="10522" y="1845"/>
                  </a:lnTo>
                  <a:lnTo>
                    <a:pt x="10372" y="2244"/>
                  </a:lnTo>
                  <a:lnTo>
                    <a:pt x="10206" y="2626"/>
                  </a:lnTo>
                  <a:lnTo>
                    <a:pt x="10023" y="2992"/>
                  </a:lnTo>
                  <a:lnTo>
                    <a:pt x="9841" y="3341"/>
                  </a:lnTo>
                  <a:lnTo>
                    <a:pt x="9625" y="3673"/>
                  </a:lnTo>
                  <a:lnTo>
                    <a:pt x="9408" y="3972"/>
                  </a:lnTo>
                  <a:lnTo>
                    <a:pt x="9192" y="4272"/>
                  </a:lnTo>
                  <a:lnTo>
                    <a:pt x="8960" y="4538"/>
                  </a:lnTo>
                  <a:lnTo>
                    <a:pt x="8710" y="4787"/>
                  </a:lnTo>
                  <a:lnTo>
                    <a:pt x="8461" y="5036"/>
                  </a:lnTo>
                  <a:lnTo>
                    <a:pt x="8212" y="5252"/>
                  </a:lnTo>
                  <a:lnTo>
                    <a:pt x="7946" y="5452"/>
                  </a:lnTo>
                  <a:lnTo>
                    <a:pt x="7680" y="5651"/>
                  </a:lnTo>
                  <a:lnTo>
                    <a:pt x="7414" y="5834"/>
                  </a:lnTo>
                  <a:lnTo>
                    <a:pt x="7148" y="5984"/>
                  </a:lnTo>
                  <a:lnTo>
                    <a:pt x="6882" y="6133"/>
                  </a:lnTo>
                  <a:lnTo>
                    <a:pt x="6599" y="6283"/>
                  </a:lnTo>
                  <a:lnTo>
                    <a:pt x="6334" y="6399"/>
                  </a:lnTo>
                  <a:lnTo>
                    <a:pt x="5802" y="6615"/>
                  </a:lnTo>
                  <a:lnTo>
                    <a:pt x="5286" y="6781"/>
                  </a:lnTo>
                  <a:lnTo>
                    <a:pt x="4788" y="6914"/>
                  </a:lnTo>
                  <a:lnTo>
                    <a:pt x="4322" y="7014"/>
                  </a:lnTo>
                  <a:lnTo>
                    <a:pt x="3890" y="7064"/>
                  </a:lnTo>
                  <a:lnTo>
                    <a:pt x="3890" y="7064"/>
                  </a:lnTo>
                  <a:lnTo>
                    <a:pt x="3392" y="7147"/>
                  </a:lnTo>
                  <a:lnTo>
                    <a:pt x="2876" y="7247"/>
                  </a:lnTo>
                  <a:lnTo>
                    <a:pt x="2394" y="7363"/>
                  </a:lnTo>
                  <a:lnTo>
                    <a:pt x="1896" y="7496"/>
                  </a:lnTo>
                  <a:lnTo>
                    <a:pt x="1414" y="7646"/>
                  </a:lnTo>
                  <a:lnTo>
                    <a:pt x="932" y="7812"/>
                  </a:lnTo>
                  <a:lnTo>
                    <a:pt x="466" y="8011"/>
                  </a:lnTo>
                  <a:lnTo>
                    <a:pt x="1" y="8227"/>
                  </a:lnTo>
                  <a:lnTo>
                    <a:pt x="1" y="8227"/>
                  </a:lnTo>
                  <a:lnTo>
                    <a:pt x="1" y="8227"/>
                  </a:lnTo>
                  <a:lnTo>
                    <a:pt x="317" y="8161"/>
                  </a:lnTo>
                  <a:lnTo>
                    <a:pt x="649" y="8111"/>
                  </a:lnTo>
                  <a:lnTo>
                    <a:pt x="965" y="8095"/>
                  </a:lnTo>
                  <a:lnTo>
                    <a:pt x="1281" y="8078"/>
                  </a:lnTo>
                  <a:lnTo>
                    <a:pt x="1281" y="8078"/>
                  </a:lnTo>
                  <a:lnTo>
                    <a:pt x="1613" y="8078"/>
                  </a:lnTo>
                  <a:lnTo>
                    <a:pt x="1946" y="8111"/>
                  </a:lnTo>
                  <a:lnTo>
                    <a:pt x="2610" y="8161"/>
                  </a:lnTo>
                  <a:lnTo>
                    <a:pt x="2610" y="8161"/>
                  </a:lnTo>
                  <a:lnTo>
                    <a:pt x="3309" y="8211"/>
                  </a:lnTo>
                  <a:lnTo>
                    <a:pt x="3658" y="8227"/>
                  </a:lnTo>
                  <a:lnTo>
                    <a:pt x="4023" y="8244"/>
                  </a:lnTo>
                  <a:lnTo>
                    <a:pt x="4023" y="8244"/>
                  </a:lnTo>
                  <a:lnTo>
                    <a:pt x="4406" y="8227"/>
                  </a:lnTo>
                  <a:lnTo>
                    <a:pt x="4821" y="8194"/>
                  </a:lnTo>
                  <a:lnTo>
                    <a:pt x="5237" y="8144"/>
                  </a:lnTo>
                  <a:lnTo>
                    <a:pt x="5669" y="8061"/>
                  </a:lnTo>
                  <a:lnTo>
                    <a:pt x="6117" y="7962"/>
                  </a:lnTo>
                  <a:lnTo>
                    <a:pt x="6583" y="7812"/>
                  </a:lnTo>
                  <a:lnTo>
                    <a:pt x="7081" y="7629"/>
                  </a:lnTo>
                  <a:lnTo>
                    <a:pt x="7597" y="7396"/>
                  </a:lnTo>
                  <a:lnTo>
                    <a:pt x="7597" y="7396"/>
                  </a:lnTo>
                  <a:lnTo>
                    <a:pt x="7896" y="7230"/>
                  </a:lnTo>
                  <a:lnTo>
                    <a:pt x="8178" y="7047"/>
                  </a:lnTo>
                  <a:lnTo>
                    <a:pt x="8444" y="6848"/>
                  </a:lnTo>
                  <a:lnTo>
                    <a:pt x="8677" y="6632"/>
                  </a:lnTo>
                  <a:lnTo>
                    <a:pt x="8910" y="6399"/>
                  </a:lnTo>
                  <a:lnTo>
                    <a:pt x="9126" y="6150"/>
                  </a:lnTo>
                  <a:lnTo>
                    <a:pt x="9325" y="5884"/>
                  </a:lnTo>
                  <a:lnTo>
                    <a:pt x="9508" y="5618"/>
                  </a:lnTo>
                  <a:lnTo>
                    <a:pt x="9674" y="5335"/>
                  </a:lnTo>
                  <a:lnTo>
                    <a:pt x="9841" y="5053"/>
                  </a:lnTo>
                  <a:lnTo>
                    <a:pt x="9974" y="4754"/>
                  </a:lnTo>
                  <a:lnTo>
                    <a:pt x="10107" y="4454"/>
                  </a:lnTo>
                  <a:lnTo>
                    <a:pt x="10223" y="4155"/>
                  </a:lnTo>
                  <a:lnTo>
                    <a:pt x="10339" y="3856"/>
                  </a:lnTo>
                  <a:lnTo>
                    <a:pt x="10505" y="3258"/>
                  </a:lnTo>
                  <a:lnTo>
                    <a:pt x="10655" y="2659"/>
                  </a:lnTo>
                  <a:lnTo>
                    <a:pt x="10771" y="2111"/>
                  </a:lnTo>
                  <a:lnTo>
                    <a:pt x="10838" y="1579"/>
                  </a:lnTo>
                  <a:lnTo>
                    <a:pt x="10888" y="1114"/>
                  </a:lnTo>
                  <a:lnTo>
                    <a:pt x="10938" y="715"/>
                  </a:lnTo>
                  <a:lnTo>
                    <a:pt x="10954" y="382"/>
                  </a:lnTo>
                  <a:lnTo>
                    <a:pt x="10954" y="17"/>
                  </a:lnTo>
                  <a:lnTo>
                    <a:pt x="10954" y="17"/>
                  </a:lnTo>
                  <a:lnTo>
                    <a:pt x="109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5" name="Google Shape;1885;p55"/>
            <p:cNvSpPr/>
            <p:nvPr/>
          </p:nvSpPr>
          <p:spPr>
            <a:xfrm>
              <a:off x="1148125" y="3419475"/>
              <a:ext cx="308750" cy="286325"/>
            </a:xfrm>
            <a:custGeom>
              <a:avLst/>
              <a:gdLst/>
              <a:ahLst/>
              <a:cxnLst/>
              <a:rect l="l" t="t" r="r" b="b"/>
              <a:pathLst>
                <a:path w="12350" h="11453" extrusionOk="0">
                  <a:moveTo>
                    <a:pt x="12316" y="0"/>
                  </a:moveTo>
                  <a:lnTo>
                    <a:pt x="12034" y="383"/>
                  </a:lnTo>
                  <a:lnTo>
                    <a:pt x="11718" y="748"/>
                  </a:lnTo>
                  <a:lnTo>
                    <a:pt x="11386" y="1097"/>
                  </a:lnTo>
                  <a:lnTo>
                    <a:pt x="11020" y="1413"/>
                  </a:lnTo>
                  <a:lnTo>
                    <a:pt x="10638" y="1712"/>
                  </a:lnTo>
                  <a:lnTo>
                    <a:pt x="10239" y="1978"/>
                  </a:lnTo>
                  <a:lnTo>
                    <a:pt x="9823" y="2211"/>
                  </a:lnTo>
                  <a:lnTo>
                    <a:pt x="9391" y="2427"/>
                  </a:lnTo>
                  <a:lnTo>
                    <a:pt x="9175" y="2527"/>
                  </a:lnTo>
                  <a:lnTo>
                    <a:pt x="8959" y="2610"/>
                  </a:lnTo>
                  <a:lnTo>
                    <a:pt x="9341" y="2261"/>
                  </a:lnTo>
                  <a:lnTo>
                    <a:pt x="9690" y="1879"/>
                  </a:lnTo>
                  <a:lnTo>
                    <a:pt x="10039" y="1480"/>
                  </a:lnTo>
                  <a:lnTo>
                    <a:pt x="10355" y="1064"/>
                  </a:lnTo>
                  <a:lnTo>
                    <a:pt x="10372" y="1048"/>
                  </a:lnTo>
                  <a:lnTo>
                    <a:pt x="10339" y="1048"/>
                  </a:lnTo>
                  <a:lnTo>
                    <a:pt x="10139" y="1314"/>
                  </a:lnTo>
                  <a:lnTo>
                    <a:pt x="9923" y="1563"/>
                  </a:lnTo>
                  <a:lnTo>
                    <a:pt x="9690" y="1796"/>
                  </a:lnTo>
                  <a:lnTo>
                    <a:pt x="9458" y="2028"/>
                  </a:lnTo>
                  <a:lnTo>
                    <a:pt x="9042" y="2394"/>
                  </a:lnTo>
                  <a:lnTo>
                    <a:pt x="8610" y="2743"/>
                  </a:lnTo>
                  <a:lnTo>
                    <a:pt x="8161" y="2876"/>
                  </a:lnTo>
                  <a:lnTo>
                    <a:pt x="7696" y="2992"/>
                  </a:lnTo>
                  <a:lnTo>
                    <a:pt x="7230" y="3075"/>
                  </a:lnTo>
                  <a:lnTo>
                    <a:pt x="6765" y="3158"/>
                  </a:lnTo>
                  <a:lnTo>
                    <a:pt x="5818" y="3341"/>
                  </a:lnTo>
                  <a:lnTo>
                    <a:pt x="5236" y="3474"/>
                  </a:lnTo>
                  <a:lnTo>
                    <a:pt x="4654" y="3640"/>
                  </a:lnTo>
                  <a:lnTo>
                    <a:pt x="4837" y="3474"/>
                  </a:lnTo>
                  <a:lnTo>
                    <a:pt x="5153" y="3208"/>
                  </a:lnTo>
                  <a:lnTo>
                    <a:pt x="5502" y="2976"/>
                  </a:lnTo>
                  <a:lnTo>
                    <a:pt x="5917" y="2726"/>
                  </a:lnTo>
                  <a:lnTo>
                    <a:pt x="6316" y="2494"/>
                  </a:lnTo>
                  <a:lnTo>
                    <a:pt x="6748" y="2244"/>
                  </a:lnTo>
                  <a:lnTo>
                    <a:pt x="7164" y="2012"/>
                  </a:lnTo>
                  <a:lnTo>
                    <a:pt x="7181" y="2012"/>
                  </a:lnTo>
                  <a:lnTo>
                    <a:pt x="7164" y="1995"/>
                  </a:lnTo>
                  <a:lnTo>
                    <a:pt x="7147" y="1995"/>
                  </a:lnTo>
                  <a:lnTo>
                    <a:pt x="6715" y="2211"/>
                  </a:lnTo>
                  <a:lnTo>
                    <a:pt x="6266" y="2427"/>
                  </a:lnTo>
                  <a:lnTo>
                    <a:pt x="5818" y="2627"/>
                  </a:lnTo>
                  <a:lnTo>
                    <a:pt x="5385" y="2876"/>
                  </a:lnTo>
                  <a:lnTo>
                    <a:pt x="5036" y="3109"/>
                  </a:lnTo>
                  <a:lnTo>
                    <a:pt x="4704" y="3375"/>
                  </a:lnTo>
                  <a:lnTo>
                    <a:pt x="4372" y="3674"/>
                  </a:lnTo>
                  <a:lnTo>
                    <a:pt x="4272" y="3807"/>
                  </a:lnTo>
                  <a:lnTo>
                    <a:pt x="4039" y="3906"/>
                  </a:lnTo>
                  <a:lnTo>
                    <a:pt x="3673" y="4106"/>
                  </a:lnTo>
                  <a:lnTo>
                    <a:pt x="3324" y="4322"/>
                  </a:lnTo>
                  <a:lnTo>
                    <a:pt x="2992" y="4571"/>
                  </a:lnTo>
                  <a:lnTo>
                    <a:pt x="2676" y="4837"/>
                  </a:lnTo>
                  <a:lnTo>
                    <a:pt x="2344" y="5153"/>
                  </a:lnTo>
                  <a:lnTo>
                    <a:pt x="2028" y="5502"/>
                  </a:lnTo>
                  <a:lnTo>
                    <a:pt x="1745" y="5851"/>
                  </a:lnTo>
                  <a:lnTo>
                    <a:pt x="1496" y="6233"/>
                  </a:lnTo>
                  <a:lnTo>
                    <a:pt x="1263" y="6616"/>
                  </a:lnTo>
                  <a:lnTo>
                    <a:pt x="1064" y="7015"/>
                  </a:lnTo>
                  <a:lnTo>
                    <a:pt x="865" y="7430"/>
                  </a:lnTo>
                  <a:lnTo>
                    <a:pt x="698" y="7846"/>
                  </a:lnTo>
                  <a:lnTo>
                    <a:pt x="565" y="8278"/>
                  </a:lnTo>
                  <a:lnTo>
                    <a:pt x="432" y="8710"/>
                  </a:lnTo>
                  <a:lnTo>
                    <a:pt x="316" y="9159"/>
                  </a:lnTo>
                  <a:lnTo>
                    <a:pt x="233" y="9607"/>
                  </a:lnTo>
                  <a:lnTo>
                    <a:pt x="150" y="10056"/>
                  </a:lnTo>
                  <a:lnTo>
                    <a:pt x="83" y="10505"/>
                  </a:lnTo>
                  <a:lnTo>
                    <a:pt x="33" y="10954"/>
                  </a:lnTo>
                  <a:lnTo>
                    <a:pt x="0" y="11403"/>
                  </a:lnTo>
                  <a:lnTo>
                    <a:pt x="0" y="11436"/>
                  </a:lnTo>
                  <a:lnTo>
                    <a:pt x="17" y="11436"/>
                  </a:lnTo>
                  <a:lnTo>
                    <a:pt x="50" y="11452"/>
                  </a:lnTo>
                  <a:lnTo>
                    <a:pt x="83" y="11436"/>
                  </a:lnTo>
                  <a:lnTo>
                    <a:pt x="100" y="11403"/>
                  </a:lnTo>
                  <a:lnTo>
                    <a:pt x="166" y="10871"/>
                  </a:lnTo>
                  <a:lnTo>
                    <a:pt x="250" y="10322"/>
                  </a:lnTo>
                  <a:lnTo>
                    <a:pt x="349" y="9790"/>
                  </a:lnTo>
                  <a:lnTo>
                    <a:pt x="482" y="9258"/>
                  </a:lnTo>
                  <a:lnTo>
                    <a:pt x="632" y="8743"/>
                  </a:lnTo>
                  <a:lnTo>
                    <a:pt x="815" y="8228"/>
                  </a:lnTo>
                  <a:lnTo>
                    <a:pt x="1014" y="7713"/>
                  </a:lnTo>
                  <a:lnTo>
                    <a:pt x="1230" y="7214"/>
                  </a:lnTo>
                  <a:lnTo>
                    <a:pt x="1413" y="6848"/>
                  </a:lnTo>
                  <a:lnTo>
                    <a:pt x="1629" y="6483"/>
                  </a:lnTo>
                  <a:lnTo>
                    <a:pt x="1862" y="6150"/>
                  </a:lnTo>
                  <a:lnTo>
                    <a:pt x="2111" y="5818"/>
                  </a:lnTo>
                  <a:lnTo>
                    <a:pt x="2377" y="5502"/>
                  </a:lnTo>
                  <a:lnTo>
                    <a:pt x="2660" y="5203"/>
                  </a:lnTo>
                  <a:lnTo>
                    <a:pt x="2959" y="4937"/>
                  </a:lnTo>
                  <a:lnTo>
                    <a:pt x="3291" y="4671"/>
                  </a:lnTo>
                  <a:lnTo>
                    <a:pt x="3640" y="4422"/>
                  </a:lnTo>
                  <a:lnTo>
                    <a:pt x="4023" y="4206"/>
                  </a:lnTo>
                  <a:lnTo>
                    <a:pt x="4405" y="4023"/>
                  </a:lnTo>
                  <a:lnTo>
                    <a:pt x="4804" y="3857"/>
                  </a:lnTo>
                  <a:lnTo>
                    <a:pt x="5252" y="3724"/>
                  </a:lnTo>
                  <a:lnTo>
                    <a:pt x="5718" y="3607"/>
                  </a:lnTo>
                  <a:lnTo>
                    <a:pt x="6167" y="3508"/>
                  </a:lnTo>
                  <a:lnTo>
                    <a:pt x="6632" y="3424"/>
                  </a:lnTo>
                  <a:lnTo>
                    <a:pt x="7097" y="3341"/>
                  </a:lnTo>
                  <a:lnTo>
                    <a:pt x="7563" y="3242"/>
                  </a:lnTo>
                  <a:lnTo>
                    <a:pt x="8028" y="3125"/>
                  </a:lnTo>
                  <a:lnTo>
                    <a:pt x="8477" y="2992"/>
                  </a:lnTo>
                  <a:lnTo>
                    <a:pt x="8876" y="2843"/>
                  </a:lnTo>
                  <a:lnTo>
                    <a:pt x="9258" y="2676"/>
                  </a:lnTo>
                  <a:lnTo>
                    <a:pt x="9624" y="2494"/>
                  </a:lnTo>
                  <a:lnTo>
                    <a:pt x="9973" y="2278"/>
                  </a:lnTo>
                  <a:lnTo>
                    <a:pt x="10322" y="2061"/>
                  </a:lnTo>
                  <a:lnTo>
                    <a:pt x="10654" y="1812"/>
                  </a:lnTo>
                  <a:lnTo>
                    <a:pt x="10970" y="1546"/>
                  </a:lnTo>
                  <a:lnTo>
                    <a:pt x="11269" y="1280"/>
                  </a:lnTo>
                  <a:lnTo>
                    <a:pt x="11569" y="981"/>
                  </a:lnTo>
                  <a:lnTo>
                    <a:pt x="11834" y="665"/>
                  </a:lnTo>
                  <a:lnTo>
                    <a:pt x="12100" y="350"/>
                  </a:lnTo>
                  <a:lnTo>
                    <a:pt x="12333" y="17"/>
                  </a:lnTo>
                  <a:lnTo>
                    <a:pt x="12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6" name="Google Shape;1886;p55"/>
            <p:cNvSpPr/>
            <p:nvPr/>
          </p:nvSpPr>
          <p:spPr>
            <a:xfrm>
              <a:off x="1314325" y="3460200"/>
              <a:ext cx="39500" cy="33675"/>
            </a:xfrm>
            <a:custGeom>
              <a:avLst/>
              <a:gdLst/>
              <a:ahLst/>
              <a:cxnLst/>
              <a:rect l="l" t="t" r="r" b="b"/>
              <a:pathLst>
                <a:path w="1580" h="1347" extrusionOk="0">
                  <a:moveTo>
                    <a:pt x="1546" y="0"/>
                  </a:moveTo>
                  <a:lnTo>
                    <a:pt x="1364" y="200"/>
                  </a:lnTo>
                  <a:lnTo>
                    <a:pt x="1164" y="399"/>
                  </a:lnTo>
                  <a:lnTo>
                    <a:pt x="948" y="549"/>
                  </a:lnTo>
                  <a:lnTo>
                    <a:pt x="715" y="698"/>
                  </a:lnTo>
                  <a:lnTo>
                    <a:pt x="499" y="815"/>
                  </a:lnTo>
                  <a:lnTo>
                    <a:pt x="316" y="964"/>
                  </a:lnTo>
                  <a:lnTo>
                    <a:pt x="150" y="1147"/>
                  </a:lnTo>
                  <a:lnTo>
                    <a:pt x="1" y="1330"/>
                  </a:lnTo>
                  <a:lnTo>
                    <a:pt x="17" y="1347"/>
                  </a:lnTo>
                  <a:lnTo>
                    <a:pt x="34" y="1347"/>
                  </a:lnTo>
                  <a:lnTo>
                    <a:pt x="200" y="1147"/>
                  </a:lnTo>
                  <a:lnTo>
                    <a:pt x="400" y="964"/>
                  </a:lnTo>
                  <a:lnTo>
                    <a:pt x="616" y="815"/>
                  </a:lnTo>
                  <a:lnTo>
                    <a:pt x="832" y="682"/>
                  </a:lnTo>
                  <a:lnTo>
                    <a:pt x="1048" y="532"/>
                  </a:lnTo>
                  <a:lnTo>
                    <a:pt x="1231" y="383"/>
                  </a:lnTo>
                  <a:lnTo>
                    <a:pt x="1413" y="200"/>
                  </a:lnTo>
                  <a:lnTo>
                    <a:pt x="1580" y="17"/>
                  </a:lnTo>
                  <a:lnTo>
                    <a:pt x="1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7" name="Google Shape;1887;p55"/>
            <p:cNvSpPr/>
            <p:nvPr/>
          </p:nvSpPr>
          <p:spPr>
            <a:xfrm>
              <a:off x="1057525" y="3645925"/>
              <a:ext cx="211525" cy="320000"/>
            </a:xfrm>
            <a:custGeom>
              <a:avLst/>
              <a:gdLst/>
              <a:ahLst/>
              <a:cxnLst/>
              <a:rect l="l" t="t" r="r" b="b"/>
              <a:pathLst>
                <a:path w="8461" h="12800" extrusionOk="0">
                  <a:moveTo>
                    <a:pt x="1" y="1"/>
                  </a:moveTo>
                  <a:lnTo>
                    <a:pt x="150" y="3159"/>
                  </a:lnTo>
                  <a:lnTo>
                    <a:pt x="632" y="12799"/>
                  </a:lnTo>
                  <a:lnTo>
                    <a:pt x="7829" y="12799"/>
                  </a:lnTo>
                  <a:lnTo>
                    <a:pt x="8311" y="3159"/>
                  </a:lnTo>
                  <a:lnTo>
                    <a:pt x="846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8" name="Google Shape;1888;p55"/>
            <p:cNvSpPr/>
            <p:nvPr/>
          </p:nvSpPr>
          <p:spPr>
            <a:xfrm>
              <a:off x="1057525" y="3645925"/>
              <a:ext cx="211525" cy="78975"/>
            </a:xfrm>
            <a:custGeom>
              <a:avLst/>
              <a:gdLst/>
              <a:ahLst/>
              <a:cxnLst/>
              <a:rect l="l" t="t" r="r" b="b"/>
              <a:pathLst>
                <a:path w="8461" h="3159" extrusionOk="0">
                  <a:moveTo>
                    <a:pt x="1" y="1"/>
                  </a:moveTo>
                  <a:lnTo>
                    <a:pt x="150" y="3159"/>
                  </a:lnTo>
                  <a:lnTo>
                    <a:pt x="8311" y="3159"/>
                  </a:lnTo>
                  <a:lnTo>
                    <a:pt x="8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89" name="Google Shape;1889;p55"/>
            <p:cNvSpPr/>
            <p:nvPr/>
          </p:nvSpPr>
          <p:spPr>
            <a:xfrm>
              <a:off x="1044650" y="3613100"/>
              <a:ext cx="236875" cy="75250"/>
            </a:xfrm>
            <a:custGeom>
              <a:avLst/>
              <a:gdLst/>
              <a:ahLst/>
              <a:cxnLst/>
              <a:rect l="l" t="t" r="r" b="b"/>
              <a:pathLst>
                <a:path w="9475" h="3010" extrusionOk="0">
                  <a:moveTo>
                    <a:pt x="1" y="1"/>
                  </a:moveTo>
                  <a:lnTo>
                    <a:pt x="1" y="3009"/>
                  </a:lnTo>
                  <a:lnTo>
                    <a:pt x="9475" y="3009"/>
                  </a:lnTo>
                  <a:lnTo>
                    <a:pt x="947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0" name="Google Shape;1890;p55"/>
            <p:cNvSpPr/>
            <p:nvPr/>
          </p:nvSpPr>
          <p:spPr>
            <a:xfrm>
              <a:off x="2153275" y="3645100"/>
              <a:ext cx="424275" cy="386050"/>
            </a:xfrm>
            <a:custGeom>
              <a:avLst/>
              <a:gdLst/>
              <a:ahLst/>
              <a:cxnLst/>
              <a:rect l="l" t="t" r="r" b="b"/>
              <a:pathLst>
                <a:path w="16971" h="15442" extrusionOk="0">
                  <a:moveTo>
                    <a:pt x="16239" y="1"/>
                  </a:moveTo>
                  <a:lnTo>
                    <a:pt x="6051" y="117"/>
                  </a:lnTo>
                  <a:lnTo>
                    <a:pt x="7048" y="7929"/>
                  </a:lnTo>
                  <a:lnTo>
                    <a:pt x="7048" y="8245"/>
                  </a:lnTo>
                  <a:lnTo>
                    <a:pt x="7114" y="9874"/>
                  </a:lnTo>
                  <a:lnTo>
                    <a:pt x="7114" y="10040"/>
                  </a:lnTo>
                  <a:lnTo>
                    <a:pt x="6200" y="10455"/>
                  </a:lnTo>
                  <a:lnTo>
                    <a:pt x="4139" y="11436"/>
                  </a:lnTo>
                  <a:lnTo>
                    <a:pt x="3009" y="11984"/>
                  </a:lnTo>
                  <a:lnTo>
                    <a:pt x="1979" y="12500"/>
                  </a:lnTo>
                  <a:lnTo>
                    <a:pt x="1164" y="12932"/>
                  </a:lnTo>
                  <a:lnTo>
                    <a:pt x="898" y="13081"/>
                  </a:lnTo>
                  <a:lnTo>
                    <a:pt x="732" y="13198"/>
                  </a:lnTo>
                  <a:lnTo>
                    <a:pt x="616" y="13298"/>
                  </a:lnTo>
                  <a:lnTo>
                    <a:pt x="516" y="13431"/>
                  </a:lnTo>
                  <a:lnTo>
                    <a:pt x="416" y="13563"/>
                  </a:lnTo>
                  <a:lnTo>
                    <a:pt x="333" y="13713"/>
                  </a:lnTo>
                  <a:lnTo>
                    <a:pt x="250" y="13879"/>
                  </a:lnTo>
                  <a:lnTo>
                    <a:pt x="167" y="14062"/>
                  </a:lnTo>
                  <a:lnTo>
                    <a:pt x="117" y="14228"/>
                  </a:lnTo>
                  <a:lnTo>
                    <a:pt x="67" y="14411"/>
                  </a:lnTo>
                  <a:lnTo>
                    <a:pt x="34" y="14577"/>
                  </a:lnTo>
                  <a:lnTo>
                    <a:pt x="1" y="14744"/>
                  </a:lnTo>
                  <a:lnTo>
                    <a:pt x="1" y="14893"/>
                  </a:lnTo>
                  <a:lnTo>
                    <a:pt x="17" y="15026"/>
                  </a:lnTo>
                  <a:lnTo>
                    <a:pt x="34" y="15159"/>
                  </a:lnTo>
                  <a:lnTo>
                    <a:pt x="84" y="15259"/>
                  </a:lnTo>
                  <a:lnTo>
                    <a:pt x="150" y="15325"/>
                  </a:lnTo>
                  <a:lnTo>
                    <a:pt x="250" y="15375"/>
                  </a:lnTo>
                  <a:lnTo>
                    <a:pt x="333" y="15392"/>
                  </a:lnTo>
                  <a:lnTo>
                    <a:pt x="516" y="15408"/>
                  </a:lnTo>
                  <a:lnTo>
                    <a:pt x="1081" y="15425"/>
                  </a:lnTo>
                  <a:lnTo>
                    <a:pt x="2943" y="15442"/>
                  </a:lnTo>
                  <a:lnTo>
                    <a:pt x="5502" y="15425"/>
                  </a:lnTo>
                  <a:lnTo>
                    <a:pt x="8411" y="15375"/>
                  </a:lnTo>
                  <a:lnTo>
                    <a:pt x="11303" y="15309"/>
                  </a:lnTo>
                  <a:lnTo>
                    <a:pt x="12649" y="15275"/>
                  </a:lnTo>
                  <a:lnTo>
                    <a:pt x="13863" y="15226"/>
                  </a:lnTo>
                  <a:lnTo>
                    <a:pt x="14910" y="15159"/>
                  </a:lnTo>
                  <a:lnTo>
                    <a:pt x="15741" y="15109"/>
                  </a:lnTo>
                  <a:lnTo>
                    <a:pt x="16323" y="15043"/>
                  </a:lnTo>
                  <a:lnTo>
                    <a:pt x="16489" y="15010"/>
                  </a:lnTo>
                  <a:lnTo>
                    <a:pt x="16589" y="14976"/>
                  </a:lnTo>
                  <a:lnTo>
                    <a:pt x="16638" y="14926"/>
                  </a:lnTo>
                  <a:lnTo>
                    <a:pt x="16672" y="14827"/>
                  </a:lnTo>
                  <a:lnTo>
                    <a:pt x="16705" y="14694"/>
                  </a:lnTo>
                  <a:lnTo>
                    <a:pt x="16738" y="14511"/>
                  </a:lnTo>
                  <a:lnTo>
                    <a:pt x="16788" y="14029"/>
                  </a:lnTo>
                  <a:lnTo>
                    <a:pt x="16838" y="13414"/>
                  </a:lnTo>
                  <a:lnTo>
                    <a:pt x="16871" y="12666"/>
                  </a:lnTo>
                  <a:lnTo>
                    <a:pt x="16904" y="11835"/>
                  </a:lnTo>
                  <a:lnTo>
                    <a:pt x="16954" y="9940"/>
                  </a:lnTo>
                  <a:lnTo>
                    <a:pt x="16954" y="9857"/>
                  </a:lnTo>
                  <a:lnTo>
                    <a:pt x="16971" y="8145"/>
                  </a:lnTo>
                  <a:lnTo>
                    <a:pt x="16971" y="7912"/>
                  </a:lnTo>
                  <a:lnTo>
                    <a:pt x="16239"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1" name="Google Shape;1891;p55"/>
            <p:cNvSpPr/>
            <p:nvPr/>
          </p:nvSpPr>
          <p:spPr>
            <a:xfrm>
              <a:off x="2153275" y="3842900"/>
              <a:ext cx="424275" cy="188250"/>
            </a:xfrm>
            <a:custGeom>
              <a:avLst/>
              <a:gdLst/>
              <a:ahLst/>
              <a:cxnLst/>
              <a:rect l="l" t="t" r="r" b="b"/>
              <a:pathLst>
                <a:path w="16971" h="7530" extrusionOk="0">
                  <a:moveTo>
                    <a:pt x="16971" y="0"/>
                  </a:moveTo>
                  <a:lnTo>
                    <a:pt x="7048" y="17"/>
                  </a:lnTo>
                  <a:lnTo>
                    <a:pt x="7048" y="333"/>
                  </a:lnTo>
                  <a:lnTo>
                    <a:pt x="7114" y="1962"/>
                  </a:lnTo>
                  <a:lnTo>
                    <a:pt x="7114" y="2128"/>
                  </a:lnTo>
                  <a:lnTo>
                    <a:pt x="6200" y="2543"/>
                  </a:lnTo>
                  <a:lnTo>
                    <a:pt x="4139" y="3524"/>
                  </a:lnTo>
                  <a:lnTo>
                    <a:pt x="3009" y="4072"/>
                  </a:lnTo>
                  <a:lnTo>
                    <a:pt x="1979" y="4588"/>
                  </a:lnTo>
                  <a:lnTo>
                    <a:pt x="1164" y="5020"/>
                  </a:lnTo>
                  <a:lnTo>
                    <a:pt x="898" y="5169"/>
                  </a:lnTo>
                  <a:lnTo>
                    <a:pt x="732" y="5286"/>
                  </a:lnTo>
                  <a:lnTo>
                    <a:pt x="616" y="5386"/>
                  </a:lnTo>
                  <a:lnTo>
                    <a:pt x="516" y="5519"/>
                  </a:lnTo>
                  <a:lnTo>
                    <a:pt x="416" y="5651"/>
                  </a:lnTo>
                  <a:lnTo>
                    <a:pt x="333" y="5801"/>
                  </a:lnTo>
                  <a:lnTo>
                    <a:pt x="250" y="5967"/>
                  </a:lnTo>
                  <a:lnTo>
                    <a:pt x="167" y="6150"/>
                  </a:lnTo>
                  <a:lnTo>
                    <a:pt x="117" y="6316"/>
                  </a:lnTo>
                  <a:lnTo>
                    <a:pt x="67" y="6499"/>
                  </a:lnTo>
                  <a:lnTo>
                    <a:pt x="34" y="6665"/>
                  </a:lnTo>
                  <a:lnTo>
                    <a:pt x="1" y="6832"/>
                  </a:lnTo>
                  <a:lnTo>
                    <a:pt x="1" y="6981"/>
                  </a:lnTo>
                  <a:lnTo>
                    <a:pt x="17" y="7114"/>
                  </a:lnTo>
                  <a:lnTo>
                    <a:pt x="34" y="7247"/>
                  </a:lnTo>
                  <a:lnTo>
                    <a:pt x="84" y="7347"/>
                  </a:lnTo>
                  <a:lnTo>
                    <a:pt x="150" y="7413"/>
                  </a:lnTo>
                  <a:lnTo>
                    <a:pt x="250" y="7463"/>
                  </a:lnTo>
                  <a:lnTo>
                    <a:pt x="333" y="7480"/>
                  </a:lnTo>
                  <a:lnTo>
                    <a:pt x="516" y="7496"/>
                  </a:lnTo>
                  <a:lnTo>
                    <a:pt x="1081" y="7513"/>
                  </a:lnTo>
                  <a:lnTo>
                    <a:pt x="2943" y="7530"/>
                  </a:lnTo>
                  <a:lnTo>
                    <a:pt x="5502" y="7513"/>
                  </a:lnTo>
                  <a:lnTo>
                    <a:pt x="8411" y="7463"/>
                  </a:lnTo>
                  <a:lnTo>
                    <a:pt x="11303" y="7397"/>
                  </a:lnTo>
                  <a:lnTo>
                    <a:pt x="12649" y="7363"/>
                  </a:lnTo>
                  <a:lnTo>
                    <a:pt x="13863" y="7314"/>
                  </a:lnTo>
                  <a:lnTo>
                    <a:pt x="14910" y="7247"/>
                  </a:lnTo>
                  <a:lnTo>
                    <a:pt x="15741" y="7197"/>
                  </a:lnTo>
                  <a:lnTo>
                    <a:pt x="16323" y="7131"/>
                  </a:lnTo>
                  <a:lnTo>
                    <a:pt x="16489" y="7098"/>
                  </a:lnTo>
                  <a:lnTo>
                    <a:pt x="16589" y="7064"/>
                  </a:lnTo>
                  <a:lnTo>
                    <a:pt x="16638" y="7014"/>
                  </a:lnTo>
                  <a:lnTo>
                    <a:pt x="16672" y="6915"/>
                  </a:lnTo>
                  <a:lnTo>
                    <a:pt x="16705" y="6782"/>
                  </a:lnTo>
                  <a:lnTo>
                    <a:pt x="16738" y="6599"/>
                  </a:lnTo>
                  <a:lnTo>
                    <a:pt x="16788" y="6117"/>
                  </a:lnTo>
                  <a:lnTo>
                    <a:pt x="16838" y="5502"/>
                  </a:lnTo>
                  <a:lnTo>
                    <a:pt x="16871" y="4754"/>
                  </a:lnTo>
                  <a:lnTo>
                    <a:pt x="16904" y="3923"/>
                  </a:lnTo>
                  <a:lnTo>
                    <a:pt x="16954" y="2028"/>
                  </a:lnTo>
                  <a:lnTo>
                    <a:pt x="16954" y="1945"/>
                  </a:lnTo>
                  <a:lnTo>
                    <a:pt x="16971" y="233"/>
                  </a:lnTo>
                  <a:lnTo>
                    <a:pt x="16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2" name="Google Shape;1892;p55"/>
            <p:cNvSpPr/>
            <p:nvPr/>
          </p:nvSpPr>
          <p:spPr>
            <a:xfrm>
              <a:off x="2153275" y="3891100"/>
              <a:ext cx="423875" cy="140050"/>
            </a:xfrm>
            <a:custGeom>
              <a:avLst/>
              <a:gdLst/>
              <a:ahLst/>
              <a:cxnLst/>
              <a:rect l="l" t="t" r="r" b="b"/>
              <a:pathLst>
                <a:path w="16955" h="5602" extrusionOk="0">
                  <a:moveTo>
                    <a:pt x="16954" y="0"/>
                  </a:moveTo>
                  <a:lnTo>
                    <a:pt x="7131" y="17"/>
                  </a:lnTo>
                  <a:lnTo>
                    <a:pt x="7131" y="183"/>
                  </a:lnTo>
                  <a:lnTo>
                    <a:pt x="6217" y="615"/>
                  </a:lnTo>
                  <a:lnTo>
                    <a:pt x="4156" y="1596"/>
                  </a:lnTo>
                  <a:lnTo>
                    <a:pt x="3026" y="2144"/>
                  </a:lnTo>
                  <a:lnTo>
                    <a:pt x="1995" y="2660"/>
                  </a:lnTo>
                  <a:lnTo>
                    <a:pt x="1181" y="3075"/>
                  </a:lnTo>
                  <a:lnTo>
                    <a:pt x="915" y="3241"/>
                  </a:lnTo>
                  <a:lnTo>
                    <a:pt x="749" y="3358"/>
                  </a:lnTo>
                  <a:lnTo>
                    <a:pt x="632" y="3458"/>
                  </a:lnTo>
                  <a:lnTo>
                    <a:pt x="533" y="3574"/>
                  </a:lnTo>
                  <a:lnTo>
                    <a:pt x="433" y="3707"/>
                  </a:lnTo>
                  <a:lnTo>
                    <a:pt x="333" y="3873"/>
                  </a:lnTo>
                  <a:lnTo>
                    <a:pt x="250" y="4039"/>
                  </a:lnTo>
                  <a:lnTo>
                    <a:pt x="183" y="4205"/>
                  </a:lnTo>
                  <a:lnTo>
                    <a:pt x="117" y="4388"/>
                  </a:lnTo>
                  <a:lnTo>
                    <a:pt x="67" y="4555"/>
                  </a:lnTo>
                  <a:lnTo>
                    <a:pt x="34" y="4737"/>
                  </a:lnTo>
                  <a:lnTo>
                    <a:pt x="17" y="4887"/>
                  </a:lnTo>
                  <a:lnTo>
                    <a:pt x="1" y="5053"/>
                  </a:lnTo>
                  <a:lnTo>
                    <a:pt x="17" y="5186"/>
                  </a:lnTo>
                  <a:lnTo>
                    <a:pt x="51" y="5302"/>
                  </a:lnTo>
                  <a:lnTo>
                    <a:pt x="84" y="5419"/>
                  </a:lnTo>
                  <a:lnTo>
                    <a:pt x="150" y="5485"/>
                  </a:lnTo>
                  <a:lnTo>
                    <a:pt x="250" y="5535"/>
                  </a:lnTo>
                  <a:lnTo>
                    <a:pt x="350" y="5552"/>
                  </a:lnTo>
                  <a:lnTo>
                    <a:pt x="516" y="5568"/>
                  </a:lnTo>
                  <a:lnTo>
                    <a:pt x="1114" y="5585"/>
                  </a:lnTo>
                  <a:lnTo>
                    <a:pt x="1979" y="5602"/>
                  </a:lnTo>
                  <a:lnTo>
                    <a:pt x="3059" y="5602"/>
                  </a:lnTo>
                  <a:lnTo>
                    <a:pt x="5718" y="5585"/>
                  </a:lnTo>
                  <a:lnTo>
                    <a:pt x="8710" y="5535"/>
                  </a:lnTo>
                  <a:lnTo>
                    <a:pt x="11104" y="5485"/>
                  </a:lnTo>
                  <a:lnTo>
                    <a:pt x="13148" y="5419"/>
                  </a:lnTo>
                  <a:lnTo>
                    <a:pt x="14843" y="5336"/>
                  </a:lnTo>
                  <a:lnTo>
                    <a:pt x="15508" y="5286"/>
                  </a:lnTo>
                  <a:lnTo>
                    <a:pt x="16040" y="5236"/>
                  </a:lnTo>
                  <a:lnTo>
                    <a:pt x="16406" y="5186"/>
                  </a:lnTo>
                  <a:lnTo>
                    <a:pt x="16522" y="5170"/>
                  </a:lnTo>
                  <a:lnTo>
                    <a:pt x="16589" y="5136"/>
                  </a:lnTo>
                  <a:lnTo>
                    <a:pt x="16622" y="5086"/>
                  </a:lnTo>
                  <a:lnTo>
                    <a:pt x="16672" y="4987"/>
                  </a:lnTo>
                  <a:lnTo>
                    <a:pt x="16705" y="4854"/>
                  </a:lnTo>
                  <a:lnTo>
                    <a:pt x="16738" y="4671"/>
                  </a:lnTo>
                  <a:lnTo>
                    <a:pt x="16788" y="4205"/>
                  </a:lnTo>
                  <a:lnTo>
                    <a:pt x="16838" y="3607"/>
                  </a:lnTo>
                  <a:lnTo>
                    <a:pt x="16871" y="2876"/>
                  </a:lnTo>
                  <a:lnTo>
                    <a:pt x="16904" y="2061"/>
                  </a:lnTo>
                  <a:lnTo>
                    <a:pt x="16954" y="200"/>
                  </a:lnTo>
                  <a:lnTo>
                    <a:pt x="16954" y="83"/>
                  </a:lnTo>
                  <a:lnTo>
                    <a:pt x="16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3" name="Google Shape;1893;p55"/>
            <p:cNvSpPr/>
            <p:nvPr/>
          </p:nvSpPr>
          <p:spPr>
            <a:xfrm>
              <a:off x="2162425" y="4009925"/>
              <a:ext cx="388550" cy="6275"/>
            </a:xfrm>
            <a:custGeom>
              <a:avLst/>
              <a:gdLst/>
              <a:ahLst/>
              <a:cxnLst/>
              <a:rect l="l" t="t" r="r" b="b"/>
              <a:pathLst>
                <a:path w="15542" h="251" extrusionOk="0">
                  <a:moveTo>
                    <a:pt x="12383" y="1"/>
                  </a:moveTo>
                  <a:lnTo>
                    <a:pt x="10189" y="18"/>
                  </a:lnTo>
                  <a:lnTo>
                    <a:pt x="7796" y="34"/>
                  </a:lnTo>
                  <a:lnTo>
                    <a:pt x="3192" y="117"/>
                  </a:lnTo>
                  <a:lnTo>
                    <a:pt x="1347" y="151"/>
                  </a:lnTo>
                  <a:lnTo>
                    <a:pt x="50" y="184"/>
                  </a:lnTo>
                  <a:lnTo>
                    <a:pt x="17" y="200"/>
                  </a:lnTo>
                  <a:lnTo>
                    <a:pt x="0" y="217"/>
                  </a:lnTo>
                  <a:lnTo>
                    <a:pt x="17" y="217"/>
                  </a:lnTo>
                  <a:lnTo>
                    <a:pt x="50" y="234"/>
                  </a:lnTo>
                  <a:lnTo>
                    <a:pt x="1347" y="250"/>
                  </a:lnTo>
                  <a:lnTo>
                    <a:pt x="3192" y="250"/>
                  </a:lnTo>
                  <a:lnTo>
                    <a:pt x="7796" y="217"/>
                  </a:lnTo>
                  <a:lnTo>
                    <a:pt x="10189" y="200"/>
                  </a:lnTo>
                  <a:lnTo>
                    <a:pt x="12400" y="167"/>
                  </a:lnTo>
                  <a:lnTo>
                    <a:pt x="14228" y="117"/>
                  </a:lnTo>
                  <a:lnTo>
                    <a:pt x="15524" y="67"/>
                  </a:lnTo>
                  <a:lnTo>
                    <a:pt x="15541" y="51"/>
                  </a:lnTo>
                  <a:lnTo>
                    <a:pt x="15524" y="51"/>
                  </a:lnTo>
                  <a:lnTo>
                    <a:pt x="14228" y="18"/>
                  </a:lnTo>
                  <a:lnTo>
                    <a:pt x="123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4" name="Google Shape;1894;p55"/>
            <p:cNvSpPr/>
            <p:nvPr/>
          </p:nvSpPr>
          <p:spPr>
            <a:xfrm>
              <a:off x="2302450" y="3890675"/>
              <a:ext cx="77725" cy="19550"/>
            </a:xfrm>
            <a:custGeom>
              <a:avLst/>
              <a:gdLst/>
              <a:ahLst/>
              <a:cxnLst/>
              <a:rect l="l" t="t" r="r" b="b"/>
              <a:pathLst>
                <a:path w="3109" h="782" extrusionOk="0">
                  <a:moveTo>
                    <a:pt x="848" y="1"/>
                  </a:moveTo>
                  <a:lnTo>
                    <a:pt x="449" y="17"/>
                  </a:lnTo>
                  <a:lnTo>
                    <a:pt x="67" y="84"/>
                  </a:lnTo>
                  <a:lnTo>
                    <a:pt x="34" y="84"/>
                  </a:lnTo>
                  <a:lnTo>
                    <a:pt x="17" y="100"/>
                  </a:lnTo>
                  <a:lnTo>
                    <a:pt x="1" y="117"/>
                  </a:lnTo>
                  <a:lnTo>
                    <a:pt x="1" y="150"/>
                  </a:lnTo>
                  <a:lnTo>
                    <a:pt x="17" y="167"/>
                  </a:lnTo>
                  <a:lnTo>
                    <a:pt x="17" y="184"/>
                  </a:lnTo>
                  <a:lnTo>
                    <a:pt x="51" y="200"/>
                  </a:lnTo>
                  <a:lnTo>
                    <a:pt x="67" y="200"/>
                  </a:lnTo>
                  <a:lnTo>
                    <a:pt x="449" y="250"/>
                  </a:lnTo>
                  <a:lnTo>
                    <a:pt x="832" y="283"/>
                  </a:lnTo>
                  <a:lnTo>
                    <a:pt x="1197" y="350"/>
                  </a:lnTo>
                  <a:lnTo>
                    <a:pt x="1580" y="416"/>
                  </a:lnTo>
                  <a:lnTo>
                    <a:pt x="1945" y="499"/>
                  </a:lnTo>
                  <a:lnTo>
                    <a:pt x="2311" y="582"/>
                  </a:lnTo>
                  <a:lnTo>
                    <a:pt x="2677" y="682"/>
                  </a:lnTo>
                  <a:lnTo>
                    <a:pt x="3042" y="782"/>
                  </a:lnTo>
                  <a:lnTo>
                    <a:pt x="3076" y="782"/>
                  </a:lnTo>
                  <a:lnTo>
                    <a:pt x="3092" y="765"/>
                  </a:lnTo>
                  <a:lnTo>
                    <a:pt x="3109" y="749"/>
                  </a:lnTo>
                  <a:lnTo>
                    <a:pt x="3092" y="732"/>
                  </a:lnTo>
                  <a:lnTo>
                    <a:pt x="2943" y="599"/>
                  </a:lnTo>
                  <a:lnTo>
                    <a:pt x="2776" y="483"/>
                  </a:lnTo>
                  <a:lnTo>
                    <a:pt x="2610" y="383"/>
                  </a:lnTo>
                  <a:lnTo>
                    <a:pt x="2427" y="300"/>
                  </a:lnTo>
                  <a:lnTo>
                    <a:pt x="2244" y="217"/>
                  </a:lnTo>
                  <a:lnTo>
                    <a:pt x="2062" y="150"/>
                  </a:lnTo>
                  <a:lnTo>
                    <a:pt x="1862" y="100"/>
                  </a:lnTo>
                  <a:lnTo>
                    <a:pt x="1663" y="67"/>
                  </a:lnTo>
                  <a:lnTo>
                    <a:pt x="1463" y="34"/>
                  </a:lnTo>
                  <a:lnTo>
                    <a:pt x="1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5" name="Google Shape;1895;p55"/>
            <p:cNvSpPr/>
            <p:nvPr/>
          </p:nvSpPr>
          <p:spPr>
            <a:xfrm>
              <a:off x="2284575" y="3901900"/>
              <a:ext cx="77325" cy="19550"/>
            </a:xfrm>
            <a:custGeom>
              <a:avLst/>
              <a:gdLst/>
              <a:ahLst/>
              <a:cxnLst/>
              <a:rect l="l" t="t" r="r" b="b"/>
              <a:pathLst>
                <a:path w="3093" h="782" extrusionOk="0">
                  <a:moveTo>
                    <a:pt x="849" y="1"/>
                  </a:moveTo>
                  <a:lnTo>
                    <a:pt x="450" y="17"/>
                  </a:lnTo>
                  <a:lnTo>
                    <a:pt x="51" y="84"/>
                  </a:lnTo>
                  <a:lnTo>
                    <a:pt x="34" y="84"/>
                  </a:lnTo>
                  <a:lnTo>
                    <a:pt x="18" y="100"/>
                  </a:lnTo>
                  <a:lnTo>
                    <a:pt x="1" y="117"/>
                  </a:lnTo>
                  <a:lnTo>
                    <a:pt x="1" y="133"/>
                  </a:lnTo>
                  <a:lnTo>
                    <a:pt x="1" y="167"/>
                  </a:lnTo>
                  <a:lnTo>
                    <a:pt x="18" y="183"/>
                  </a:lnTo>
                  <a:lnTo>
                    <a:pt x="34" y="200"/>
                  </a:lnTo>
                  <a:lnTo>
                    <a:pt x="51" y="200"/>
                  </a:lnTo>
                  <a:lnTo>
                    <a:pt x="433" y="250"/>
                  </a:lnTo>
                  <a:lnTo>
                    <a:pt x="815" y="283"/>
                  </a:lnTo>
                  <a:lnTo>
                    <a:pt x="1198" y="350"/>
                  </a:lnTo>
                  <a:lnTo>
                    <a:pt x="1563" y="416"/>
                  </a:lnTo>
                  <a:lnTo>
                    <a:pt x="1929" y="499"/>
                  </a:lnTo>
                  <a:lnTo>
                    <a:pt x="2311" y="582"/>
                  </a:lnTo>
                  <a:lnTo>
                    <a:pt x="2677" y="682"/>
                  </a:lnTo>
                  <a:lnTo>
                    <a:pt x="3043" y="782"/>
                  </a:lnTo>
                  <a:lnTo>
                    <a:pt x="3059" y="782"/>
                  </a:lnTo>
                  <a:lnTo>
                    <a:pt x="3092" y="765"/>
                  </a:lnTo>
                  <a:lnTo>
                    <a:pt x="3092" y="748"/>
                  </a:lnTo>
                  <a:lnTo>
                    <a:pt x="3076" y="732"/>
                  </a:lnTo>
                  <a:lnTo>
                    <a:pt x="2926" y="599"/>
                  </a:lnTo>
                  <a:lnTo>
                    <a:pt x="2777" y="483"/>
                  </a:lnTo>
                  <a:lnTo>
                    <a:pt x="2594" y="383"/>
                  </a:lnTo>
                  <a:lnTo>
                    <a:pt x="2428" y="300"/>
                  </a:lnTo>
                  <a:lnTo>
                    <a:pt x="2245" y="217"/>
                  </a:lnTo>
                  <a:lnTo>
                    <a:pt x="2045" y="150"/>
                  </a:lnTo>
                  <a:lnTo>
                    <a:pt x="1862" y="100"/>
                  </a:lnTo>
                  <a:lnTo>
                    <a:pt x="1663" y="67"/>
                  </a:lnTo>
                  <a:lnTo>
                    <a:pt x="1447" y="34"/>
                  </a:lnTo>
                  <a:lnTo>
                    <a:pt x="1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6" name="Google Shape;1896;p55"/>
            <p:cNvSpPr/>
            <p:nvPr/>
          </p:nvSpPr>
          <p:spPr>
            <a:xfrm>
              <a:off x="2266725" y="3913125"/>
              <a:ext cx="77300" cy="19550"/>
            </a:xfrm>
            <a:custGeom>
              <a:avLst/>
              <a:gdLst/>
              <a:ahLst/>
              <a:cxnLst/>
              <a:rect l="l" t="t" r="r" b="b"/>
              <a:pathLst>
                <a:path w="3092" h="782" extrusionOk="0">
                  <a:moveTo>
                    <a:pt x="831" y="0"/>
                  </a:moveTo>
                  <a:lnTo>
                    <a:pt x="432" y="17"/>
                  </a:lnTo>
                  <a:lnTo>
                    <a:pt x="50" y="83"/>
                  </a:lnTo>
                  <a:lnTo>
                    <a:pt x="17" y="100"/>
                  </a:lnTo>
                  <a:lnTo>
                    <a:pt x="0" y="133"/>
                  </a:lnTo>
                  <a:lnTo>
                    <a:pt x="0" y="150"/>
                  </a:lnTo>
                  <a:lnTo>
                    <a:pt x="17" y="183"/>
                  </a:lnTo>
                  <a:lnTo>
                    <a:pt x="33" y="200"/>
                  </a:lnTo>
                  <a:lnTo>
                    <a:pt x="50" y="200"/>
                  </a:lnTo>
                  <a:lnTo>
                    <a:pt x="432" y="250"/>
                  </a:lnTo>
                  <a:lnTo>
                    <a:pt x="815" y="283"/>
                  </a:lnTo>
                  <a:lnTo>
                    <a:pt x="1180" y="349"/>
                  </a:lnTo>
                  <a:lnTo>
                    <a:pt x="1563" y="416"/>
                  </a:lnTo>
                  <a:lnTo>
                    <a:pt x="1928" y="499"/>
                  </a:lnTo>
                  <a:lnTo>
                    <a:pt x="2294" y="582"/>
                  </a:lnTo>
                  <a:lnTo>
                    <a:pt x="2660" y="682"/>
                  </a:lnTo>
                  <a:lnTo>
                    <a:pt x="3025" y="781"/>
                  </a:lnTo>
                  <a:lnTo>
                    <a:pt x="3059" y="781"/>
                  </a:lnTo>
                  <a:lnTo>
                    <a:pt x="3075" y="765"/>
                  </a:lnTo>
                  <a:lnTo>
                    <a:pt x="3092" y="748"/>
                  </a:lnTo>
                  <a:lnTo>
                    <a:pt x="3075" y="732"/>
                  </a:lnTo>
                  <a:lnTo>
                    <a:pt x="2926" y="599"/>
                  </a:lnTo>
                  <a:lnTo>
                    <a:pt x="2759" y="482"/>
                  </a:lnTo>
                  <a:lnTo>
                    <a:pt x="2593" y="383"/>
                  </a:lnTo>
                  <a:lnTo>
                    <a:pt x="2410" y="299"/>
                  </a:lnTo>
                  <a:lnTo>
                    <a:pt x="2227" y="216"/>
                  </a:lnTo>
                  <a:lnTo>
                    <a:pt x="2045" y="150"/>
                  </a:lnTo>
                  <a:lnTo>
                    <a:pt x="1845" y="100"/>
                  </a:lnTo>
                  <a:lnTo>
                    <a:pt x="1646" y="67"/>
                  </a:lnTo>
                  <a:lnTo>
                    <a:pt x="1446" y="34"/>
                  </a:lnTo>
                  <a:lnTo>
                    <a:pt x="12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7" name="Google Shape;1897;p55"/>
            <p:cNvSpPr/>
            <p:nvPr/>
          </p:nvSpPr>
          <p:spPr>
            <a:xfrm>
              <a:off x="2371025" y="3891100"/>
              <a:ext cx="206125" cy="138400"/>
            </a:xfrm>
            <a:custGeom>
              <a:avLst/>
              <a:gdLst/>
              <a:ahLst/>
              <a:cxnLst/>
              <a:rect l="l" t="t" r="r" b="b"/>
              <a:pathLst>
                <a:path w="8245" h="5536" extrusionOk="0">
                  <a:moveTo>
                    <a:pt x="8244" y="0"/>
                  </a:moveTo>
                  <a:lnTo>
                    <a:pt x="6682" y="1064"/>
                  </a:lnTo>
                  <a:lnTo>
                    <a:pt x="4421" y="2577"/>
                  </a:lnTo>
                  <a:lnTo>
                    <a:pt x="0" y="5535"/>
                  </a:lnTo>
                  <a:lnTo>
                    <a:pt x="2394" y="5469"/>
                  </a:lnTo>
                  <a:lnTo>
                    <a:pt x="4438" y="5402"/>
                  </a:lnTo>
                  <a:lnTo>
                    <a:pt x="6133" y="5336"/>
                  </a:lnTo>
                  <a:lnTo>
                    <a:pt x="6798" y="5286"/>
                  </a:lnTo>
                  <a:lnTo>
                    <a:pt x="7330" y="5236"/>
                  </a:lnTo>
                  <a:lnTo>
                    <a:pt x="7696" y="5186"/>
                  </a:lnTo>
                  <a:lnTo>
                    <a:pt x="7812" y="5153"/>
                  </a:lnTo>
                  <a:lnTo>
                    <a:pt x="7879" y="5136"/>
                  </a:lnTo>
                  <a:lnTo>
                    <a:pt x="7912" y="5086"/>
                  </a:lnTo>
                  <a:lnTo>
                    <a:pt x="7962" y="4987"/>
                  </a:lnTo>
                  <a:lnTo>
                    <a:pt x="7995" y="4854"/>
                  </a:lnTo>
                  <a:lnTo>
                    <a:pt x="8028" y="4671"/>
                  </a:lnTo>
                  <a:lnTo>
                    <a:pt x="8078" y="4205"/>
                  </a:lnTo>
                  <a:lnTo>
                    <a:pt x="8128" y="3607"/>
                  </a:lnTo>
                  <a:lnTo>
                    <a:pt x="8161" y="2876"/>
                  </a:lnTo>
                  <a:lnTo>
                    <a:pt x="8194" y="2061"/>
                  </a:lnTo>
                  <a:lnTo>
                    <a:pt x="8244" y="200"/>
                  </a:lnTo>
                  <a:lnTo>
                    <a:pt x="8244" y="83"/>
                  </a:lnTo>
                  <a:lnTo>
                    <a:pt x="8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8" name="Google Shape;1898;p55"/>
            <p:cNvSpPr/>
            <p:nvPr/>
          </p:nvSpPr>
          <p:spPr>
            <a:xfrm>
              <a:off x="2280025" y="2548125"/>
              <a:ext cx="433400" cy="1344250"/>
            </a:xfrm>
            <a:custGeom>
              <a:avLst/>
              <a:gdLst/>
              <a:ahLst/>
              <a:cxnLst/>
              <a:rect l="l" t="t" r="r" b="b"/>
              <a:pathLst>
                <a:path w="17336" h="53770" extrusionOk="0">
                  <a:moveTo>
                    <a:pt x="8028" y="0"/>
                  </a:moveTo>
                  <a:lnTo>
                    <a:pt x="7313" y="2277"/>
                  </a:lnTo>
                  <a:lnTo>
                    <a:pt x="6532" y="4787"/>
                  </a:lnTo>
                  <a:lnTo>
                    <a:pt x="5585" y="7912"/>
                  </a:lnTo>
                  <a:lnTo>
                    <a:pt x="4720" y="10737"/>
                  </a:lnTo>
                  <a:lnTo>
                    <a:pt x="3823" y="13712"/>
                  </a:lnTo>
                  <a:lnTo>
                    <a:pt x="2942" y="16688"/>
                  </a:lnTo>
                  <a:lnTo>
                    <a:pt x="2111" y="19563"/>
                  </a:lnTo>
                  <a:lnTo>
                    <a:pt x="1363" y="22222"/>
                  </a:lnTo>
                  <a:lnTo>
                    <a:pt x="1047" y="23419"/>
                  </a:lnTo>
                  <a:lnTo>
                    <a:pt x="765" y="24516"/>
                  </a:lnTo>
                  <a:lnTo>
                    <a:pt x="515" y="25497"/>
                  </a:lnTo>
                  <a:lnTo>
                    <a:pt x="316" y="26344"/>
                  </a:lnTo>
                  <a:lnTo>
                    <a:pt x="166" y="27059"/>
                  </a:lnTo>
                  <a:lnTo>
                    <a:pt x="83" y="27591"/>
                  </a:lnTo>
                  <a:lnTo>
                    <a:pt x="50" y="28023"/>
                  </a:lnTo>
                  <a:lnTo>
                    <a:pt x="17" y="28538"/>
                  </a:lnTo>
                  <a:lnTo>
                    <a:pt x="17" y="29153"/>
                  </a:lnTo>
                  <a:lnTo>
                    <a:pt x="0" y="29852"/>
                  </a:lnTo>
                  <a:lnTo>
                    <a:pt x="33" y="31464"/>
                  </a:lnTo>
                  <a:lnTo>
                    <a:pt x="83" y="33342"/>
                  </a:lnTo>
                  <a:lnTo>
                    <a:pt x="183" y="35403"/>
                  </a:lnTo>
                  <a:lnTo>
                    <a:pt x="283" y="37597"/>
                  </a:lnTo>
                  <a:lnTo>
                    <a:pt x="416" y="39874"/>
                  </a:lnTo>
                  <a:lnTo>
                    <a:pt x="565" y="42151"/>
                  </a:lnTo>
                  <a:lnTo>
                    <a:pt x="848" y="46522"/>
                  </a:lnTo>
                  <a:lnTo>
                    <a:pt x="1114" y="50229"/>
                  </a:lnTo>
                  <a:lnTo>
                    <a:pt x="1396" y="53769"/>
                  </a:lnTo>
                  <a:lnTo>
                    <a:pt x="12366" y="53769"/>
                  </a:lnTo>
                  <a:lnTo>
                    <a:pt x="12017" y="49764"/>
                  </a:lnTo>
                  <a:lnTo>
                    <a:pt x="11269" y="40905"/>
                  </a:lnTo>
                  <a:lnTo>
                    <a:pt x="10870" y="36151"/>
                  </a:lnTo>
                  <a:lnTo>
                    <a:pt x="10538" y="31962"/>
                  </a:lnTo>
                  <a:lnTo>
                    <a:pt x="10305" y="28954"/>
                  </a:lnTo>
                  <a:lnTo>
                    <a:pt x="10239" y="28056"/>
                  </a:lnTo>
                  <a:lnTo>
                    <a:pt x="10239" y="27691"/>
                  </a:lnTo>
                  <a:lnTo>
                    <a:pt x="10422" y="26910"/>
                  </a:lnTo>
                  <a:lnTo>
                    <a:pt x="10771" y="25480"/>
                  </a:lnTo>
                  <a:lnTo>
                    <a:pt x="11851" y="21142"/>
                  </a:lnTo>
                  <a:lnTo>
                    <a:pt x="12715" y="17768"/>
                  </a:lnTo>
                  <a:lnTo>
                    <a:pt x="13995" y="12865"/>
                  </a:lnTo>
                  <a:lnTo>
                    <a:pt x="15242" y="8061"/>
                  </a:lnTo>
                  <a:lnTo>
                    <a:pt x="17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899" name="Google Shape;1899;p55"/>
            <p:cNvSpPr/>
            <p:nvPr/>
          </p:nvSpPr>
          <p:spPr>
            <a:xfrm>
              <a:off x="2326150" y="3843725"/>
              <a:ext cx="247250" cy="5000"/>
            </a:xfrm>
            <a:custGeom>
              <a:avLst/>
              <a:gdLst/>
              <a:ahLst/>
              <a:cxnLst/>
              <a:rect l="l" t="t" r="r" b="b"/>
              <a:pathLst>
                <a:path w="9890" h="200" extrusionOk="0">
                  <a:moveTo>
                    <a:pt x="4222" y="1"/>
                  </a:moveTo>
                  <a:lnTo>
                    <a:pt x="2892" y="17"/>
                  </a:lnTo>
                  <a:lnTo>
                    <a:pt x="1463" y="34"/>
                  </a:lnTo>
                  <a:lnTo>
                    <a:pt x="33" y="67"/>
                  </a:lnTo>
                  <a:lnTo>
                    <a:pt x="17" y="84"/>
                  </a:lnTo>
                  <a:lnTo>
                    <a:pt x="0" y="100"/>
                  </a:lnTo>
                  <a:lnTo>
                    <a:pt x="17" y="117"/>
                  </a:lnTo>
                  <a:lnTo>
                    <a:pt x="33" y="134"/>
                  </a:lnTo>
                  <a:lnTo>
                    <a:pt x="1463" y="167"/>
                  </a:lnTo>
                  <a:lnTo>
                    <a:pt x="1978" y="183"/>
                  </a:lnTo>
                  <a:lnTo>
                    <a:pt x="2892" y="183"/>
                  </a:lnTo>
                  <a:lnTo>
                    <a:pt x="4222" y="200"/>
                  </a:lnTo>
                  <a:lnTo>
                    <a:pt x="7546" y="200"/>
                  </a:lnTo>
                  <a:lnTo>
                    <a:pt x="8577" y="183"/>
                  </a:lnTo>
                  <a:lnTo>
                    <a:pt x="9391" y="150"/>
                  </a:lnTo>
                  <a:lnTo>
                    <a:pt x="9674" y="134"/>
                  </a:lnTo>
                  <a:lnTo>
                    <a:pt x="9873" y="117"/>
                  </a:lnTo>
                  <a:lnTo>
                    <a:pt x="9890" y="117"/>
                  </a:lnTo>
                  <a:lnTo>
                    <a:pt x="9890" y="100"/>
                  </a:lnTo>
                  <a:lnTo>
                    <a:pt x="9890" y="84"/>
                  </a:lnTo>
                  <a:lnTo>
                    <a:pt x="9873" y="84"/>
                  </a:lnTo>
                  <a:lnTo>
                    <a:pt x="9674" y="67"/>
                  </a:lnTo>
                  <a:lnTo>
                    <a:pt x="9391" y="50"/>
                  </a:lnTo>
                  <a:lnTo>
                    <a:pt x="8577" y="17"/>
                  </a:lnTo>
                  <a:lnTo>
                    <a:pt x="754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0" name="Google Shape;1900;p55"/>
            <p:cNvSpPr/>
            <p:nvPr/>
          </p:nvSpPr>
          <p:spPr>
            <a:xfrm>
              <a:off x="2477800" y="2606300"/>
              <a:ext cx="188275" cy="1211700"/>
            </a:xfrm>
            <a:custGeom>
              <a:avLst/>
              <a:gdLst/>
              <a:ahLst/>
              <a:cxnLst/>
              <a:rect l="l" t="t" r="r" b="b"/>
              <a:pathLst>
                <a:path w="7531" h="48468" extrusionOk="0">
                  <a:moveTo>
                    <a:pt x="7497" y="0"/>
                  </a:moveTo>
                  <a:lnTo>
                    <a:pt x="7464" y="67"/>
                  </a:lnTo>
                  <a:lnTo>
                    <a:pt x="7447" y="150"/>
                  </a:lnTo>
                  <a:lnTo>
                    <a:pt x="7264" y="748"/>
                  </a:lnTo>
                  <a:lnTo>
                    <a:pt x="7065" y="1330"/>
                  </a:lnTo>
                  <a:lnTo>
                    <a:pt x="6682" y="2493"/>
                  </a:lnTo>
                  <a:lnTo>
                    <a:pt x="5951" y="4887"/>
                  </a:lnTo>
                  <a:lnTo>
                    <a:pt x="4505" y="9624"/>
                  </a:lnTo>
                  <a:lnTo>
                    <a:pt x="1630" y="19114"/>
                  </a:lnTo>
                  <a:lnTo>
                    <a:pt x="898" y="21441"/>
                  </a:lnTo>
                  <a:lnTo>
                    <a:pt x="566" y="22621"/>
                  </a:lnTo>
                  <a:lnTo>
                    <a:pt x="400" y="23220"/>
                  </a:lnTo>
                  <a:lnTo>
                    <a:pt x="267" y="23801"/>
                  </a:lnTo>
                  <a:lnTo>
                    <a:pt x="150" y="24367"/>
                  </a:lnTo>
                  <a:lnTo>
                    <a:pt x="67" y="24932"/>
                  </a:lnTo>
                  <a:lnTo>
                    <a:pt x="17" y="25513"/>
                  </a:lnTo>
                  <a:lnTo>
                    <a:pt x="1" y="26079"/>
                  </a:lnTo>
                  <a:lnTo>
                    <a:pt x="17" y="26710"/>
                  </a:lnTo>
                  <a:lnTo>
                    <a:pt x="67" y="27325"/>
                  </a:lnTo>
                  <a:lnTo>
                    <a:pt x="167" y="28572"/>
                  </a:lnTo>
                  <a:lnTo>
                    <a:pt x="1098" y="38445"/>
                  </a:lnTo>
                  <a:lnTo>
                    <a:pt x="1547" y="43414"/>
                  </a:lnTo>
                  <a:lnTo>
                    <a:pt x="1796" y="45891"/>
                  </a:lnTo>
                  <a:lnTo>
                    <a:pt x="2045" y="48367"/>
                  </a:lnTo>
                  <a:lnTo>
                    <a:pt x="2062" y="48417"/>
                  </a:lnTo>
                  <a:lnTo>
                    <a:pt x="2078" y="48450"/>
                  </a:lnTo>
                  <a:lnTo>
                    <a:pt x="2128" y="48467"/>
                  </a:lnTo>
                  <a:lnTo>
                    <a:pt x="2195" y="48467"/>
                  </a:lnTo>
                  <a:lnTo>
                    <a:pt x="2228" y="48450"/>
                  </a:lnTo>
                  <a:lnTo>
                    <a:pt x="2261" y="48417"/>
                  </a:lnTo>
                  <a:lnTo>
                    <a:pt x="2261" y="48367"/>
                  </a:lnTo>
                  <a:lnTo>
                    <a:pt x="2161" y="47104"/>
                  </a:lnTo>
                  <a:lnTo>
                    <a:pt x="1231" y="37082"/>
                  </a:lnTo>
                  <a:lnTo>
                    <a:pt x="765" y="32045"/>
                  </a:lnTo>
                  <a:lnTo>
                    <a:pt x="533" y="29536"/>
                  </a:lnTo>
                  <a:lnTo>
                    <a:pt x="416" y="28272"/>
                  </a:lnTo>
                  <a:lnTo>
                    <a:pt x="317" y="27009"/>
                  </a:lnTo>
                  <a:lnTo>
                    <a:pt x="283" y="26378"/>
                  </a:lnTo>
                  <a:lnTo>
                    <a:pt x="300" y="25763"/>
                  </a:lnTo>
                  <a:lnTo>
                    <a:pt x="333" y="25131"/>
                  </a:lnTo>
                  <a:lnTo>
                    <a:pt x="416" y="24516"/>
                  </a:lnTo>
                  <a:lnTo>
                    <a:pt x="533" y="23918"/>
                  </a:lnTo>
                  <a:lnTo>
                    <a:pt x="682" y="23336"/>
                  </a:lnTo>
                  <a:lnTo>
                    <a:pt x="832" y="22754"/>
                  </a:lnTo>
                  <a:lnTo>
                    <a:pt x="1015" y="22173"/>
                  </a:lnTo>
                  <a:lnTo>
                    <a:pt x="2461" y="17352"/>
                  </a:lnTo>
                  <a:lnTo>
                    <a:pt x="3907" y="12532"/>
                  </a:lnTo>
                  <a:lnTo>
                    <a:pt x="5336" y="7712"/>
                  </a:lnTo>
                  <a:lnTo>
                    <a:pt x="6766" y="2859"/>
                  </a:lnTo>
                  <a:lnTo>
                    <a:pt x="7115" y="1646"/>
                  </a:lnTo>
                  <a:lnTo>
                    <a:pt x="7464" y="416"/>
                  </a:lnTo>
                  <a:lnTo>
                    <a:pt x="7513" y="166"/>
                  </a:lnTo>
                  <a:lnTo>
                    <a:pt x="7530" y="67"/>
                  </a:lnTo>
                  <a:lnTo>
                    <a:pt x="7530" y="17"/>
                  </a:lnTo>
                  <a:lnTo>
                    <a:pt x="7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1" name="Google Shape;1901;p55"/>
            <p:cNvSpPr/>
            <p:nvPr/>
          </p:nvSpPr>
          <p:spPr>
            <a:xfrm>
              <a:off x="2506900" y="2547700"/>
              <a:ext cx="206125" cy="529400"/>
            </a:xfrm>
            <a:custGeom>
              <a:avLst/>
              <a:gdLst/>
              <a:ahLst/>
              <a:cxnLst/>
              <a:rect l="l" t="t" r="r" b="b"/>
              <a:pathLst>
                <a:path w="8245" h="21176" extrusionOk="0">
                  <a:moveTo>
                    <a:pt x="0" y="1"/>
                  </a:moveTo>
                  <a:lnTo>
                    <a:pt x="2776" y="21176"/>
                  </a:lnTo>
                  <a:lnTo>
                    <a:pt x="4521" y="14394"/>
                  </a:lnTo>
                  <a:lnTo>
                    <a:pt x="6300" y="7497"/>
                  </a:lnTo>
                  <a:lnTo>
                    <a:pt x="824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2" name="Google Shape;1902;p55"/>
            <p:cNvSpPr/>
            <p:nvPr/>
          </p:nvSpPr>
          <p:spPr>
            <a:xfrm>
              <a:off x="2444150" y="3650500"/>
              <a:ext cx="424700" cy="384400"/>
            </a:xfrm>
            <a:custGeom>
              <a:avLst/>
              <a:gdLst/>
              <a:ahLst/>
              <a:cxnLst/>
              <a:rect l="l" t="t" r="r" b="b"/>
              <a:pathLst>
                <a:path w="16988" h="15376" extrusionOk="0">
                  <a:moveTo>
                    <a:pt x="16738" y="1"/>
                  </a:moveTo>
                  <a:lnTo>
                    <a:pt x="6782" y="67"/>
                  </a:lnTo>
                  <a:lnTo>
                    <a:pt x="7081" y="7879"/>
                  </a:lnTo>
                  <a:lnTo>
                    <a:pt x="7081" y="8195"/>
                  </a:lnTo>
                  <a:lnTo>
                    <a:pt x="7131" y="9807"/>
                  </a:lnTo>
                  <a:lnTo>
                    <a:pt x="7131" y="9973"/>
                  </a:lnTo>
                  <a:lnTo>
                    <a:pt x="6217" y="10406"/>
                  </a:lnTo>
                  <a:lnTo>
                    <a:pt x="4156" y="11370"/>
                  </a:lnTo>
                  <a:lnTo>
                    <a:pt x="3025" y="11918"/>
                  </a:lnTo>
                  <a:lnTo>
                    <a:pt x="1978" y="12433"/>
                  </a:lnTo>
                  <a:lnTo>
                    <a:pt x="1181" y="12849"/>
                  </a:lnTo>
                  <a:lnTo>
                    <a:pt x="898" y="13015"/>
                  </a:lnTo>
                  <a:lnTo>
                    <a:pt x="732" y="13115"/>
                  </a:lnTo>
                  <a:lnTo>
                    <a:pt x="632" y="13231"/>
                  </a:lnTo>
                  <a:lnTo>
                    <a:pt x="516" y="13347"/>
                  </a:lnTo>
                  <a:lnTo>
                    <a:pt x="416" y="13480"/>
                  </a:lnTo>
                  <a:lnTo>
                    <a:pt x="333" y="13647"/>
                  </a:lnTo>
                  <a:lnTo>
                    <a:pt x="250" y="13813"/>
                  </a:lnTo>
                  <a:lnTo>
                    <a:pt x="183" y="13979"/>
                  </a:lnTo>
                  <a:lnTo>
                    <a:pt x="117" y="14145"/>
                  </a:lnTo>
                  <a:lnTo>
                    <a:pt x="67" y="14328"/>
                  </a:lnTo>
                  <a:lnTo>
                    <a:pt x="17" y="14494"/>
                  </a:lnTo>
                  <a:lnTo>
                    <a:pt x="0" y="14661"/>
                  </a:lnTo>
                  <a:lnTo>
                    <a:pt x="0" y="14827"/>
                  </a:lnTo>
                  <a:lnTo>
                    <a:pt x="0" y="14960"/>
                  </a:lnTo>
                  <a:lnTo>
                    <a:pt x="34" y="15076"/>
                  </a:lnTo>
                  <a:lnTo>
                    <a:pt x="84" y="15176"/>
                  </a:lnTo>
                  <a:lnTo>
                    <a:pt x="150" y="15259"/>
                  </a:lnTo>
                  <a:lnTo>
                    <a:pt x="233" y="15309"/>
                  </a:lnTo>
                  <a:lnTo>
                    <a:pt x="333" y="15325"/>
                  </a:lnTo>
                  <a:lnTo>
                    <a:pt x="499" y="15342"/>
                  </a:lnTo>
                  <a:lnTo>
                    <a:pt x="1064" y="15359"/>
                  </a:lnTo>
                  <a:lnTo>
                    <a:pt x="2926" y="15375"/>
                  </a:lnTo>
                  <a:lnTo>
                    <a:pt x="5485" y="15375"/>
                  </a:lnTo>
                  <a:lnTo>
                    <a:pt x="8394" y="15342"/>
                  </a:lnTo>
                  <a:lnTo>
                    <a:pt x="11303" y="15276"/>
                  </a:lnTo>
                  <a:lnTo>
                    <a:pt x="12649" y="15242"/>
                  </a:lnTo>
                  <a:lnTo>
                    <a:pt x="13862" y="15192"/>
                  </a:lnTo>
                  <a:lnTo>
                    <a:pt x="14910" y="15143"/>
                  </a:lnTo>
                  <a:lnTo>
                    <a:pt x="15741" y="15093"/>
                  </a:lnTo>
                  <a:lnTo>
                    <a:pt x="16306" y="15026"/>
                  </a:lnTo>
                  <a:lnTo>
                    <a:pt x="16489" y="14993"/>
                  </a:lnTo>
                  <a:lnTo>
                    <a:pt x="16588" y="14960"/>
                  </a:lnTo>
                  <a:lnTo>
                    <a:pt x="16622" y="14910"/>
                  </a:lnTo>
                  <a:lnTo>
                    <a:pt x="16655" y="14810"/>
                  </a:lnTo>
                  <a:lnTo>
                    <a:pt x="16688" y="14677"/>
                  </a:lnTo>
                  <a:lnTo>
                    <a:pt x="16721" y="14494"/>
                  </a:lnTo>
                  <a:lnTo>
                    <a:pt x="16788" y="14012"/>
                  </a:lnTo>
                  <a:lnTo>
                    <a:pt x="16838" y="13397"/>
                  </a:lnTo>
                  <a:lnTo>
                    <a:pt x="16871" y="12666"/>
                  </a:lnTo>
                  <a:lnTo>
                    <a:pt x="16921" y="11818"/>
                  </a:lnTo>
                  <a:lnTo>
                    <a:pt x="16971" y="9924"/>
                  </a:lnTo>
                  <a:lnTo>
                    <a:pt x="16971" y="9840"/>
                  </a:lnTo>
                  <a:lnTo>
                    <a:pt x="16987" y="8145"/>
                  </a:lnTo>
                  <a:lnTo>
                    <a:pt x="16987" y="7896"/>
                  </a:lnTo>
                  <a:lnTo>
                    <a:pt x="16987" y="6450"/>
                  </a:lnTo>
                  <a:lnTo>
                    <a:pt x="16971" y="5020"/>
                  </a:lnTo>
                  <a:lnTo>
                    <a:pt x="16921" y="3691"/>
                  </a:lnTo>
                  <a:lnTo>
                    <a:pt x="16871" y="2494"/>
                  </a:lnTo>
                  <a:lnTo>
                    <a:pt x="16788" y="682"/>
                  </a:lnTo>
                  <a:lnTo>
                    <a:pt x="1673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3" name="Google Shape;1903;p55"/>
            <p:cNvSpPr/>
            <p:nvPr/>
          </p:nvSpPr>
          <p:spPr>
            <a:xfrm>
              <a:off x="2443725" y="3847875"/>
              <a:ext cx="425125" cy="187025"/>
            </a:xfrm>
            <a:custGeom>
              <a:avLst/>
              <a:gdLst/>
              <a:ahLst/>
              <a:cxnLst/>
              <a:rect l="l" t="t" r="r" b="b"/>
              <a:pathLst>
                <a:path w="17005" h="7481" extrusionOk="0">
                  <a:moveTo>
                    <a:pt x="7081" y="1"/>
                  </a:moveTo>
                  <a:lnTo>
                    <a:pt x="7081" y="317"/>
                  </a:lnTo>
                  <a:lnTo>
                    <a:pt x="7131" y="1929"/>
                  </a:lnTo>
                  <a:lnTo>
                    <a:pt x="7131" y="2095"/>
                  </a:lnTo>
                  <a:lnTo>
                    <a:pt x="6217" y="2527"/>
                  </a:lnTo>
                  <a:lnTo>
                    <a:pt x="4156" y="3491"/>
                  </a:lnTo>
                  <a:lnTo>
                    <a:pt x="3026" y="4040"/>
                  </a:lnTo>
                  <a:lnTo>
                    <a:pt x="1995" y="4555"/>
                  </a:lnTo>
                  <a:lnTo>
                    <a:pt x="1181" y="4970"/>
                  </a:lnTo>
                  <a:lnTo>
                    <a:pt x="915" y="5137"/>
                  </a:lnTo>
                  <a:lnTo>
                    <a:pt x="732" y="5236"/>
                  </a:lnTo>
                  <a:lnTo>
                    <a:pt x="632" y="5336"/>
                  </a:lnTo>
                  <a:lnTo>
                    <a:pt x="533" y="5469"/>
                  </a:lnTo>
                  <a:lnTo>
                    <a:pt x="433" y="5602"/>
                  </a:lnTo>
                  <a:lnTo>
                    <a:pt x="333" y="5752"/>
                  </a:lnTo>
                  <a:lnTo>
                    <a:pt x="250" y="5918"/>
                  </a:lnTo>
                  <a:lnTo>
                    <a:pt x="184" y="6101"/>
                  </a:lnTo>
                  <a:lnTo>
                    <a:pt x="117" y="6267"/>
                  </a:lnTo>
                  <a:lnTo>
                    <a:pt x="67" y="6450"/>
                  </a:lnTo>
                  <a:lnTo>
                    <a:pt x="34" y="6616"/>
                  </a:lnTo>
                  <a:lnTo>
                    <a:pt x="17" y="6782"/>
                  </a:lnTo>
                  <a:lnTo>
                    <a:pt x="1" y="6932"/>
                  </a:lnTo>
                  <a:lnTo>
                    <a:pt x="17" y="7065"/>
                  </a:lnTo>
                  <a:lnTo>
                    <a:pt x="51" y="7181"/>
                  </a:lnTo>
                  <a:lnTo>
                    <a:pt x="101" y="7281"/>
                  </a:lnTo>
                  <a:lnTo>
                    <a:pt x="167" y="7364"/>
                  </a:lnTo>
                  <a:lnTo>
                    <a:pt x="250" y="7414"/>
                  </a:lnTo>
                  <a:lnTo>
                    <a:pt x="350" y="7430"/>
                  </a:lnTo>
                  <a:lnTo>
                    <a:pt x="516" y="7447"/>
                  </a:lnTo>
                  <a:lnTo>
                    <a:pt x="1081" y="7464"/>
                  </a:lnTo>
                  <a:lnTo>
                    <a:pt x="2943" y="7480"/>
                  </a:lnTo>
                  <a:lnTo>
                    <a:pt x="5502" y="7480"/>
                  </a:lnTo>
                  <a:lnTo>
                    <a:pt x="8411" y="7447"/>
                  </a:lnTo>
                  <a:lnTo>
                    <a:pt x="11320" y="7381"/>
                  </a:lnTo>
                  <a:lnTo>
                    <a:pt x="12666" y="7347"/>
                  </a:lnTo>
                  <a:lnTo>
                    <a:pt x="13879" y="7297"/>
                  </a:lnTo>
                  <a:lnTo>
                    <a:pt x="14927" y="7248"/>
                  </a:lnTo>
                  <a:lnTo>
                    <a:pt x="15758" y="7198"/>
                  </a:lnTo>
                  <a:lnTo>
                    <a:pt x="16323" y="7131"/>
                  </a:lnTo>
                  <a:lnTo>
                    <a:pt x="16506" y="7098"/>
                  </a:lnTo>
                  <a:lnTo>
                    <a:pt x="16605" y="7065"/>
                  </a:lnTo>
                  <a:lnTo>
                    <a:pt x="16639" y="7015"/>
                  </a:lnTo>
                  <a:lnTo>
                    <a:pt x="16672" y="6915"/>
                  </a:lnTo>
                  <a:lnTo>
                    <a:pt x="16705" y="6782"/>
                  </a:lnTo>
                  <a:lnTo>
                    <a:pt x="16738" y="6599"/>
                  </a:lnTo>
                  <a:lnTo>
                    <a:pt x="16805" y="6117"/>
                  </a:lnTo>
                  <a:lnTo>
                    <a:pt x="16855" y="5502"/>
                  </a:lnTo>
                  <a:lnTo>
                    <a:pt x="16888" y="4771"/>
                  </a:lnTo>
                  <a:lnTo>
                    <a:pt x="16938" y="3923"/>
                  </a:lnTo>
                  <a:lnTo>
                    <a:pt x="16988" y="2029"/>
                  </a:lnTo>
                  <a:lnTo>
                    <a:pt x="16988" y="1945"/>
                  </a:lnTo>
                  <a:lnTo>
                    <a:pt x="17004" y="250"/>
                  </a:lnTo>
                  <a:lnTo>
                    <a:pt x="17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4" name="Google Shape;1904;p55"/>
            <p:cNvSpPr/>
            <p:nvPr/>
          </p:nvSpPr>
          <p:spPr>
            <a:xfrm>
              <a:off x="2444150" y="3896075"/>
              <a:ext cx="424275" cy="138825"/>
            </a:xfrm>
            <a:custGeom>
              <a:avLst/>
              <a:gdLst/>
              <a:ahLst/>
              <a:cxnLst/>
              <a:rect l="l" t="t" r="r" b="b"/>
              <a:pathLst>
                <a:path w="16971" h="5553" extrusionOk="0">
                  <a:moveTo>
                    <a:pt x="7131" y="1"/>
                  </a:moveTo>
                  <a:lnTo>
                    <a:pt x="7131" y="167"/>
                  </a:lnTo>
                  <a:lnTo>
                    <a:pt x="6217" y="583"/>
                  </a:lnTo>
                  <a:lnTo>
                    <a:pt x="4156" y="1563"/>
                  </a:lnTo>
                  <a:lnTo>
                    <a:pt x="3025" y="2095"/>
                  </a:lnTo>
                  <a:lnTo>
                    <a:pt x="1995" y="2610"/>
                  </a:lnTo>
                  <a:lnTo>
                    <a:pt x="1181" y="3042"/>
                  </a:lnTo>
                  <a:lnTo>
                    <a:pt x="915" y="3192"/>
                  </a:lnTo>
                  <a:lnTo>
                    <a:pt x="732" y="3308"/>
                  </a:lnTo>
                  <a:lnTo>
                    <a:pt x="632" y="3408"/>
                  </a:lnTo>
                  <a:lnTo>
                    <a:pt x="532" y="3524"/>
                  </a:lnTo>
                  <a:lnTo>
                    <a:pt x="433" y="3674"/>
                  </a:lnTo>
                  <a:lnTo>
                    <a:pt x="333" y="3824"/>
                  </a:lnTo>
                  <a:lnTo>
                    <a:pt x="250" y="3990"/>
                  </a:lnTo>
                  <a:lnTo>
                    <a:pt x="183" y="4156"/>
                  </a:lnTo>
                  <a:lnTo>
                    <a:pt x="117" y="4339"/>
                  </a:lnTo>
                  <a:lnTo>
                    <a:pt x="67" y="4505"/>
                  </a:lnTo>
                  <a:lnTo>
                    <a:pt x="34" y="4688"/>
                  </a:lnTo>
                  <a:lnTo>
                    <a:pt x="0" y="4838"/>
                  </a:lnTo>
                  <a:lnTo>
                    <a:pt x="0" y="5004"/>
                  </a:lnTo>
                  <a:lnTo>
                    <a:pt x="0" y="5137"/>
                  </a:lnTo>
                  <a:lnTo>
                    <a:pt x="34" y="5253"/>
                  </a:lnTo>
                  <a:lnTo>
                    <a:pt x="84" y="5353"/>
                  </a:lnTo>
                  <a:lnTo>
                    <a:pt x="150" y="5436"/>
                  </a:lnTo>
                  <a:lnTo>
                    <a:pt x="233" y="5486"/>
                  </a:lnTo>
                  <a:lnTo>
                    <a:pt x="333" y="5502"/>
                  </a:lnTo>
                  <a:lnTo>
                    <a:pt x="499" y="5519"/>
                  </a:lnTo>
                  <a:lnTo>
                    <a:pt x="1064" y="5536"/>
                  </a:lnTo>
                  <a:lnTo>
                    <a:pt x="2926" y="5552"/>
                  </a:lnTo>
                  <a:lnTo>
                    <a:pt x="5485" y="5552"/>
                  </a:lnTo>
                  <a:lnTo>
                    <a:pt x="8394" y="5519"/>
                  </a:lnTo>
                  <a:lnTo>
                    <a:pt x="11303" y="5453"/>
                  </a:lnTo>
                  <a:lnTo>
                    <a:pt x="12649" y="5419"/>
                  </a:lnTo>
                  <a:lnTo>
                    <a:pt x="13862" y="5369"/>
                  </a:lnTo>
                  <a:lnTo>
                    <a:pt x="14910" y="5320"/>
                  </a:lnTo>
                  <a:lnTo>
                    <a:pt x="15741" y="5270"/>
                  </a:lnTo>
                  <a:lnTo>
                    <a:pt x="16306" y="5203"/>
                  </a:lnTo>
                  <a:lnTo>
                    <a:pt x="16489" y="5170"/>
                  </a:lnTo>
                  <a:lnTo>
                    <a:pt x="16588" y="5137"/>
                  </a:lnTo>
                  <a:lnTo>
                    <a:pt x="16622" y="5087"/>
                  </a:lnTo>
                  <a:lnTo>
                    <a:pt x="16655" y="4987"/>
                  </a:lnTo>
                  <a:lnTo>
                    <a:pt x="16688" y="4854"/>
                  </a:lnTo>
                  <a:lnTo>
                    <a:pt x="16721" y="4671"/>
                  </a:lnTo>
                  <a:lnTo>
                    <a:pt x="16788" y="4189"/>
                  </a:lnTo>
                  <a:lnTo>
                    <a:pt x="16838" y="3574"/>
                  </a:lnTo>
                  <a:lnTo>
                    <a:pt x="16871" y="2843"/>
                  </a:lnTo>
                  <a:lnTo>
                    <a:pt x="16921" y="1995"/>
                  </a:lnTo>
                  <a:lnTo>
                    <a:pt x="16971" y="101"/>
                  </a:lnTo>
                  <a:lnTo>
                    <a:pt x="16971" y="17"/>
                  </a:lnTo>
                  <a:lnTo>
                    <a:pt x="71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5" name="Google Shape;1905;p55"/>
            <p:cNvSpPr/>
            <p:nvPr/>
          </p:nvSpPr>
          <p:spPr>
            <a:xfrm>
              <a:off x="2453300" y="4014925"/>
              <a:ext cx="388125" cy="5000"/>
            </a:xfrm>
            <a:custGeom>
              <a:avLst/>
              <a:gdLst/>
              <a:ahLst/>
              <a:cxnLst/>
              <a:rect l="l" t="t" r="r" b="b"/>
              <a:pathLst>
                <a:path w="15525" h="200" extrusionOk="0">
                  <a:moveTo>
                    <a:pt x="10172" y="0"/>
                  </a:moveTo>
                  <a:lnTo>
                    <a:pt x="7779" y="17"/>
                  </a:lnTo>
                  <a:lnTo>
                    <a:pt x="3175" y="67"/>
                  </a:lnTo>
                  <a:lnTo>
                    <a:pt x="1330" y="100"/>
                  </a:lnTo>
                  <a:lnTo>
                    <a:pt x="33" y="133"/>
                  </a:lnTo>
                  <a:lnTo>
                    <a:pt x="0" y="150"/>
                  </a:lnTo>
                  <a:lnTo>
                    <a:pt x="0" y="167"/>
                  </a:lnTo>
                  <a:lnTo>
                    <a:pt x="33" y="183"/>
                  </a:lnTo>
                  <a:lnTo>
                    <a:pt x="1330" y="200"/>
                  </a:lnTo>
                  <a:lnTo>
                    <a:pt x="7779" y="200"/>
                  </a:lnTo>
                  <a:lnTo>
                    <a:pt x="10172" y="183"/>
                  </a:lnTo>
                  <a:lnTo>
                    <a:pt x="12383" y="150"/>
                  </a:lnTo>
                  <a:lnTo>
                    <a:pt x="14228" y="117"/>
                  </a:lnTo>
                  <a:lnTo>
                    <a:pt x="15508" y="67"/>
                  </a:lnTo>
                  <a:lnTo>
                    <a:pt x="15524" y="50"/>
                  </a:lnTo>
                  <a:lnTo>
                    <a:pt x="15508" y="50"/>
                  </a:lnTo>
                  <a:lnTo>
                    <a:pt x="14228" y="17"/>
                  </a:lnTo>
                  <a:lnTo>
                    <a:pt x="123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6" name="Google Shape;1906;p55"/>
            <p:cNvSpPr/>
            <p:nvPr/>
          </p:nvSpPr>
          <p:spPr>
            <a:xfrm>
              <a:off x="2593750" y="3894825"/>
              <a:ext cx="77300" cy="19975"/>
            </a:xfrm>
            <a:custGeom>
              <a:avLst/>
              <a:gdLst/>
              <a:ahLst/>
              <a:cxnLst/>
              <a:rect l="l" t="t" r="r" b="b"/>
              <a:pathLst>
                <a:path w="3092" h="799" extrusionOk="0">
                  <a:moveTo>
                    <a:pt x="848" y="1"/>
                  </a:moveTo>
                  <a:lnTo>
                    <a:pt x="449" y="18"/>
                  </a:lnTo>
                  <a:lnTo>
                    <a:pt x="50" y="84"/>
                  </a:lnTo>
                  <a:lnTo>
                    <a:pt x="17" y="101"/>
                  </a:lnTo>
                  <a:lnTo>
                    <a:pt x="0" y="134"/>
                  </a:lnTo>
                  <a:lnTo>
                    <a:pt x="0" y="151"/>
                  </a:lnTo>
                  <a:lnTo>
                    <a:pt x="17" y="184"/>
                  </a:lnTo>
                  <a:lnTo>
                    <a:pt x="33" y="200"/>
                  </a:lnTo>
                  <a:lnTo>
                    <a:pt x="67" y="200"/>
                  </a:lnTo>
                  <a:lnTo>
                    <a:pt x="432" y="250"/>
                  </a:lnTo>
                  <a:lnTo>
                    <a:pt x="814" y="300"/>
                  </a:lnTo>
                  <a:lnTo>
                    <a:pt x="1197" y="350"/>
                  </a:lnTo>
                  <a:lnTo>
                    <a:pt x="1562" y="416"/>
                  </a:lnTo>
                  <a:lnTo>
                    <a:pt x="1945" y="500"/>
                  </a:lnTo>
                  <a:lnTo>
                    <a:pt x="2310" y="583"/>
                  </a:lnTo>
                  <a:lnTo>
                    <a:pt x="2676" y="682"/>
                  </a:lnTo>
                  <a:lnTo>
                    <a:pt x="3042" y="799"/>
                  </a:lnTo>
                  <a:lnTo>
                    <a:pt x="3075" y="799"/>
                  </a:lnTo>
                  <a:lnTo>
                    <a:pt x="3092" y="782"/>
                  </a:lnTo>
                  <a:lnTo>
                    <a:pt x="3092" y="766"/>
                  </a:lnTo>
                  <a:lnTo>
                    <a:pt x="3075" y="732"/>
                  </a:lnTo>
                  <a:lnTo>
                    <a:pt x="2925" y="616"/>
                  </a:lnTo>
                  <a:lnTo>
                    <a:pt x="2776" y="500"/>
                  </a:lnTo>
                  <a:lnTo>
                    <a:pt x="2593" y="400"/>
                  </a:lnTo>
                  <a:lnTo>
                    <a:pt x="2427" y="300"/>
                  </a:lnTo>
                  <a:lnTo>
                    <a:pt x="2244" y="234"/>
                  </a:lnTo>
                  <a:lnTo>
                    <a:pt x="2044" y="167"/>
                  </a:lnTo>
                  <a:lnTo>
                    <a:pt x="1862" y="117"/>
                  </a:lnTo>
                  <a:lnTo>
                    <a:pt x="1662" y="67"/>
                  </a:lnTo>
                  <a:lnTo>
                    <a:pt x="1463" y="34"/>
                  </a:lnTo>
                  <a:lnTo>
                    <a:pt x="1247" y="18"/>
                  </a:lnTo>
                  <a:lnTo>
                    <a:pt x="8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7" name="Google Shape;1907;p55"/>
            <p:cNvSpPr/>
            <p:nvPr/>
          </p:nvSpPr>
          <p:spPr>
            <a:xfrm>
              <a:off x="2575875" y="3906050"/>
              <a:ext cx="76900" cy="19975"/>
            </a:xfrm>
            <a:custGeom>
              <a:avLst/>
              <a:gdLst/>
              <a:ahLst/>
              <a:cxnLst/>
              <a:rect l="l" t="t" r="r" b="b"/>
              <a:pathLst>
                <a:path w="3076" h="799" extrusionOk="0">
                  <a:moveTo>
                    <a:pt x="831" y="1"/>
                  </a:moveTo>
                  <a:lnTo>
                    <a:pt x="432" y="17"/>
                  </a:lnTo>
                  <a:lnTo>
                    <a:pt x="50" y="84"/>
                  </a:lnTo>
                  <a:lnTo>
                    <a:pt x="17" y="117"/>
                  </a:lnTo>
                  <a:lnTo>
                    <a:pt x="0" y="134"/>
                  </a:lnTo>
                  <a:lnTo>
                    <a:pt x="17" y="167"/>
                  </a:lnTo>
                  <a:lnTo>
                    <a:pt x="17" y="184"/>
                  </a:lnTo>
                  <a:lnTo>
                    <a:pt x="50" y="200"/>
                  </a:lnTo>
                  <a:lnTo>
                    <a:pt x="416" y="233"/>
                  </a:lnTo>
                  <a:lnTo>
                    <a:pt x="798" y="283"/>
                  </a:lnTo>
                  <a:lnTo>
                    <a:pt x="1180" y="350"/>
                  </a:lnTo>
                  <a:lnTo>
                    <a:pt x="1546" y="416"/>
                  </a:lnTo>
                  <a:lnTo>
                    <a:pt x="1928" y="499"/>
                  </a:lnTo>
                  <a:lnTo>
                    <a:pt x="2294" y="582"/>
                  </a:lnTo>
                  <a:lnTo>
                    <a:pt x="2660" y="682"/>
                  </a:lnTo>
                  <a:lnTo>
                    <a:pt x="3025" y="799"/>
                  </a:lnTo>
                  <a:lnTo>
                    <a:pt x="3059" y="799"/>
                  </a:lnTo>
                  <a:lnTo>
                    <a:pt x="3075" y="782"/>
                  </a:lnTo>
                  <a:lnTo>
                    <a:pt x="3075" y="765"/>
                  </a:lnTo>
                  <a:lnTo>
                    <a:pt x="3075" y="732"/>
                  </a:lnTo>
                  <a:lnTo>
                    <a:pt x="2909" y="616"/>
                  </a:lnTo>
                  <a:lnTo>
                    <a:pt x="2759" y="499"/>
                  </a:lnTo>
                  <a:lnTo>
                    <a:pt x="2593" y="400"/>
                  </a:lnTo>
                  <a:lnTo>
                    <a:pt x="2410" y="300"/>
                  </a:lnTo>
                  <a:lnTo>
                    <a:pt x="2228" y="233"/>
                  </a:lnTo>
                  <a:lnTo>
                    <a:pt x="2028" y="167"/>
                  </a:lnTo>
                  <a:lnTo>
                    <a:pt x="1845" y="100"/>
                  </a:lnTo>
                  <a:lnTo>
                    <a:pt x="1646" y="67"/>
                  </a:lnTo>
                  <a:lnTo>
                    <a:pt x="1446" y="34"/>
                  </a:lnTo>
                  <a:lnTo>
                    <a:pt x="1247" y="17"/>
                  </a:lnTo>
                  <a:lnTo>
                    <a:pt x="8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8" name="Google Shape;1908;p55"/>
            <p:cNvSpPr/>
            <p:nvPr/>
          </p:nvSpPr>
          <p:spPr>
            <a:xfrm>
              <a:off x="2557175" y="3917275"/>
              <a:ext cx="77725" cy="19975"/>
            </a:xfrm>
            <a:custGeom>
              <a:avLst/>
              <a:gdLst/>
              <a:ahLst/>
              <a:cxnLst/>
              <a:rect l="l" t="t" r="r" b="b"/>
              <a:pathLst>
                <a:path w="3109" h="799" extrusionOk="0">
                  <a:moveTo>
                    <a:pt x="865" y="0"/>
                  </a:moveTo>
                  <a:lnTo>
                    <a:pt x="449" y="17"/>
                  </a:lnTo>
                  <a:lnTo>
                    <a:pt x="67" y="84"/>
                  </a:lnTo>
                  <a:lnTo>
                    <a:pt x="50" y="84"/>
                  </a:lnTo>
                  <a:lnTo>
                    <a:pt x="34" y="100"/>
                  </a:lnTo>
                  <a:lnTo>
                    <a:pt x="17" y="117"/>
                  </a:lnTo>
                  <a:lnTo>
                    <a:pt x="0" y="133"/>
                  </a:lnTo>
                  <a:lnTo>
                    <a:pt x="34" y="183"/>
                  </a:lnTo>
                  <a:lnTo>
                    <a:pt x="50" y="200"/>
                  </a:lnTo>
                  <a:lnTo>
                    <a:pt x="67" y="200"/>
                  </a:lnTo>
                  <a:lnTo>
                    <a:pt x="449" y="233"/>
                  </a:lnTo>
                  <a:lnTo>
                    <a:pt x="831" y="283"/>
                  </a:lnTo>
                  <a:lnTo>
                    <a:pt x="1197" y="350"/>
                  </a:lnTo>
                  <a:lnTo>
                    <a:pt x="1579" y="416"/>
                  </a:lnTo>
                  <a:lnTo>
                    <a:pt x="1945" y="499"/>
                  </a:lnTo>
                  <a:lnTo>
                    <a:pt x="2311" y="582"/>
                  </a:lnTo>
                  <a:lnTo>
                    <a:pt x="2693" y="682"/>
                  </a:lnTo>
                  <a:lnTo>
                    <a:pt x="3059" y="798"/>
                  </a:lnTo>
                  <a:lnTo>
                    <a:pt x="3075" y="798"/>
                  </a:lnTo>
                  <a:lnTo>
                    <a:pt x="3092" y="782"/>
                  </a:lnTo>
                  <a:lnTo>
                    <a:pt x="3109" y="748"/>
                  </a:lnTo>
                  <a:lnTo>
                    <a:pt x="3092" y="732"/>
                  </a:lnTo>
                  <a:lnTo>
                    <a:pt x="2942" y="599"/>
                  </a:lnTo>
                  <a:lnTo>
                    <a:pt x="2776" y="499"/>
                  </a:lnTo>
                  <a:lnTo>
                    <a:pt x="2610" y="383"/>
                  </a:lnTo>
                  <a:lnTo>
                    <a:pt x="2427" y="300"/>
                  </a:lnTo>
                  <a:lnTo>
                    <a:pt x="2244" y="217"/>
                  </a:lnTo>
                  <a:lnTo>
                    <a:pt x="2061" y="167"/>
                  </a:lnTo>
                  <a:lnTo>
                    <a:pt x="1862" y="100"/>
                  </a:lnTo>
                  <a:lnTo>
                    <a:pt x="1662" y="67"/>
                  </a:lnTo>
                  <a:lnTo>
                    <a:pt x="1463" y="34"/>
                  </a:lnTo>
                  <a:lnTo>
                    <a:pt x="1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09" name="Google Shape;1909;p55"/>
            <p:cNvSpPr/>
            <p:nvPr/>
          </p:nvSpPr>
          <p:spPr>
            <a:xfrm>
              <a:off x="2488200" y="2547700"/>
              <a:ext cx="402250" cy="1349650"/>
            </a:xfrm>
            <a:custGeom>
              <a:avLst/>
              <a:gdLst/>
              <a:ahLst/>
              <a:cxnLst/>
              <a:rect l="l" t="t" r="r" b="b"/>
              <a:pathLst>
                <a:path w="16090" h="53986" extrusionOk="0">
                  <a:moveTo>
                    <a:pt x="0" y="1"/>
                  </a:moveTo>
                  <a:lnTo>
                    <a:pt x="50" y="765"/>
                  </a:lnTo>
                  <a:lnTo>
                    <a:pt x="117" y="1596"/>
                  </a:lnTo>
                  <a:lnTo>
                    <a:pt x="233" y="2677"/>
                  </a:lnTo>
                  <a:lnTo>
                    <a:pt x="399" y="3906"/>
                  </a:lnTo>
                  <a:lnTo>
                    <a:pt x="499" y="4571"/>
                  </a:lnTo>
                  <a:lnTo>
                    <a:pt x="615" y="5253"/>
                  </a:lnTo>
                  <a:lnTo>
                    <a:pt x="748" y="5934"/>
                  </a:lnTo>
                  <a:lnTo>
                    <a:pt x="881" y="6632"/>
                  </a:lnTo>
                  <a:lnTo>
                    <a:pt x="1047" y="7314"/>
                  </a:lnTo>
                  <a:lnTo>
                    <a:pt x="1230" y="7979"/>
                  </a:lnTo>
                  <a:lnTo>
                    <a:pt x="1363" y="8411"/>
                  </a:lnTo>
                  <a:lnTo>
                    <a:pt x="1496" y="8826"/>
                  </a:lnTo>
                  <a:lnTo>
                    <a:pt x="2194" y="9125"/>
                  </a:lnTo>
                  <a:lnTo>
                    <a:pt x="2876" y="9458"/>
                  </a:lnTo>
                  <a:lnTo>
                    <a:pt x="3541" y="9824"/>
                  </a:lnTo>
                  <a:lnTo>
                    <a:pt x="4172" y="10206"/>
                  </a:lnTo>
                  <a:lnTo>
                    <a:pt x="4239" y="12500"/>
                  </a:lnTo>
                  <a:lnTo>
                    <a:pt x="4388" y="17768"/>
                  </a:lnTo>
                  <a:lnTo>
                    <a:pt x="4554" y="24300"/>
                  </a:lnTo>
                  <a:lnTo>
                    <a:pt x="4604" y="26810"/>
                  </a:lnTo>
                  <a:lnTo>
                    <a:pt x="4621" y="27691"/>
                  </a:lnTo>
                  <a:lnTo>
                    <a:pt x="4604" y="28273"/>
                  </a:lnTo>
                  <a:lnTo>
                    <a:pt x="4604" y="29204"/>
                  </a:lnTo>
                  <a:lnTo>
                    <a:pt x="4604" y="30500"/>
                  </a:lnTo>
                  <a:lnTo>
                    <a:pt x="4654" y="33941"/>
                  </a:lnTo>
                  <a:lnTo>
                    <a:pt x="4721" y="38129"/>
                  </a:lnTo>
                  <a:lnTo>
                    <a:pt x="4820" y="42584"/>
                  </a:lnTo>
                  <a:lnTo>
                    <a:pt x="5020" y="50479"/>
                  </a:lnTo>
                  <a:lnTo>
                    <a:pt x="5120" y="53936"/>
                  </a:lnTo>
                  <a:lnTo>
                    <a:pt x="16090" y="53986"/>
                  </a:lnTo>
                  <a:lnTo>
                    <a:pt x="16090" y="53986"/>
                  </a:lnTo>
                  <a:lnTo>
                    <a:pt x="15774" y="50163"/>
                  </a:lnTo>
                  <a:lnTo>
                    <a:pt x="15092" y="41669"/>
                  </a:lnTo>
                  <a:lnTo>
                    <a:pt x="14727" y="37049"/>
                  </a:lnTo>
                  <a:lnTo>
                    <a:pt x="14411" y="32910"/>
                  </a:lnTo>
                  <a:lnTo>
                    <a:pt x="14195" y="29802"/>
                  </a:lnTo>
                  <a:lnTo>
                    <a:pt x="14128" y="28805"/>
                  </a:lnTo>
                  <a:lnTo>
                    <a:pt x="14112" y="28290"/>
                  </a:lnTo>
                  <a:lnTo>
                    <a:pt x="14112" y="27758"/>
                  </a:lnTo>
                  <a:lnTo>
                    <a:pt x="14095" y="27060"/>
                  </a:lnTo>
                  <a:lnTo>
                    <a:pt x="14028" y="25215"/>
                  </a:lnTo>
                  <a:lnTo>
                    <a:pt x="13929" y="22888"/>
                  </a:lnTo>
                  <a:lnTo>
                    <a:pt x="13796" y="20178"/>
                  </a:lnTo>
                  <a:lnTo>
                    <a:pt x="13480" y="14162"/>
                  </a:lnTo>
                  <a:lnTo>
                    <a:pt x="13148" y="8178"/>
                  </a:lnTo>
                  <a:lnTo>
                    <a:pt x="12815" y="2361"/>
                  </a:lnTo>
                  <a:lnTo>
                    <a:pt x="12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0" name="Google Shape;1910;p55"/>
            <p:cNvSpPr/>
            <p:nvPr/>
          </p:nvSpPr>
          <p:spPr>
            <a:xfrm>
              <a:off x="2624475" y="3846625"/>
              <a:ext cx="247275" cy="5425"/>
            </a:xfrm>
            <a:custGeom>
              <a:avLst/>
              <a:gdLst/>
              <a:ahLst/>
              <a:cxnLst/>
              <a:rect l="l" t="t" r="r" b="b"/>
              <a:pathLst>
                <a:path w="9891" h="217" extrusionOk="0">
                  <a:moveTo>
                    <a:pt x="2893" y="1"/>
                  </a:moveTo>
                  <a:lnTo>
                    <a:pt x="1979" y="18"/>
                  </a:lnTo>
                  <a:lnTo>
                    <a:pt x="1464" y="18"/>
                  </a:lnTo>
                  <a:lnTo>
                    <a:pt x="34" y="51"/>
                  </a:lnTo>
                  <a:lnTo>
                    <a:pt x="18" y="51"/>
                  </a:lnTo>
                  <a:lnTo>
                    <a:pt x="1" y="67"/>
                  </a:lnTo>
                  <a:lnTo>
                    <a:pt x="1" y="84"/>
                  </a:lnTo>
                  <a:lnTo>
                    <a:pt x="18" y="101"/>
                  </a:lnTo>
                  <a:lnTo>
                    <a:pt x="34" y="101"/>
                  </a:lnTo>
                  <a:lnTo>
                    <a:pt x="1464" y="150"/>
                  </a:lnTo>
                  <a:lnTo>
                    <a:pt x="2893" y="184"/>
                  </a:lnTo>
                  <a:lnTo>
                    <a:pt x="4223" y="200"/>
                  </a:lnTo>
                  <a:lnTo>
                    <a:pt x="6400" y="217"/>
                  </a:lnTo>
                  <a:lnTo>
                    <a:pt x="7547" y="200"/>
                  </a:lnTo>
                  <a:lnTo>
                    <a:pt x="8577" y="200"/>
                  </a:lnTo>
                  <a:lnTo>
                    <a:pt x="9392" y="184"/>
                  </a:lnTo>
                  <a:lnTo>
                    <a:pt x="9674" y="167"/>
                  </a:lnTo>
                  <a:lnTo>
                    <a:pt x="9874" y="134"/>
                  </a:lnTo>
                  <a:lnTo>
                    <a:pt x="9891" y="134"/>
                  </a:lnTo>
                  <a:lnTo>
                    <a:pt x="9891" y="117"/>
                  </a:lnTo>
                  <a:lnTo>
                    <a:pt x="9891" y="101"/>
                  </a:lnTo>
                  <a:lnTo>
                    <a:pt x="9874" y="101"/>
                  </a:lnTo>
                  <a:lnTo>
                    <a:pt x="9674" y="84"/>
                  </a:lnTo>
                  <a:lnTo>
                    <a:pt x="9392" y="67"/>
                  </a:lnTo>
                  <a:lnTo>
                    <a:pt x="8577" y="34"/>
                  </a:lnTo>
                  <a:lnTo>
                    <a:pt x="7547" y="18"/>
                  </a:lnTo>
                  <a:lnTo>
                    <a:pt x="64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1" name="Google Shape;1911;p55"/>
            <p:cNvSpPr/>
            <p:nvPr/>
          </p:nvSpPr>
          <p:spPr>
            <a:xfrm>
              <a:off x="2779900" y="2586750"/>
              <a:ext cx="71500" cy="1211300"/>
            </a:xfrm>
            <a:custGeom>
              <a:avLst/>
              <a:gdLst/>
              <a:ahLst/>
              <a:cxnLst/>
              <a:rect l="l" t="t" r="r" b="b"/>
              <a:pathLst>
                <a:path w="2860" h="48452" extrusionOk="0">
                  <a:moveTo>
                    <a:pt x="17" y="1"/>
                  </a:moveTo>
                  <a:lnTo>
                    <a:pt x="0" y="18"/>
                  </a:lnTo>
                  <a:lnTo>
                    <a:pt x="150" y="5203"/>
                  </a:lnTo>
                  <a:lnTo>
                    <a:pt x="316" y="10406"/>
                  </a:lnTo>
                  <a:lnTo>
                    <a:pt x="482" y="14993"/>
                  </a:lnTo>
                  <a:lnTo>
                    <a:pt x="682" y="19564"/>
                  </a:lnTo>
                  <a:lnTo>
                    <a:pt x="914" y="24151"/>
                  </a:lnTo>
                  <a:lnTo>
                    <a:pt x="1047" y="26445"/>
                  </a:lnTo>
                  <a:lnTo>
                    <a:pt x="1180" y="28739"/>
                  </a:lnTo>
                  <a:lnTo>
                    <a:pt x="1496" y="33542"/>
                  </a:lnTo>
                  <a:lnTo>
                    <a:pt x="1662" y="36052"/>
                  </a:lnTo>
                  <a:lnTo>
                    <a:pt x="1845" y="38595"/>
                  </a:lnTo>
                  <a:lnTo>
                    <a:pt x="2061" y="41138"/>
                  </a:lnTo>
                  <a:lnTo>
                    <a:pt x="2277" y="43648"/>
                  </a:lnTo>
                  <a:lnTo>
                    <a:pt x="2543" y="46091"/>
                  </a:lnTo>
                  <a:lnTo>
                    <a:pt x="2676" y="47271"/>
                  </a:lnTo>
                  <a:lnTo>
                    <a:pt x="2826" y="48435"/>
                  </a:lnTo>
                  <a:lnTo>
                    <a:pt x="2826" y="48451"/>
                  </a:lnTo>
                  <a:lnTo>
                    <a:pt x="2859" y="48451"/>
                  </a:lnTo>
                  <a:lnTo>
                    <a:pt x="2859" y="48435"/>
                  </a:lnTo>
                  <a:lnTo>
                    <a:pt x="2726" y="47088"/>
                  </a:lnTo>
                  <a:lnTo>
                    <a:pt x="2593" y="45659"/>
                  </a:lnTo>
                  <a:lnTo>
                    <a:pt x="2360" y="42617"/>
                  </a:lnTo>
                  <a:lnTo>
                    <a:pt x="2144" y="39576"/>
                  </a:lnTo>
                  <a:lnTo>
                    <a:pt x="1928" y="36783"/>
                  </a:lnTo>
                  <a:lnTo>
                    <a:pt x="1746" y="34490"/>
                  </a:lnTo>
                  <a:lnTo>
                    <a:pt x="1579" y="32196"/>
                  </a:lnTo>
                  <a:lnTo>
                    <a:pt x="1413" y="29886"/>
                  </a:lnTo>
                  <a:lnTo>
                    <a:pt x="1263" y="27592"/>
                  </a:lnTo>
                  <a:lnTo>
                    <a:pt x="1131" y="25282"/>
                  </a:lnTo>
                  <a:lnTo>
                    <a:pt x="998" y="22988"/>
                  </a:lnTo>
                  <a:lnTo>
                    <a:pt x="765" y="18400"/>
                  </a:lnTo>
                  <a:lnTo>
                    <a:pt x="582" y="13813"/>
                  </a:lnTo>
                  <a:lnTo>
                    <a:pt x="399" y="9209"/>
                  </a:lnTo>
                  <a:lnTo>
                    <a:pt x="233" y="4622"/>
                  </a:lnTo>
                  <a:lnTo>
                    <a:pt x="83" y="34"/>
                  </a:lnTo>
                  <a:lnTo>
                    <a:pt x="6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2" name="Google Shape;1912;p55"/>
            <p:cNvSpPr/>
            <p:nvPr/>
          </p:nvSpPr>
          <p:spPr>
            <a:xfrm>
              <a:off x="2511875" y="2761700"/>
              <a:ext cx="81050" cy="42825"/>
            </a:xfrm>
            <a:custGeom>
              <a:avLst/>
              <a:gdLst/>
              <a:ahLst/>
              <a:cxnLst/>
              <a:rect l="l" t="t" r="r" b="b"/>
              <a:pathLst>
                <a:path w="3242" h="1713" extrusionOk="0">
                  <a:moveTo>
                    <a:pt x="51" y="0"/>
                  </a:moveTo>
                  <a:lnTo>
                    <a:pt x="17" y="17"/>
                  </a:lnTo>
                  <a:lnTo>
                    <a:pt x="1" y="34"/>
                  </a:lnTo>
                  <a:lnTo>
                    <a:pt x="1" y="67"/>
                  </a:lnTo>
                  <a:lnTo>
                    <a:pt x="1" y="100"/>
                  </a:lnTo>
                  <a:lnTo>
                    <a:pt x="17" y="117"/>
                  </a:lnTo>
                  <a:lnTo>
                    <a:pt x="34" y="133"/>
                  </a:lnTo>
                  <a:lnTo>
                    <a:pt x="815" y="549"/>
                  </a:lnTo>
                  <a:lnTo>
                    <a:pt x="1613" y="948"/>
                  </a:lnTo>
                  <a:lnTo>
                    <a:pt x="3192" y="1712"/>
                  </a:lnTo>
                  <a:lnTo>
                    <a:pt x="3242" y="1712"/>
                  </a:lnTo>
                  <a:lnTo>
                    <a:pt x="3242" y="1679"/>
                  </a:lnTo>
                  <a:lnTo>
                    <a:pt x="3225" y="1646"/>
                  </a:lnTo>
                  <a:lnTo>
                    <a:pt x="2477" y="1197"/>
                  </a:lnTo>
                  <a:lnTo>
                    <a:pt x="1696" y="765"/>
                  </a:lnTo>
                  <a:lnTo>
                    <a:pt x="915" y="366"/>
                  </a:lnTo>
                  <a:lnTo>
                    <a:pt x="10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3" name="Google Shape;1913;p55"/>
            <p:cNvSpPr/>
            <p:nvPr/>
          </p:nvSpPr>
          <p:spPr>
            <a:xfrm>
              <a:off x="2511475" y="2667375"/>
              <a:ext cx="50700" cy="120100"/>
            </a:xfrm>
            <a:custGeom>
              <a:avLst/>
              <a:gdLst/>
              <a:ahLst/>
              <a:cxnLst/>
              <a:rect l="l" t="t" r="r" b="b"/>
              <a:pathLst>
                <a:path w="2028" h="4804" extrusionOk="0">
                  <a:moveTo>
                    <a:pt x="17" y="0"/>
                  </a:moveTo>
                  <a:lnTo>
                    <a:pt x="0" y="17"/>
                  </a:lnTo>
                  <a:lnTo>
                    <a:pt x="83" y="682"/>
                  </a:lnTo>
                  <a:lnTo>
                    <a:pt x="150" y="1347"/>
                  </a:lnTo>
                  <a:lnTo>
                    <a:pt x="166" y="1629"/>
                  </a:lnTo>
                  <a:lnTo>
                    <a:pt x="216" y="1912"/>
                  </a:lnTo>
                  <a:lnTo>
                    <a:pt x="266" y="2178"/>
                  </a:lnTo>
                  <a:lnTo>
                    <a:pt x="332" y="2460"/>
                  </a:lnTo>
                  <a:lnTo>
                    <a:pt x="366" y="2577"/>
                  </a:lnTo>
                  <a:lnTo>
                    <a:pt x="416" y="2710"/>
                  </a:lnTo>
                  <a:lnTo>
                    <a:pt x="549" y="2942"/>
                  </a:lnTo>
                  <a:lnTo>
                    <a:pt x="698" y="3142"/>
                  </a:lnTo>
                  <a:lnTo>
                    <a:pt x="781" y="3241"/>
                  </a:lnTo>
                  <a:lnTo>
                    <a:pt x="881" y="3325"/>
                  </a:lnTo>
                  <a:lnTo>
                    <a:pt x="1114" y="3507"/>
                  </a:lnTo>
                  <a:lnTo>
                    <a:pt x="1346" y="3674"/>
                  </a:lnTo>
                  <a:lnTo>
                    <a:pt x="1562" y="3840"/>
                  </a:lnTo>
                  <a:lnTo>
                    <a:pt x="1779" y="3989"/>
                  </a:lnTo>
                  <a:lnTo>
                    <a:pt x="1795" y="4056"/>
                  </a:lnTo>
                  <a:lnTo>
                    <a:pt x="1795" y="4106"/>
                  </a:lnTo>
                  <a:lnTo>
                    <a:pt x="1878" y="4455"/>
                  </a:lnTo>
                  <a:lnTo>
                    <a:pt x="1911" y="4621"/>
                  </a:lnTo>
                  <a:lnTo>
                    <a:pt x="1961" y="4787"/>
                  </a:lnTo>
                  <a:lnTo>
                    <a:pt x="1978" y="4804"/>
                  </a:lnTo>
                  <a:lnTo>
                    <a:pt x="2011" y="4804"/>
                  </a:lnTo>
                  <a:lnTo>
                    <a:pt x="2028" y="4787"/>
                  </a:lnTo>
                  <a:lnTo>
                    <a:pt x="2028" y="4604"/>
                  </a:lnTo>
                  <a:lnTo>
                    <a:pt x="2028" y="4438"/>
                  </a:lnTo>
                  <a:lnTo>
                    <a:pt x="1995" y="4089"/>
                  </a:lnTo>
                  <a:lnTo>
                    <a:pt x="1862" y="3192"/>
                  </a:lnTo>
                  <a:lnTo>
                    <a:pt x="1745" y="2543"/>
                  </a:lnTo>
                  <a:lnTo>
                    <a:pt x="1679" y="2128"/>
                  </a:lnTo>
                  <a:lnTo>
                    <a:pt x="1562" y="1646"/>
                  </a:lnTo>
                  <a:lnTo>
                    <a:pt x="1446" y="1164"/>
                  </a:lnTo>
                  <a:lnTo>
                    <a:pt x="1197" y="216"/>
                  </a:lnTo>
                  <a:lnTo>
                    <a:pt x="1180" y="200"/>
                  </a:lnTo>
                  <a:lnTo>
                    <a:pt x="1164" y="200"/>
                  </a:lnTo>
                  <a:lnTo>
                    <a:pt x="1147" y="216"/>
                  </a:lnTo>
                  <a:lnTo>
                    <a:pt x="1247" y="698"/>
                  </a:lnTo>
                  <a:lnTo>
                    <a:pt x="1330" y="1180"/>
                  </a:lnTo>
                  <a:lnTo>
                    <a:pt x="1479" y="2161"/>
                  </a:lnTo>
                  <a:lnTo>
                    <a:pt x="1629" y="3142"/>
                  </a:lnTo>
                  <a:lnTo>
                    <a:pt x="1712" y="3591"/>
                  </a:lnTo>
                  <a:lnTo>
                    <a:pt x="1745" y="3740"/>
                  </a:lnTo>
                  <a:lnTo>
                    <a:pt x="1745" y="3740"/>
                  </a:lnTo>
                  <a:lnTo>
                    <a:pt x="1496" y="3557"/>
                  </a:lnTo>
                  <a:lnTo>
                    <a:pt x="1263" y="3374"/>
                  </a:lnTo>
                  <a:lnTo>
                    <a:pt x="1047" y="3175"/>
                  </a:lnTo>
                  <a:lnTo>
                    <a:pt x="864" y="2976"/>
                  </a:lnTo>
                  <a:lnTo>
                    <a:pt x="715" y="2759"/>
                  </a:lnTo>
                  <a:lnTo>
                    <a:pt x="615" y="2527"/>
                  </a:lnTo>
                  <a:lnTo>
                    <a:pt x="532" y="2261"/>
                  </a:lnTo>
                  <a:lnTo>
                    <a:pt x="465" y="1995"/>
                  </a:lnTo>
                  <a:lnTo>
                    <a:pt x="416" y="1729"/>
                  </a:lnTo>
                  <a:lnTo>
                    <a:pt x="299" y="1164"/>
                  </a:lnTo>
                  <a:lnTo>
                    <a:pt x="166" y="582"/>
                  </a:lnTo>
                  <a:lnTo>
                    <a:pt x="5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4" name="Google Shape;1914;p55"/>
            <p:cNvSpPr/>
            <p:nvPr/>
          </p:nvSpPr>
          <p:spPr>
            <a:xfrm>
              <a:off x="2088450" y="2221500"/>
              <a:ext cx="478300" cy="295900"/>
            </a:xfrm>
            <a:custGeom>
              <a:avLst/>
              <a:gdLst/>
              <a:ahLst/>
              <a:cxnLst/>
              <a:rect l="l" t="t" r="r" b="b"/>
              <a:pathLst>
                <a:path w="19132" h="11836" extrusionOk="0">
                  <a:moveTo>
                    <a:pt x="18101" y="1"/>
                  </a:moveTo>
                  <a:lnTo>
                    <a:pt x="17968" y="34"/>
                  </a:lnTo>
                  <a:lnTo>
                    <a:pt x="17835" y="67"/>
                  </a:lnTo>
                  <a:lnTo>
                    <a:pt x="17686" y="117"/>
                  </a:lnTo>
                  <a:lnTo>
                    <a:pt x="17519" y="184"/>
                  </a:lnTo>
                  <a:lnTo>
                    <a:pt x="17353" y="267"/>
                  </a:lnTo>
                  <a:lnTo>
                    <a:pt x="17187" y="367"/>
                  </a:lnTo>
                  <a:lnTo>
                    <a:pt x="17004" y="483"/>
                  </a:lnTo>
                  <a:lnTo>
                    <a:pt x="16821" y="616"/>
                  </a:lnTo>
                  <a:lnTo>
                    <a:pt x="16638" y="782"/>
                  </a:lnTo>
                  <a:lnTo>
                    <a:pt x="15276" y="1879"/>
                  </a:lnTo>
                  <a:lnTo>
                    <a:pt x="14029" y="2843"/>
                  </a:lnTo>
                  <a:lnTo>
                    <a:pt x="12932" y="3658"/>
                  </a:lnTo>
                  <a:lnTo>
                    <a:pt x="12001" y="4356"/>
                  </a:lnTo>
                  <a:lnTo>
                    <a:pt x="11203" y="4888"/>
                  </a:lnTo>
                  <a:lnTo>
                    <a:pt x="10588" y="5286"/>
                  </a:lnTo>
                  <a:lnTo>
                    <a:pt x="10339" y="5419"/>
                  </a:lnTo>
                  <a:lnTo>
                    <a:pt x="10140" y="5519"/>
                  </a:lnTo>
                  <a:lnTo>
                    <a:pt x="9973" y="5586"/>
                  </a:lnTo>
                  <a:lnTo>
                    <a:pt x="9874" y="5602"/>
                  </a:lnTo>
                  <a:lnTo>
                    <a:pt x="9807" y="5586"/>
                  </a:lnTo>
                  <a:lnTo>
                    <a:pt x="9724" y="5569"/>
                  </a:lnTo>
                  <a:lnTo>
                    <a:pt x="9508" y="5469"/>
                  </a:lnTo>
                  <a:lnTo>
                    <a:pt x="9242" y="5320"/>
                  </a:lnTo>
                  <a:lnTo>
                    <a:pt x="8943" y="5137"/>
                  </a:lnTo>
                  <a:lnTo>
                    <a:pt x="8228" y="4638"/>
                  </a:lnTo>
                  <a:lnTo>
                    <a:pt x="7414" y="4023"/>
                  </a:lnTo>
                  <a:lnTo>
                    <a:pt x="5735" y="2760"/>
                  </a:lnTo>
                  <a:lnTo>
                    <a:pt x="4970" y="2195"/>
                  </a:lnTo>
                  <a:lnTo>
                    <a:pt x="4638" y="1946"/>
                  </a:lnTo>
                  <a:lnTo>
                    <a:pt x="4322" y="1746"/>
                  </a:lnTo>
                  <a:lnTo>
                    <a:pt x="4223" y="1696"/>
                  </a:lnTo>
                  <a:lnTo>
                    <a:pt x="3940" y="1696"/>
                  </a:lnTo>
                  <a:lnTo>
                    <a:pt x="3790" y="1746"/>
                  </a:lnTo>
                  <a:lnTo>
                    <a:pt x="3608" y="1813"/>
                  </a:lnTo>
                  <a:lnTo>
                    <a:pt x="3425" y="1912"/>
                  </a:lnTo>
                  <a:lnTo>
                    <a:pt x="3225" y="2029"/>
                  </a:lnTo>
                  <a:lnTo>
                    <a:pt x="3026" y="2162"/>
                  </a:lnTo>
                  <a:lnTo>
                    <a:pt x="2810" y="2328"/>
                  </a:lnTo>
                  <a:lnTo>
                    <a:pt x="2594" y="2494"/>
                  </a:lnTo>
                  <a:lnTo>
                    <a:pt x="2378" y="2694"/>
                  </a:lnTo>
                  <a:lnTo>
                    <a:pt x="2162" y="2893"/>
                  </a:lnTo>
                  <a:lnTo>
                    <a:pt x="1729" y="3342"/>
                  </a:lnTo>
                  <a:lnTo>
                    <a:pt x="1314" y="3824"/>
                  </a:lnTo>
                  <a:lnTo>
                    <a:pt x="1114" y="4073"/>
                  </a:lnTo>
                  <a:lnTo>
                    <a:pt x="932" y="4322"/>
                  </a:lnTo>
                  <a:lnTo>
                    <a:pt x="749" y="4588"/>
                  </a:lnTo>
                  <a:lnTo>
                    <a:pt x="599" y="4838"/>
                  </a:lnTo>
                  <a:lnTo>
                    <a:pt x="450" y="5104"/>
                  </a:lnTo>
                  <a:lnTo>
                    <a:pt x="317" y="5353"/>
                  </a:lnTo>
                  <a:lnTo>
                    <a:pt x="217" y="5602"/>
                  </a:lnTo>
                  <a:lnTo>
                    <a:pt x="117" y="5835"/>
                  </a:lnTo>
                  <a:lnTo>
                    <a:pt x="51" y="6084"/>
                  </a:lnTo>
                  <a:lnTo>
                    <a:pt x="17" y="6300"/>
                  </a:lnTo>
                  <a:lnTo>
                    <a:pt x="1" y="6516"/>
                  </a:lnTo>
                  <a:lnTo>
                    <a:pt x="17" y="6716"/>
                  </a:lnTo>
                  <a:lnTo>
                    <a:pt x="51" y="6899"/>
                  </a:lnTo>
                  <a:lnTo>
                    <a:pt x="117" y="7065"/>
                  </a:lnTo>
                  <a:lnTo>
                    <a:pt x="233" y="7215"/>
                  </a:lnTo>
                  <a:lnTo>
                    <a:pt x="300" y="7281"/>
                  </a:lnTo>
                  <a:lnTo>
                    <a:pt x="383" y="7347"/>
                  </a:lnTo>
                  <a:lnTo>
                    <a:pt x="765" y="7613"/>
                  </a:lnTo>
                  <a:lnTo>
                    <a:pt x="1231" y="7929"/>
                  </a:lnTo>
                  <a:lnTo>
                    <a:pt x="1796" y="8278"/>
                  </a:lnTo>
                  <a:lnTo>
                    <a:pt x="2427" y="8644"/>
                  </a:lnTo>
                  <a:lnTo>
                    <a:pt x="3109" y="9026"/>
                  </a:lnTo>
                  <a:lnTo>
                    <a:pt x="3824" y="9425"/>
                  </a:lnTo>
                  <a:lnTo>
                    <a:pt x="4572" y="9824"/>
                  </a:lnTo>
                  <a:lnTo>
                    <a:pt x="5320" y="10206"/>
                  </a:lnTo>
                  <a:lnTo>
                    <a:pt x="6084" y="10572"/>
                  </a:lnTo>
                  <a:lnTo>
                    <a:pt x="6815" y="10904"/>
                  </a:lnTo>
                  <a:lnTo>
                    <a:pt x="7530" y="11204"/>
                  </a:lnTo>
                  <a:lnTo>
                    <a:pt x="8195" y="11453"/>
                  </a:lnTo>
                  <a:lnTo>
                    <a:pt x="8793" y="11636"/>
                  </a:lnTo>
                  <a:lnTo>
                    <a:pt x="9076" y="11719"/>
                  </a:lnTo>
                  <a:lnTo>
                    <a:pt x="9342" y="11769"/>
                  </a:lnTo>
                  <a:lnTo>
                    <a:pt x="9575" y="11819"/>
                  </a:lnTo>
                  <a:lnTo>
                    <a:pt x="9791" y="11835"/>
                  </a:lnTo>
                  <a:lnTo>
                    <a:pt x="9973" y="11835"/>
                  </a:lnTo>
                  <a:lnTo>
                    <a:pt x="10140" y="11802"/>
                  </a:lnTo>
                  <a:lnTo>
                    <a:pt x="10356" y="11735"/>
                  </a:lnTo>
                  <a:lnTo>
                    <a:pt x="10605" y="11652"/>
                  </a:lnTo>
                  <a:lnTo>
                    <a:pt x="10854" y="11519"/>
                  </a:lnTo>
                  <a:lnTo>
                    <a:pt x="11120" y="11353"/>
                  </a:lnTo>
                  <a:lnTo>
                    <a:pt x="11403" y="11170"/>
                  </a:lnTo>
                  <a:lnTo>
                    <a:pt x="11685" y="10954"/>
                  </a:lnTo>
                  <a:lnTo>
                    <a:pt x="12001" y="10722"/>
                  </a:lnTo>
                  <a:lnTo>
                    <a:pt x="12300" y="10472"/>
                  </a:lnTo>
                  <a:lnTo>
                    <a:pt x="12949" y="9891"/>
                  </a:lnTo>
                  <a:lnTo>
                    <a:pt x="13613" y="9242"/>
                  </a:lnTo>
                  <a:lnTo>
                    <a:pt x="14295" y="8544"/>
                  </a:lnTo>
                  <a:lnTo>
                    <a:pt x="14960" y="7796"/>
                  </a:lnTo>
                  <a:lnTo>
                    <a:pt x="15625" y="7032"/>
                  </a:lnTo>
                  <a:lnTo>
                    <a:pt x="16256" y="6251"/>
                  </a:lnTo>
                  <a:lnTo>
                    <a:pt x="16855" y="5486"/>
                  </a:lnTo>
                  <a:lnTo>
                    <a:pt x="17420" y="4721"/>
                  </a:lnTo>
                  <a:lnTo>
                    <a:pt x="17902" y="3990"/>
                  </a:lnTo>
                  <a:lnTo>
                    <a:pt x="18334" y="3309"/>
                  </a:lnTo>
                  <a:lnTo>
                    <a:pt x="18517" y="2976"/>
                  </a:lnTo>
                  <a:lnTo>
                    <a:pt x="18683" y="2677"/>
                  </a:lnTo>
                  <a:lnTo>
                    <a:pt x="18816" y="2394"/>
                  </a:lnTo>
                  <a:lnTo>
                    <a:pt x="18932" y="2128"/>
                  </a:lnTo>
                  <a:lnTo>
                    <a:pt x="19032" y="1813"/>
                  </a:lnTo>
                  <a:lnTo>
                    <a:pt x="19098" y="1530"/>
                  </a:lnTo>
                  <a:lnTo>
                    <a:pt x="19132" y="1248"/>
                  </a:lnTo>
                  <a:lnTo>
                    <a:pt x="19132" y="982"/>
                  </a:lnTo>
                  <a:lnTo>
                    <a:pt x="19098" y="732"/>
                  </a:lnTo>
                  <a:lnTo>
                    <a:pt x="19082" y="633"/>
                  </a:lnTo>
                  <a:lnTo>
                    <a:pt x="19032" y="533"/>
                  </a:lnTo>
                  <a:lnTo>
                    <a:pt x="18999" y="433"/>
                  </a:lnTo>
                  <a:lnTo>
                    <a:pt x="18932" y="333"/>
                  </a:lnTo>
                  <a:lnTo>
                    <a:pt x="18882" y="267"/>
                  </a:lnTo>
                  <a:lnTo>
                    <a:pt x="18816" y="184"/>
                  </a:lnTo>
                  <a:lnTo>
                    <a:pt x="18733" y="134"/>
                  </a:lnTo>
                  <a:lnTo>
                    <a:pt x="18650" y="84"/>
                  </a:lnTo>
                  <a:lnTo>
                    <a:pt x="18550" y="34"/>
                  </a:lnTo>
                  <a:lnTo>
                    <a:pt x="18450" y="18"/>
                  </a:lnTo>
                  <a:lnTo>
                    <a:pt x="18350"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5" name="Google Shape;1915;p55"/>
            <p:cNvSpPr/>
            <p:nvPr/>
          </p:nvSpPr>
          <p:spPr>
            <a:xfrm>
              <a:off x="2008675" y="2193250"/>
              <a:ext cx="152950" cy="122600"/>
            </a:xfrm>
            <a:custGeom>
              <a:avLst/>
              <a:gdLst/>
              <a:ahLst/>
              <a:cxnLst/>
              <a:rect l="l" t="t" r="r" b="b"/>
              <a:pathLst>
                <a:path w="6118" h="4904" extrusionOk="0">
                  <a:moveTo>
                    <a:pt x="2028" y="1"/>
                  </a:moveTo>
                  <a:lnTo>
                    <a:pt x="1829" y="17"/>
                  </a:lnTo>
                  <a:lnTo>
                    <a:pt x="1629" y="67"/>
                  </a:lnTo>
                  <a:lnTo>
                    <a:pt x="1430" y="134"/>
                  </a:lnTo>
                  <a:lnTo>
                    <a:pt x="1247" y="233"/>
                  </a:lnTo>
                  <a:lnTo>
                    <a:pt x="1081" y="350"/>
                  </a:lnTo>
                  <a:lnTo>
                    <a:pt x="898" y="483"/>
                  </a:lnTo>
                  <a:lnTo>
                    <a:pt x="748" y="632"/>
                  </a:lnTo>
                  <a:lnTo>
                    <a:pt x="599" y="782"/>
                  </a:lnTo>
                  <a:lnTo>
                    <a:pt x="466" y="948"/>
                  </a:lnTo>
                  <a:lnTo>
                    <a:pt x="350" y="1098"/>
                  </a:lnTo>
                  <a:lnTo>
                    <a:pt x="250" y="1264"/>
                  </a:lnTo>
                  <a:lnTo>
                    <a:pt x="167" y="1414"/>
                  </a:lnTo>
                  <a:lnTo>
                    <a:pt x="100" y="1547"/>
                  </a:lnTo>
                  <a:lnTo>
                    <a:pt x="34" y="1679"/>
                  </a:lnTo>
                  <a:lnTo>
                    <a:pt x="17" y="1779"/>
                  </a:lnTo>
                  <a:lnTo>
                    <a:pt x="1" y="1879"/>
                  </a:lnTo>
                  <a:lnTo>
                    <a:pt x="17" y="2128"/>
                  </a:lnTo>
                  <a:lnTo>
                    <a:pt x="84" y="2527"/>
                  </a:lnTo>
                  <a:lnTo>
                    <a:pt x="183" y="3009"/>
                  </a:lnTo>
                  <a:lnTo>
                    <a:pt x="250" y="3275"/>
                  </a:lnTo>
                  <a:lnTo>
                    <a:pt x="333" y="3541"/>
                  </a:lnTo>
                  <a:lnTo>
                    <a:pt x="433" y="3807"/>
                  </a:lnTo>
                  <a:lnTo>
                    <a:pt x="532" y="4056"/>
                  </a:lnTo>
                  <a:lnTo>
                    <a:pt x="665" y="4272"/>
                  </a:lnTo>
                  <a:lnTo>
                    <a:pt x="798" y="4488"/>
                  </a:lnTo>
                  <a:lnTo>
                    <a:pt x="948" y="4655"/>
                  </a:lnTo>
                  <a:lnTo>
                    <a:pt x="1031" y="4721"/>
                  </a:lnTo>
                  <a:lnTo>
                    <a:pt x="1114" y="4788"/>
                  </a:lnTo>
                  <a:lnTo>
                    <a:pt x="1197" y="4837"/>
                  </a:lnTo>
                  <a:lnTo>
                    <a:pt x="1297" y="4871"/>
                  </a:lnTo>
                  <a:lnTo>
                    <a:pt x="1397" y="4887"/>
                  </a:lnTo>
                  <a:lnTo>
                    <a:pt x="1496" y="4904"/>
                  </a:lnTo>
                  <a:lnTo>
                    <a:pt x="1596" y="4887"/>
                  </a:lnTo>
                  <a:lnTo>
                    <a:pt x="1679" y="4871"/>
                  </a:lnTo>
                  <a:lnTo>
                    <a:pt x="1762" y="4854"/>
                  </a:lnTo>
                  <a:lnTo>
                    <a:pt x="1829" y="4804"/>
                  </a:lnTo>
                  <a:lnTo>
                    <a:pt x="1895" y="4771"/>
                  </a:lnTo>
                  <a:lnTo>
                    <a:pt x="1945" y="4705"/>
                  </a:lnTo>
                  <a:lnTo>
                    <a:pt x="2028" y="4588"/>
                  </a:lnTo>
                  <a:lnTo>
                    <a:pt x="2095" y="4422"/>
                  </a:lnTo>
                  <a:lnTo>
                    <a:pt x="2128" y="4256"/>
                  </a:lnTo>
                  <a:lnTo>
                    <a:pt x="2145" y="4073"/>
                  </a:lnTo>
                  <a:lnTo>
                    <a:pt x="2145" y="3873"/>
                  </a:lnTo>
                  <a:lnTo>
                    <a:pt x="2111" y="3475"/>
                  </a:lnTo>
                  <a:lnTo>
                    <a:pt x="2045" y="3126"/>
                  </a:lnTo>
                  <a:lnTo>
                    <a:pt x="2012" y="2843"/>
                  </a:lnTo>
                  <a:lnTo>
                    <a:pt x="1995" y="2743"/>
                  </a:lnTo>
                  <a:lnTo>
                    <a:pt x="1995" y="2677"/>
                  </a:lnTo>
                  <a:lnTo>
                    <a:pt x="2028" y="2494"/>
                  </a:lnTo>
                  <a:lnTo>
                    <a:pt x="2078" y="2328"/>
                  </a:lnTo>
                  <a:lnTo>
                    <a:pt x="2128" y="2261"/>
                  </a:lnTo>
                  <a:lnTo>
                    <a:pt x="2161" y="2211"/>
                  </a:lnTo>
                  <a:lnTo>
                    <a:pt x="2228" y="2178"/>
                  </a:lnTo>
                  <a:lnTo>
                    <a:pt x="2294" y="2178"/>
                  </a:lnTo>
                  <a:lnTo>
                    <a:pt x="2361" y="2195"/>
                  </a:lnTo>
                  <a:lnTo>
                    <a:pt x="2510" y="2245"/>
                  </a:lnTo>
                  <a:lnTo>
                    <a:pt x="2976" y="2461"/>
                  </a:lnTo>
                  <a:lnTo>
                    <a:pt x="4289" y="3076"/>
                  </a:lnTo>
                  <a:lnTo>
                    <a:pt x="6117" y="3957"/>
                  </a:lnTo>
                  <a:lnTo>
                    <a:pt x="5236" y="832"/>
                  </a:lnTo>
                  <a:lnTo>
                    <a:pt x="4472" y="549"/>
                  </a:lnTo>
                  <a:lnTo>
                    <a:pt x="4073" y="416"/>
                  </a:lnTo>
                  <a:lnTo>
                    <a:pt x="3674" y="283"/>
                  </a:lnTo>
                  <a:lnTo>
                    <a:pt x="3258" y="167"/>
                  </a:lnTo>
                  <a:lnTo>
                    <a:pt x="2859" y="67"/>
                  </a:lnTo>
                  <a:lnTo>
                    <a:pt x="2444" y="17"/>
                  </a:lnTo>
                  <a:lnTo>
                    <a:pt x="2244"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6" name="Google Shape;1916;p55"/>
            <p:cNvSpPr/>
            <p:nvPr/>
          </p:nvSpPr>
          <p:spPr>
            <a:xfrm>
              <a:off x="1984150" y="2188675"/>
              <a:ext cx="153375" cy="122200"/>
            </a:xfrm>
            <a:custGeom>
              <a:avLst/>
              <a:gdLst/>
              <a:ahLst/>
              <a:cxnLst/>
              <a:rect l="l" t="t" r="r" b="b"/>
              <a:pathLst>
                <a:path w="6135" h="4888" extrusionOk="0">
                  <a:moveTo>
                    <a:pt x="2029" y="1"/>
                  </a:moveTo>
                  <a:lnTo>
                    <a:pt x="1829" y="18"/>
                  </a:lnTo>
                  <a:lnTo>
                    <a:pt x="1630" y="67"/>
                  </a:lnTo>
                  <a:lnTo>
                    <a:pt x="1430" y="134"/>
                  </a:lnTo>
                  <a:lnTo>
                    <a:pt x="1247" y="234"/>
                  </a:lnTo>
                  <a:lnTo>
                    <a:pt x="1065" y="350"/>
                  </a:lnTo>
                  <a:lnTo>
                    <a:pt x="898" y="483"/>
                  </a:lnTo>
                  <a:lnTo>
                    <a:pt x="749" y="633"/>
                  </a:lnTo>
                  <a:lnTo>
                    <a:pt x="599" y="782"/>
                  </a:lnTo>
                  <a:lnTo>
                    <a:pt x="466" y="932"/>
                  </a:lnTo>
                  <a:lnTo>
                    <a:pt x="350" y="1098"/>
                  </a:lnTo>
                  <a:lnTo>
                    <a:pt x="250" y="1248"/>
                  </a:lnTo>
                  <a:lnTo>
                    <a:pt x="167" y="1397"/>
                  </a:lnTo>
                  <a:lnTo>
                    <a:pt x="84" y="1547"/>
                  </a:lnTo>
                  <a:lnTo>
                    <a:pt x="34" y="1663"/>
                  </a:lnTo>
                  <a:lnTo>
                    <a:pt x="1" y="1779"/>
                  </a:lnTo>
                  <a:lnTo>
                    <a:pt x="1" y="1862"/>
                  </a:lnTo>
                  <a:lnTo>
                    <a:pt x="17" y="2128"/>
                  </a:lnTo>
                  <a:lnTo>
                    <a:pt x="67" y="2527"/>
                  </a:lnTo>
                  <a:lnTo>
                    <a:pt x="184" y="3009"/>
                  </a:lnTo>
                  <a:lnTo>
                    <a:pt x="250" y="3275"/>
                  </a:lnTo>
                  <a:lnTo>
                    <a:pt x="333" y="3541"/>
                  </a:lnTo>
                  <a:lnTo>
                    <a:pt x="416" y="3807"/>
                  </a:lnTo>
                  <a:lnTo>
                    <a:pt x="533" y="4040"/>
                  </a:lnTo>
                  <a:lnTo>
                    <a:pt x="649" y="4273"/>
                  </a:lnTo>
                  <a:lnTo>
                    <a:pt x="799" y="4472"/>
                  </a:lnTo>
                  <a:lnTo>
                    <a:pt x="948" y="4655"/>
                  </a:lnTo>
                  <a:lnTo>
                    <a:pt x="1031" y="4721"/>
                  </a:lnTo>
                  <a:lnTo>
                    <a:pt x="1114" y="4788"/>
                  </a:lnTo>
                  <a:lnTo>
                    <a:pt x="1198" y="4821"/>
                  </a:lnTo>
                  <a:lnTo>
                    <a:pt x="1297" y="4871"/>
                  </a:lnTo>
                  <a:lnTo>
                    <a:pt x="1397" y="4888"/>
                  </a:lnTo>
                  <a:lnTo>
                    <a:pt x="1597" y="4888"/>
                  </a:lnTo>
                  <a:lnTo>
                    <a:pt x="1680" y="4871"/>
                  </a:lnTo>
                  <a:lnTo>
                    <a:pt x="1763" y="4838"/>
                  </a:lnTo>
                  <a:lnTo>
                    <a:pt x="1829" y="4804"/>
                  </a:lnTo>
                  <a:lnTo>
                    <a:pt x="1896" y="4755"/>
                  </a:lnTo>
                  <a:lnTo>
                    <a:pt x="1946" y="4705"/>
                  </a:lnTo>
                  <a:lnTo>
                    <a:pt x="1995" y="4655"/>
                  </a:lnTo>
                  <a:lnTo>
                    <a:pt x="2029" y="4572"/>
                  </a:lnTo>
                  <a:lnTo>
                    <a:pt x="2079" y="4422"/>
                  </a:lnTo>
                  <a:lnTo>
                    <a:pt x="2128" y="4256"/>
                  </a:lnTo>
                  <a:lnTo>
                    <a:pt x="2145" y="4056"/>
                  </a:lnTo>
                  <a:lnTo>
                    <a:pt x="2145" y="3874"/>
                  </a:lnTo>
                  <a:lnTo>
                    <a:pt x="2128" y="3674"/>
                  </a:lnTo>
                  <a:lnTo>
                    <a:pt x="2112" y="3475"/>
                  </a:lnTo>
                  <a:lnTo>
                    <a:pt x="2045" y="3109"/>
                  </a:lnTo>
                  <a:lnTo>
                    <a:pt x="2012" y="2827"/>
                  </a:lnTo>
                  <a:lnTo>
                    <a:pt x="1995" y="2727"/>
                  </a:lnTo>
                  <a:lnTo>
                    <a:pt x="1995" y="2677"/>
                  </a:lnTo>
                  <a:lnTo>
                    <a:pt x="2029" y="2494"/>
                  </a:lnTo>
                  <a:lnTo>
                    <a:pt x="2079" y="2328"/>
                  </a:lnTo>
                  <a:lnTo>
                    <a:pt x="2112" y="2261"/>
                  </a:lnTo>
                  <a:lnTo>
                    <a:pt x="2162" y="2212"/>
                  </a:lnTo>
                  <a:lnTo>
                    <a:pt x="2211" y="2178"/>
                  </a:lnTo>
                  <a:lnTo>
                    <a:pt x="2295" y="2162"/>
                  </a:lnTo>
                  <a:lnTo>
                    <a:pt x="2361" y="2195"/>
                  </a:lnTo>
                  <a:lnTo>
                    <a:pt x="2511" y="2245"/>
                  </a:lnTo>
                  <a:lnTo>
                    <a:pt x="2976" y="2461"/>
                  </a:lnTo>
                  <a:lnTo>
                    <a:pt x="4289" y="3059"/>
                  </a:lnTo>
                  <a:lnTo>
                    <a:pt x="6117" y="3940"/>
                  </a:lnTo>
                  <a:lnTo>
                    <a:pt x="6134" y="1164"/>
                  </a:lnTo>
                  <a:lnTo>
                    <a:pt x="5619" y="982"/>
                  </a:lnTo>
                  <a:lnTo>
                    <a:pt x="5104" y="799"/>
                  </a:lnTo>
                  <a:lnTo>
                    <a:pt x="4472" y="583"/>
                  </a:lnTo>
                  <a:lnTo>
                    <a:pt x="3790" y="367"/>
                  </a:lnTo>
                  <a:lnTo>
                    <a:pt x="3126" y="167"/>
                  </a:lnTo>
                  <a:lnTo>
                    <a:pt x="2810" y="101"/>
                  </a:lnTo>
                  <a:lnTo>
                    <a:pt x="2511" y="34"/>
                  </a:lnTo>
                  <a:lnTo>
                    <a:pt x="2261"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7" name="Google Shape;1917;p55"/>
            <p:cNvSpPr/>
            <p:nvPr/>
          </p:nvSpPr>
          <p:spPr>
            <a:xfrm>
              <a:off x="2030700" y="2241450"/>
              <a:ext cx="61100" cy="66925"/>
            </a:xfrm>
            <a:custGeom>
              <a:avLst/>
              <a:gdLst/>
              <a:ahLst/>
              <a:cxnLst/>
              <a:rect l="l" t="t" r="r" b="b"/>
              <a:pathLst>
                <a:path w="2444" h="2677" extrusionOk="0">
                  <a:moveTo>
                    <a:pt x="366" y="1"/>
                  </a:moveTo>
                  <a:lnTo>
                    <a:pt x="316" y="17"/>
                  </a:lnTo>
                  <a:lnTo>
                    <a:pt x="266" y="34"/>
                  </a:lnTo>
                  <a:lnTo>
                    <a:pt x="217" y="51"/>
                  </a:lnTo>
                  <a:lnTo>
                    <a:pt x="183" y="101"/>
                  </a:lnTo>
                  <a:lnTo>
                    <a:pt x="117" y="250"/>
                  </a:lnTo>
                  <a:lnTo>
                    <a:pt x="67" y="383"/>
                  </a:lnTo>
                  <a:lnTo>
                    <a:pt x="34" y="533"/>
                  </a:lnTo>
                  <a:lnTo>
                    <a:pt x="34" y="682"/>
                  </a:lnTo>
                  <a:lnTo>
                    <a:pt x="84" y="998"/>
                  </a:lnTo>
                  <a:lnTo>
                    <a:pt x="150" y="1297"/>
                  </a:lnTo>
                  <a:lnTo>
                    <a:pt x="183" y="1463"/>
                  </a:lnTo>
                  <a:lnTo>
                    <a:pt x="200" y="1646"/>
                  </a:lnTo>
                  <a:lnTo>
                    <a:pt x="200" y="1829"/>
                  </a:lnTo>
                  <a:lnTo>
                    <a:pt x="200" y="1995"/>
                  </a:lnTo>
                  <a:lnTo>
                    <a:pt x="183" y="2178"/>
                  </a:lnTo>
                  <a:lnTo>
                    <a:pt x="133" y="2344"/>
                  </a:lnTo>
                  <a:lnTo>
                    <a:pt x="84" y="2494"/>
                  </a:lnTo>
                  <a:lnTo>
                    <a:pt x="0" y="2644"/>
                  </a:lnTo>
                  <a:lnTo>
                    <a:pt x="0" y="2660"/>
                  </a:lnTo>
                  <a:lnTo>
                    <a:pt x="17" y="2677"/>
                  </a:lnTo>
                  <a:lnTo>
                    <a:pt x="34" y="2677"/>
                  </a:lnTo>
                  <a:lnTo>
                    <a:pt x="183" y="2444"/>
                  </a:lnTo>
                  <a:lnTo>
                    <a:pt x="300" y="2211"/>
                  </a:lnTo>
                  <a:lnTo>
                    <a:pt x="333" y="2062"/>
                  </a:lnTo>
                  <a:lnTo>
                    <a:pt x="349" y="1912"/>
                  </a:lnTo>
                  <a:lnTo>
                    <a:pt x="366" y="1779"/>
                  </a:lnTo>
                  <a:lnTo>
                    <a:pt x="349" y="1630"/>
                  </a:lnTo>
                  <a:lnTo>
                    <a:pt x="316" y="1330"/>
                  </a:lnTo>
                  <a:lnTo>
                    <a:pt x="250" y="1031"/>
                  </a:lnTo>
                  <a:lnTo>
                    <a:pt x="200" y="882"/>
                  </a:lnTo>
                  <a:lnTo>
                    <a:pt x="183" y="732"/>
                  </a:lnTo>
                  <a:lnTo>
                    <a:pt x="183" y="583"/>
                  </a:lnTo>
                  <a:lnTo>
                    <a:pt x="217" y="433"/>
                  </a:lnTo>
                  <a:lnTo>
                    <a:pt x="266" y="267"/>
                  </a:lnTo>
                  <a:lnTo>
                    <a:pt x="300" y="184"/>
                  </a:lnTo>
                  <a:lnTo>
                    <a:pt x="333" y="150"/>
                  </a:lnTo>
                  <a:lnTo>
                    <a:pt x="349" y="134"/>
                  </a:lnTo>
                  <a:lnTo>
                    <a:pt x="499" y="167"/>
                  </a:lnTo>
                  <a:lnTo>
                    <a:pt x="649" y="233"/>
                  </a:lnTo>
                  <a:lnTo>
                    <a:pt x="931" y="366"/>
                  </a:lnTo>
                  <a:lnTo>
                    <a:pt x="1230" y="499"/>
                  </a:lnTo>
                  <a:lnTo>
                    <a:pt x="1862" y="799"/>
                  </a:lnTo>
                  <a:lnTo>
                    <a:pt x="2145" y="932"/>
                  </a:lnTo>
                  <a:lnTo>
                    <a:pt x="2427" y="1048"/>
                  </a:lnTo>
                  <a:lnTo>
                    <a:pt x="2444" y="1031"/>
                  </a:lnTo>
                  <a:lnTo>
                    <a:pt x="2427" y="1015"/>
                  </a:lnTo>
                  <a:lnTo>
                    <a:pt x="2128" y="832"/>
                  </a:lnTo>
                  <a:lnTo>
                    <a:pt x="1796" y="666"/>
                  </a:lnTo>
                  <a:lnTo>
                    <a:pt x="1164" y="333"/>
                  </a:lnTo>
                  <a:lnTo>
                    <a:pt x="881" y="184"/>
                  </a:lnTo>
                  <a:lnTo>
                    <a:pt x="566" y="51"/>
                  </a:lnTo>
                  <a:lnTo>
                    <a:pt x="466" y="17"/>
                  </a:lnTo>
                  <a:lnTo>
                    <a:pt x="3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8" name="Google Shape;1918;p55"/>
            <p:cNvSpPr/>
            <p:nvPr/>
          </p:nvSpPr>
          <p:spPr>
            <a:xfrm>
              <a:off x="1936800" y="2120550"/>
              <a:ext cx="287550" cy="298350"/>
            </a:xfrm>
            <a:custGeom>
              <a:avLst/>
              <a:gdLst/>
              <a:ahLst/>
              <a:cxnLst/>
              <a:rect l="l" t="t" r="r" b="b"/>
              <a:pathLst>
                <a:path w="11502" h="11934" extrusionOk="0">
                  <a:moveTo>
                    <a:pt x="465" y="0"/>
                  </a:moveTo>
                  <a:lnTo>
                    <a:pt x="332" y="17"/>
                  </a:lnTo>
                  <a:lnTo>
                    <a:pt x="216" y="50"/>
                  </a:lnTo>
                  <a:lnTo>
                    <a:pt x="166" y="83"/>
                  </a:lnTo>
                  <a:lnTo>
                    <a:pt x="116" y="116"/>
                  </a:lnTo>
                  <a:lnTo>
                    <a:pt x="67" y="166"/>
                  </a:lnTo>
                  <a:lnTo>
                    <a:pt x="50" y="216"/>
                  </a:lnTo>
                  <a:lnTo>
                    <a:pt x="17" y="283"/>
                  </a:lnTo>
                  <a:lnTo>
                    <a:pt x="0" y="349"/>
                  </a:lnTo>
                  <a:lnTo>
                    <a:pt x="0" y="432"/>
                  </a:lnTo>
                  <a:lnTo>
                    <a:pt x="0" y="515"/>
                  </a:lnTo>
                  <a:lnTo>
                    <a:pt x="33" y="698"/>
                  </a:lnTo>
                  <a:lnTo>
                    <a:pt x="116" y="898"/>
                  </a:lnTo>
                  <a:lnTo>
                    <a:pt x="249" y="1130"/>
                  </a:lnTo>
                  <a:lnTo>
                    <a:pt x="449" y="1380"/>
                  </a:lnTo>
                  <a:lnTo>
                    <a:pt x="698" y="1629"/>
                  </a:lnTo>
                  <a:lnTo>
                    <a:pt x="1014" y="1895"/>
                  </a:lnTo>
                  <a:lnTo>
                    <a:pt x="1413" y="2177"/>
                  </a:lnTo>
                  <a:lnTo>
                    <a:pt x="1878" y="2477"/>
                  </a:lnTo>
                  <a:lnTo>
                    <a:pt x="2427" y="2776"/>
                  </a:lnTo>
                  <a:lnTo>
                    <a:pt x="3058" y="3075"/>
                  </a:lnTo>
                  <a:lnTo>
                    <a:pt x="3407" y="3241"/>
                  </a:lnTo>
                  <a:lnTo>
                    <a:pt x="3707" y="3407"/>
                  </a:lnTo>
                  <a:lnTo>
                    <a:pt x="3989" y="3574"/>
                  </a:lnTo>
                  <a:lnTo>
                    <a:pt x="4222" y="3756"/>
                  </a:lnTo>
                  <a:lnTo>
                    <a:pt x="4438" y="3939"/>
                  </a:lnTo>
                  <a:lnTo>
                    <a:pt x="4621" y="4105"/>
                  </a:lnTo>
                  <a:lnTo>
                    <a:pt x="4770" y="4288"/>
                  </a:lnTo>
                  <a:lnTo>
                    <a:pt x="4903" y="4455"/>
                  </a:lnTo>
                  <a:lnTo>
                    <a:pt x="5020" y="4621"/>
                  </a:lnTo>
                  <a:lnTo>
                    <a:pt x="5103" y="4787"/>
                  </a:lnTo>
                  <a:lnTo>
                    <a:pt x="5169" y="4953"/>
                  </a:lnTo>
                  <a:lnTo>
                    <a:pt x="5219" y="5103"/>
                  </a:lnTo>
                  <a:lnTo>
                    <a:pt x="5252" y="5252"/>
                  </a:lnTo>
                  <a:lnTo>
                    <a:pt x="5269" y="5402"/>
                  </a:lnTo>
                  <a:lnTo>
                    <a:pt x="5286" y="5535"/>
                  </a:lnTo>
                  <a:lnTo>
                    <a:pt x="5269" y="5651"/>
                  </a:lnTo>
                  <a:lnTo>
                    <a:pt x="5252" y="5768"/>
                  </a:lnTo>
                  <a:lnTo>
                    <a:pt x="5236" y="5901"/>
                  </a:lnTo>
                  <a:lnTo>
                    <a:pt x="5202" y="6034"/>
                  </a:lnTo>
                  <a:lnTo>
                    <a:pt x="5136" y="6183"/>
                  </a:lnTo>
                  <a:lnTo>
                    <a:pt x="5086" y="6316"/>
                  </a:lnTo>
                  <a:lnTo>
                    <a:pt x="5003" y="6466"/>
                  </a:lnTo>
                  <a:lnTo>
                    <a:pt x="4920" y="6599"/>
                  </a:lnTo>
                  <a:lnTo>
                    <a:pt x="4820" y="6748"/>
                  </a:lnTo>
                  <a:lnTo>
                    <a:pt x="4704" y="6865"/>
                  </a:lnTo>
                  <a:lnTo>
                    <a:pt x="4587" y="6998"/>
                  </a:lnTo>
                  <a:lnTo>
                    <a:pt x="4455" y="7097"/>
                  </a:lnTo>
                  <a:lnTo>
                    <a:pt x="4305" y="7180"/>
                  </a:lnTo>
                  <a:lnTo>
                    <a:pt x="4139" y="7263"/>
                  </a:lnTo>
                  <a:lnTo>
                    <a:pt x="3973" y="7313"/>
                  </a:lnTo>
                  <a:lnTo>
                    <a:pt x="3806" y="7347"/>
                  </a:lnTo>
                  <a:lnTo>
                    <a:pt x="3607" y="7347"/>
                  </a:lnTo>
                  <a:lnTo>
                    <a:pt x="3424" y="7330"/>
                  </a:lnTo>
                  <a:lnTo>
                    <a:pt x="3241" y="7280"/>
                  </a:lnTo>
                  <a:lnTo>
                    <a:pt x="3075" y="7197"/>
                  </a:lnTo>
                  <a:lnTo>
                    <a:pt x="2909" y="7097"/>
                  </a:lnTo>
                  <a:lnTo>
                    <a:pt x="2743" y="6981"/>
                  </a:lnTo>
                  <a:lnTo>
                    <a:pt x="2576" y="6848"/>
                  </a:lnTo>
                  <a:lnTo>
                    <a:pt x="2277" y="6549"/>
                  </a:lnTo>
                  <a:lnTo>
                    <a:pt x="1961" y="6250"/>
                  </a:lnTo>
                  <a:lnTo>
                    <a:pt x="1812" y="6100"/>
                  </a:lnTo>
                  <a:lnTo>
                    <a:pt x="1662" y="5984"/>
                  </a:lnTo>
                  <a:lnTo>
                    <a:pt x="1496" y="5867"/>
                  </a:lnTo>
                  <a:lnTo>
                    <a:pt x="1330" y="5768"/>
                  </a:lnTo>
                  <a:lnTo>
                    <a:pt x="1164" y="5684"/>
                  </a:lnTo>
                  <a:lnTo>
                    <a:pt x="997" y="5635"/>
                  </a:lnTo>
                  <a:lnTo>
                    <a:pt x="765" y="5635"/>
                  </a:lnTo>
                  <a:lnTo>
                    <a:pt x="715" y="5668"/>
                  </a:lnTo>
                  <a:lnTo>
                    <a:pt x="665" y="5684"/>
                  </a:lnTo>
                  <a:lnTo>
                    <a:pt x="615" y="5734"/>
                  </a:lnTo>
                  <a:lnTo>
                    <a:pt x="582" y="5768"/>
                  </a:lnTo>
                  <a:lnTo>
                    <a:pt x="549" y="5834"/>
                  </a:lnTo>
                  <a:lnTo>
                    <a:pt x="515" y="5950"/>
                  </a:lnTo>
                  <a:lnTo>
                    <a:pt x="515" y="6117"/>
                  </a:lnTo>
                  <a:lnTo>
                    <a:pt x="515" y="6283"/>
                  </a:lnTo>
                  <a:lnTo>
                    <a:pt x="549" y="6482"/>
                  </a:lnTo>
                  <a:lnTo>
                    <a:pt x="615" y="6682"/>
                  </a:lnTo>
                  <a:lnTo>
                    <a:pt x="682" y="6914"/>
                  </a:lnTo>
                  <a:lnTo>
                    <a:pt x="765" y="7131"/>
                  </a:lnTo>
                  <a:lnTo>
                    <a:pt x="864" y="7363"/>
                  </a:lnTo>
                  <a:lnTo>
                    <a:pt x="1080" y="7795"/>
                  </a:lnTo>
                  <a:lnTo>
                    <a:pt x="1313" y="8211"/>
                  </a:lnTo>
                  <a:lnTo>
                    <a:pt x="1596" y="8560"/>
                  </a:lnTo>
                  <a:lnTo>
                    <a:pt x="1878" y="8892"/>
                  </a:lnTo>
                  <a:lnTo>
                    <a:pt x="2194" y="9208"/>
                  </a:lnTo>
                  <a:lnTo>
                    <a:pt x="2543" y="9491"/>
                  </a:lnTo>
                  <a:lnTo>
                    <a:pt x="2892" y="9757"/>
                  </a:lnTo>
                  <a:lnTo>
                    <a:pt x="3274" y="9989"/>
                  </a:lnTo>
                  <a:lnTo>
                    <a:pt x="3657" y="10205"/>
                  </a:lnTo>
                  <a:lnTo>
                    <a:pt x="4056" y="10388"/>
                  </a:lnTo>
                  <a:lnTo>
                    <a:pt x="5003" y="10771"/>
                  </a:lnTo>
                  <a:lnTo>
                    <a:pt x="6200" y="11286"/>
                  </a:lnTo>
                  <a:lnTo>
                    <a:pt x="7679" y="11934"/>
                  </a:lnTo>
                  <a:lnTo>
                    <a:pt x="11502" y="6815"/>
                  </a:lnTo>
                  <a:lnTo>
                    <a:pt x="9906" y="5335"/>
                  </a:lnTo>
                  <a:lnTo>
                    <a:pt x="8676" y="4205"/>
                  </a:lnTo>
                  <a:lnTo>
                    <a:pt x="7829" y="3457"/>
                  </a:lnTo>
                  <a:lnTo>
                    <a:pt x="7546" y="3225"/>
                  </a:lnTo>
                  <a:lnTo>
                    <a:pt x="7180" y="2975"/>
                  </a:lnTo>
                  <a:lnTo>
                    <a:pt x="6748" y="2726"/>
                  </a:lnTo>
                  <a:lnTo>
                    <a:pt x="6250" y="2443"/>
                  </a:lnTo>
                  <a:lnTo>
                    <a:pt x="5718" y="2177"/>
                  </a:lnTo>
                  <a:lnTo>
                    <a:pt x="5153" y="1895"/>
                  </a:lnTo>
                  <a:lnTo>
                    <a:pt x="3956" y="1346"/>
                  </a:lnTo>
                  <a:lnTo>
                    <a:pt x="2792" y="831"/>
                  </a:lnTo>
                  <a:lnTo>
                    <a:pt x="1745" y="416"/>
                  </a:lnTo>
                  <a:lnTo>
                    <a:pt x="1313" y="266"/>
                  </a:lnTo>
                  <a:lnTo>
                    <a:pt x="947" y="133"/>
                  </a:lnTo>
                  <a:lnTo>
                    <a:pt x="648" y="50"/>
                  </a:lnTo>
                  <a:lnTo>
                    <a:pt x="465"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19" name="Google Shape;1919;p55"/>
            <p:cNvSpPr/>
            <p:nvPr/>
          </p:nvSpPr>
          <p:spPr>
            <a:xfrm>
              <a:off x="1994975" y="2197000"/>
              <a:ext cx="73550" cy="109725"/>
            </a:xfrm>
            <a:custGeom>
              <a:avLst/>
              <a:gdLst/>
              <a:ahLst/>
              <a:cxnLst/>
              <a:rect l="l" t="t" r="r" b="b"/>
              <a:pathLst>
                <a:path w="2942" h="4389" extrusionOk="0">
                  <a:moveTo>
                    <a:pt x="665" y="0"/>
                  </a:moveTo>
                  <a:lnTo>
                    <a:pt x="665" y="17"/>
                  </a:lnTo>
                  <a:lnTo>
                    <a:pt x="681" y="34"/>
                  </a:lnTo>
                  <a:lnTo>
                    <a:pt x="1047" y="216"/>
                  </a:lnTo>
                  <a:lnTo>
                    <a:pt x="1396" y="449"/>
                  </a:lnTo>
                  <a:lnTo>
                    <a:pt x="1745" y="682"/>
                  </a:lnTo>
                  <a:lnTo>
                    <a:pt x="2061" y="964"/>
                  </a:lnTo>
                  <a:lnTo>
                    <a:pt x="2177" y="1081"/>
                  </a:lnTo>
                  <a:lnTo>
                    <a:pt x="2294" y="1214"/>
                  </a:lnTo>
                  <a:lnTo>
                    <a:pt x="2393" y="1347"/>
                  </a:lnTo>
                  <a:lnTo>
                    <a:pt x="2493" y="1496"/>
                  </a:lnTo>
                  <a:lnTo>
                    <a:pt x="2576" y="1646"/>
                  </a:lnTo>
                  <a:lnTo>
                    <a:pt x="2643" y="1795"/>
                  </a:lnTo>
                  <a:lnTo>
                    <a:pt x="2709" y="1962"/>
                  </a:lnTo>
                  <a:lnTo>
                    <a:pt x="2759" y="2111"/>
                  </a:lnTo>
                  <a:lnTo>
                    <a:pt x="2776" y="2311"/>
                  </a:lnTo>
                  <a:lnTo>
                    <a:pt x="2792" y="2494"/>
                  </a:lnTo>
                  <a:lnTo>
                    <a:pt x="2776" y="2676"/>
                  </a:lnTo>
                  <a:lnTo>
                    <a:pt x="2743" y="2859"/>
                  </a:lnTo>
                  <a:lnTo>
                    <a:pt x="2709" y="3025"/>
                  </a:lnTo>
                  <a:lnTo>
                    <a:pt x="2643" y="3208"/>
                  </a:lnTo>
                  <a:lnTo>
                    <a:pt x="2560" y="3374"/>
                  </a:lnTo>
                  <a:lnTo>
                    <a:pt x="2477" y="3541"/>
                  </a:lnTo>
                  <a:lnTo>
                    <a:pt x="2377" y="3690"/>
                  </a:lnTo>
                  <a:lnTo>
                    <a:pt x="2260" y="3840"/>
                  </a:lnTo>
                  <a:lnTo>
                    <a:pt x="2144" y="3956"/>
                  </a:lnTo>
                  <a:lnTo>
                    <a:pt x="2011" y="4073"/>
                  </a:lnTo>
                  <a:lnTo>
                    <a:pt x="1862" y="4156"/>
                  </a:lnTo>
                  <a:lnTo>
                    <a:pt x="1712" y="4222"/>
                  </a:lnTo>
                  <a:lnTo>
                    <a:pt x="1546" y="4272"/>
                  </a:lnTo>
                  <a:lnTo>
                    <a:pt x="1363" y="4272"/>
                  </a:lnTo>
                  <a:lnTo>
                    <a:pt x="1164" y="4255"/>
                  </a:lnTo>
                  <a:lnTo>
                    <a:pt x="981" y="4189"/>
                  </a:lnTo>
                  <a:lnTo>
                    <a:pt x="814" y="4122"/>
                  </a:lnTo>
                  <a:lnTo>
                    <a:pt x="648" y="4023"/>
                  </a:lnTo>
                  <a:lnTo>
                    <a:pt x="482" y="3906"/>
                  </a:lnTo>
                  <a:lnTo>
                    <a:pt x="332" y="3790"/>
                  </a:lnTo>
                  <a:lnTo>
                    <a:pt x="33" y="3557"/>
                  </a:lnTo>
                  <a:lnTo>
                    <a:pt x="0" y="3557"/>
                  </a:lnTo>
                  <a:lnTo>
                    <a:pt x="0" y="3574"/>
                  </a:lnTo>
                  <a:lnTo>
                    <a:pt x="349" y="3856"/>
                  </a:lnTo>
                  <a:lnTo>
                    <a:pt x="532" y="4006"/>
                  </a:lnTo>
                  <a:lnTo>
                    <a:pt x="715" y="4139"/>
                  </a:lnTo>
                  <a:lnTo>
                    <a:pt x="914" y="4255"/>
                  </a:lnTo>
                  <a:lnTo>
                    <a:pt x="1114" y="4338"/>
                  </a:lnTo>
                  <a:lnTo>
                    <a:pt x="1230" y="4372"/>
                  </a:lnTo>
                  <a:lnTo>
                    <a:pt x="1330" y="4388"/>
                  </a:lnTo>
                  <a:lnTo>
                    <a:pt x="1562" y="4388"/>
                  </a:lnTo>
                  <a:lnTo>
                    <a:pt x="1745" y="4372"/>
                  </a:lnTo>
                  <a:lnTo>
                    <a:pt x="1911" y="4305"/>
                  </a:lnTo>
                  <a:lnTo>
                    <a:pt x="2061" y="4222"/>
                  </a:lnTo>
                  <a:lnTo>
                    <a:pt x="2194" y="4122"/>
                  </a:lnTo>
                  <a:lnTo>
                    <a:pt x="2310" y="3989"/>
                  </a:lnTo>
                  <a:lnTo>
                    <a:pt x="2427" y="3856"/>
                  </a:lnTo>
                  <a:lnTo>
                    <a:pt x="2526" y="3707"/>
                  </a:lnTo>
                  <a:lnTo>
                    <a:pt x="2626" y="3557"/>
                  </a:lnTo>
                  <a:lnTo>
                    <a:pt x="2726" y="3391"/>
                  </a:lnTo>
                  <a:lnTo>
                    <a:pt x="2792" y="3225"/>
                  </a:lnTo>
                  <a:lnTo>
                    <a:pt x="2859" y="3042"/>
                  </a:lnTo>
                  <a:lnTo>
                    <a:pt x="2909" y="2876"/>
                  </a:lnTo>
                  <a:lnTo>
                    <a:pt x="2942" y="2676"/>
                  </a:lnTo>
                  <a:lnTo>
                    <a:pt x="2942" y="2494"/>
                  </a:lnTo>
                  <a:lnTo>
                    <a:pt x="2942" y="2311"/>
                  </a:lnTo>
                  <a:lnTo>
                    <a:pt x="2909" y="2111"/>
                  </a:lnTo>
                  <a:lnTo>
                    <a:pt x="2842" y="1879"/>
                  </a:lnTo>
                  <a:lnTo>
                    <a:pt x="2759" y="1662"/>
                  </a:lnTo>
                  <a:lnTo>
                    <a:pt x="2643" y="1463"/>
                  </a:lnTo>
                  <a:lnTo>
                    <a:pt x="2510" y="1264"/>
                  </a:lnTo>
                  <a:lnTo>
                    <a:pt x="2377" y="1097"/>
                  </a:lnTo>
                  <a:lnTo>
                    <a:pt x="2211" y="931"/>
                  </a:lnTo>
                  <a:lnTo>
                    <a:pt x="2044" y="782"/>
                  </a:lnTo>
                  <a:lnTo>
                    <a:pt x="1878" y="649"/>
                  </a:lnTo>
                  <a:lnTo>
                    <a:pt x="1695" y="532"/>
                  </a:lnTo>
                  <a:lnTo>
                    <a:pt x="1529" y="416"/>
                  </a:lnTo>
                  <a:lnTo>
                    <a:pt x="1197" y="233"/>
                  </a:lnTo>
                  <a:lnTo>
                    <a:pt x="914" y="100"/>
                  </a:lnTo>
                  <a:lnTo>
                    <a:pt x="6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0" name="Google Shape;1920;p55"/>
            <p:cNvSpPr/>
            <p:nvPr/>
          </p:nvSpPr>
          <p:spPr>
            <a:xfrm>
              <a:off x="2127925" y="2216950"/>
              <a:ext cx="444650" cy="305850"/>
            </a:xfrm>
            <a:custGeom>
              <a:avLst/>
              <a:gdLst/>
              <a:ahLst/>
              <a:cxnLst/>
              <a:rect l="l" t="t" r="r" b="b"/>
              <a:pathLst>
                <a:path w="17786" h="12234" extrusionOk="0">
                  <a:moveTo>
                    <a:pt x="16688" y="0"/>
                  </a:moveTo>
                  <a:lnTo>
                    <a:pt x="16539" y="17"/>
                  </a:lnTo>
                  <a:lnTo>
                    <a:pt x="16373" y="33"/>
                  </a:lnTo>
                  <a:lnTo>
                    <a:pt x="16206" y="83"/>
                  </a:lnTo>
                  <a:lnTo>
                    <a:pt x="16024" y="150"/>
                  </a:lnTo>
                  <a:lnTo>
                    <a:pt x="15841" y="216"/>
                  </a:lnTo>
                  <a:lnTo>
                    <a:pt x="15641" y="316"/>
                  </a:lnTo>
                  <a:lnTo>
                    <a:pt x="15442" y="416"/>
                  </a:lnTo>
                  <a:lnTo>
                    <a:pt x="15226" y="549"/>
                  </a:lnTo>
                  <a:lnTo>
                    <a:pt x="15010" y="698"/>
                  </a:lnTo>
                  <a:lnTo>
                    <a:pt x="14794" y="864"/>
                  </a:lnTo>
                  <a:lnTo>
                    <a:pt x="12782" y="2377"/>
                  </a:lnTo>
                  <a:lnTo>
                    <a:pt x="10788" y="3856"/>
                  </a:lnTo>
                  <a:lnTo>
                    <a:pt x="9209" y="4986"/>
                  </a:lnTo>
                  <a:lnTo>
                    <a:pt x="8710" y="5336"/>
                  </a:lnTo>
                  <a:lnTo>
                    <a:pt x="8544" y="5435"/>
                  </a:lnTo>
                  <a:lnTo>
                    <a:pt x="8461" y="5485"/>
                  </a:lnTo>
                  <a:lnTo>
                    <a:pt x="8428" y="5485"/>
                  </a:lnTo>
                  <a:lnTo>
                    <a:pt x="8361" y="5452"/>
                  </a:lnTo>
                  <a:lnTo>
                    <a:pt x="8145" y="5352"/>
                  </a:lnTo>
                  <a:lnTo>
                    <a:pt x="7846" y="5186"/>
                  </a:lnTo>
                  <a:lnTo>
                    <a:pt x="7480" y="4970"/>
                  </a:lnTo>
                  <a:lnTo>
                    <a:pt x="6566" y="4421"/>
                  </a:lnTo>
                  <a:lnTo>
                    <a:pt x="5569" y="3773"/>
                  </a:lnTo>
                  <a:lnTo>
                    <a:pt x="3707" y="2560"/>
                  </a:lnTo>
                  <a:lnTo>
                    <a:pt x="2876" y="2011"/>
                  </a:lnTo>
                  <a:lnTo>
                    <a:pt x="1" y="10106"/>
                  </a:lnTo>
                  <a:lnTo>
                    <a:pt x="300" y="10222"/>
                  </a:lnTo>
                  <a:lnTo>
                    <a:pt x="1098" y="10505"/>
                  </a:lnTo>
                  <a:lnTo>
                    <a:pt x="2245" y="10904"/>
                  </a:lnTo>
                  <a:lnTo>
                    <a:pt x="2909" y="11120"/>
                  </a:lnTo>
                  <a:lnTo>
                    <a:pt x="3624" y="11336"/>
                  </a:lnTo>
                  <a:lnTo>
                    <a:pt x="4356" y="11552"/>
                  </a:lnTo>
                  <a:lnTo>
                    <a:pt x="5103" y="11751"/>
                  </a:lnTo>
                  <a:lnTo>
                    <a:pt x="5818" y="11917"/>
                  </a:lnTo>
                  <a:lnTo>
                    <a:pt x="6516" y="12067"/>
                  </a:lnTo>
                  <a:lnTo>
                    <a:pt x="7181" y="12167"/>
                  </a:lnTo>
                  <a:lnTo>
                    <a:pt x="7480" y="12217"/>
                  </a:lnTo>
                  <a:lnTo>
                    <a:pt x="7779" y="12233"/>
                  </a:lnTo>
                  <a:lnTo>
                    <a:pt x="8295" y="12233"/>
                  </a:lnTo>
                  <a:lnTo>
                    <a:pt x="8511" y="12217"/>
                  </a:lnTo>
                  <a:lnTo>
                    <a:pt x="8710" y="12167"/>
                  </a:lnTo>
                  <a:lnTo>
                    <a:pt x="8893" y="12100"/>
                  </a:lnTo>
                  <a:lnTo>
                    <a:pt x="9109" y="12017"/>
                  </a:lnTo>
                  <a:lnTo>
                    <a:pt x="9325" y="11884"/>
                  </a:lnTo>
                  <a:lnTo>
                    <a:pt x="9575" y="11751"/>
                  </a:lnTo>
                  <a:lnTo>
                    <a:pt x="9824" y="11568"/>
                  </a:lnTo>
                  <a:lnTo>
                    <a:pt x="10090" y="11386"/>
                  </a:lnTo>
                  <a:lnTo>
                    <a:pt x="10356" y="11170"/>
                  </a:lnTo>
                  <a:lnTo>
                    <a:pt x="10638" y="10920"/>
                  </a:lnTo>
                  <a:lnTo>
                    <a:pt x="11237" y="10388"/>
                  </a:lnTo>
                  <a:lnTo>
                    <a:pt x="11852" y="9790"/>
                  </a:lnTo>
                  <a:lnTo>
                    <a:pt x="12483" y="9142"/>
                  </a:lnTo>
                  <a:lnTo>
                    <a:pt x="13131" y="8444"/>
                  </a:lnTo>
                  <a:lnTo>
                    <a:pt x="13780" y="7712"/>
                  </a:lnTo>
                  <a:lnTo>
                    <a:pt x="14395" y="6948"/>
                  </a:lnTo>
                  <a:lnTo>
                    <a:pt x="15010" y="6183"/>
                  </a:lnTo>
                  <a:lnTo>
                    <a:pt x="15591" y="5419"/>
                  </a:lnTo>
                  <a:lnTo>
                    <a:pt x="16123" y="4654"/>
                  </a:lnTo>
                  <a:lnTo>
                    <a:pt x="16605" y="3906"/>
                  </a:lnTo>
                  <a:lnTo>
                    <a:pt x="17037" y="3191"/>
                  </a:lnTo>
                  <a:lnTo>
                    <a:pt x="17237" y="2859"/>
                  </a:lnTo>
                  <a:lnTo>
                    <a:pt x="17403" y="2527"/>
                  </a:lnTo>
                  <a:lnTo>
                    <a:pt x="17503" y="2327"/>
                  </a:lnTo>
                  <a:lnTo>
                    <a:pt x="17586" y="2144"/>
                  </a:lnTo>
                  <a:lnTo>
                    <a:pt x="17652" y="1961"/>
                  </a:lnTo>
                  <a:lnTo>
                    <a:pt x="17702" y="1779"/>
                  </a:lnTo>
                  <a:lnTo>
                    <a:pt x="17735" y="1596"/>
                  </a:lnTo>
                  <a:lnTo>
                    <a:pt x="17769" y="1430"/>
                  </a:lnTo>
                  <a:lnTo>
                    <a:pt x="17785" y="1280"/>
                  </a:lnTo>
                  <a:lnTo>
                    <a:pt x="17785" y="1114"/>
                  </a:lnTo>
                  <a:lnTo>
                    <a:pt x="17785" y="981"/>
                  </a:lnTo>
                  <a:lnTo>
                    <a:pt x="17769" y="831"/>
                  </a:lnTo>
                  <a:lnTo>
                    <a:pt x="17735" y="715"/>
                  </a:lnTo>
                  <a:lnTo>
                    <a:pt x="17686" y="582"/>
                  </a:lnTo>
                  <a:lnTo>
                    <a:pt x="17636" y="482"/>
                  </a:lnTo>
                  <a:lnTo>
                    <a:pt x="17569" y="382"/>
                  </a:lnTo>
                  <a:lnTo>
                    <a:pt x="17503" y="283"/>
                  </a:lnTo>
                  <a:lnTo>
                    <a:pt x="17420" y="216"/>
                  </a:lnTo>
                  <a:lnTo>
                    <a:pt x="17320" y="150"/>
                  </a:lnTo>
                  <a:lnTo>
                    <a:pt x="17220" y="83"/>
                  </a:lnTo>
                  <a:lnTo>
                    <a:pt x="17104" y="50"/>
                  </a:lnTo>
                  <a:lnTo>
                    <a:pt x="16971" y="17"/>
                  </a:lnTo>
                  <a:lnTo>
                    <a:pt x="16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1" name="Google Shape;1921;p55"/>
            <p:cNvSpPr/>
            <p:nvPr/>
          </p:nvSpPr>
          <p:spPr>
            <a:xfrm>
              <a:off x="2179450" y="2297550"/>
              <a:ext cx="56550" cy="180375"/>
            </a:xfrm>
            <a:custGeom>
              <a:avLst/>
              <a:gdLst/>
              <a:ahLst/>
              <a:cxnLst/>
              <a:rect l="l" t="t" r="r" b="b"/>
              <a:pathLst>
                <a:path w="2262" h="7215" extrusionOk="0">
                  <a:moveTo>
                    <a:pt x="2245" y="1"/>
                  </a:moveTo>
                  <a:lnTo>
                    <a:pt x="2112" y="300"/>
                  </a:lnTo>
                  <a:lnTo>
                    <a:pt x="1962" y="715"/>
                  </a:lnTo>
                  <a:lnTo>
                    <a:pt x="1596" y="1762"/>
                  </a:lnTo>
                  <a:lnTo>
                    <a:pt x="1015" y="3524"/>
                  </a:lnTo>
                  <a:lnTo>
                    <a:pt x="716" y="4438"/>
                  </a:lnTo>
                  <a:lnTo>
                    <a:pt x="466" y="5336"/>
                  </a:lnTo>
                  <a:lnTo>
                    <a:pt x="217" y="6267"/>
                  </a:lnTo>
                  <a:lnTo>
                    <a:pt x="1" y="7181"/>
                  </a:lnTo>
                  <a:lnTo>
                    <a:pt x="17" y="7214"/>
                  </a:lnTo>
                  <a:lnTo>
                    <a:pt x="34" y="7214"/>
                  </a:lnTo>
                  <a:lnTo>
                    <a:pt x="51" y="7198"/>
                  </a:lnTo>
                  <a:lnTo>
                    <a:pt x="200" y="6765"/>
                  </a:lnTo>
                  <a:lnTo>
                    <a:pt x="366" y="6317"/>
                  </a:lnTo>
                  <a:lnTo>
                    <a:pt x="649" y="5436"/>
                  </a:lnTo>
                  <a:lnTo>
                    <a:pt x="1198" y="3641"/>
                  </a:lnTo>
                  <a:lnTo>
                    <a:pt x="1746" y="1829"/>
                  </a:lnTo>
                  <a:lnTo>
                    <a:pt x="2062" y="749"/>
                  </a:lnTo>
                  <a:lnTo>
                    <a:pt x="22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2" name="Google Shape;1922;p55"/>
            <p:cNvSpPr/>
            <p:nvPr/>
          </p:nvSpPr>
          <p:spPr>
            <a:xfrm>
              <a:off x="2380575" y="2216950"/>
              <a:ext cx="192000" cy="284225"/>
            </a:xfrm>
            <a:custGeom>
              <a:avLst/>
              <a:gdLst/>
              <a:ahLst/>
              <a:cxnLst/>
              <a:rect l="l" t="t" r="r" b="b"/>
              <a:pathLst>
                <a:path w="7680" h="11369" extrusionOk="0">
                  <a:moveTo>
                    <a:pt x="6665" y="0"/>
                  </a:moveTo>
                  <a:lnTo>
                    <a:pt x="6433" y="17"/>
                  </a:lnTo>
                  <a:lnTo>
                    <a:pt x="6183" y="67"/>
                  </a:lnTo>
                  <a:lnTo>
                    <a:pt x="0" y="11369"/>
                  </a:lnTo>
                  <a:lnTo>
                    <a:pt x="449" y="11003"/>
                  </a:lnTo>
                  <a:lnTo>
                    <a:pt x="915" y="10588"/>
                  </a:lnTo>
                  <a:lnTo>
                    <a:pt x="1413" y="10122"/>
                  </a:lnTo>
                  <a:lnTo>
                    <a:pt x="1928" y="9624"/>
                  </a:lnTo>
                  <a:lnTo>
                    <a:pt x="2444" y="9092"/>
                  </a:lnTo>
                  <a:lnTo>
                    <a:pt x="2959" y="8527"/>
                  </a:lnTo>
                  <a:lnTo>
                    <a:pt x="3474" y="7928"/>
                  </a:lnTo>
                  <a:lnTo>
                    <a:pt x="3989" y="7330"/>
                  </a:lnTo>
                  <a:lnTo>
                    <a:pt x="4488" y="6715"/>
                  </a:lnTo>
                  <a:lnTo>
                    <a:pt x="4987" y="6083"/>
                  </a:lnTo>
                  <a:lnTo>
                    <a:pt x="5452" y="5468"/>
                  </a:lnTo>
                  <a:lnTo>
                    <a:pt x="5884" y="4837"/>
                  </a:lnTo>
                  <a:lnTo>
                    <a:pt x="6300" y="4239"/>
                  </a:lnTo>
                  <a:lnTo>
                    <a:pt x="6682" y="3640"/>
                  </a:lnTo>
                  <a:lnTo>
                    <a:pt x="7015" y="3075"/>
                  </a:lnTo>
                  <a:lnTo>
                    <a:pt x="7297" y="2527"/>
                  </a:lnTo>
                  <a:lnTo>
                    <a:pt x="7430" y="2227"/>
                  </a:lnTo>
                  <a:lnTo>
                    <a:pt x="7546" y="1945"/>
                  </a:lnTo>
                  <a:lnTo>
                    <a:pt x="7613" y="1679"/>
                  </a:lnTo>
                  <a:lnTo>
                    <a:pt x="7663" y="1413"/>
                  </a:lnTo>
                  <a:lnTo>
                    <a:pt x="7679" y="1180"/>
                  </a:lnTo>
                  <a:lnTo>
                    <a:pt x="7679" y="948"/>
                  </a:lnTo>
                  <a:lnTo>
                    <a:pt x="7629" y="748"/>
                  </a:lnTo>
                  <a:lnTo>
                    <a:pt x="7563" y="565"/>
                  </a:lnTo>
                  <a:lnTo>
                    <a:pt x="7480" y="399"/>
                  </a:lnTo>
                  <a:lnTo>
                    <a:pt x="7364" y="266"/>
                  </a:lnTo>
                  <a:lnTo>
                    <a:pt x="7231" y="166"/>
                  </a:lnTo>
                  <a:lnTo>
                    <a:pt x="7064" y="83"/>
                  </a:lnTo>
                  <a:lnTo>
                    <a:pt x="6882" y="33"/>
                  </a:lnTo>
                  <a:lnTo>
                    <a:pt x="6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3" name="Google Shape;1923;p55"/>
            <p:cNvSpPr/>
            <p:nvPr/>
          </p:nvSpPr>
          <p:spPr>
            <a:xfrm>
              <a:off x="2425025" y="2199900"/>
              <a:ext cx="406425" cy="524850"/>
            </a:xfrm>
            <a:custGeom>
              <a:avLst/>
              <a:gdLst/>
              <a:ahLst/>
              <a:cxnLst/>
              <a:rect l="l" t="t" r="r" b="b"/>
              <a:pathLst>
                <a:path w="16257" h="20994" extrusionOk="0">
                  <a:moveTo>
                    <a:pt x="5353" y="1"/>
                  </a:moveTo>
                  <a:lnTo>
                    <a:pt x="5020" y="34"/>
                  </a:lnTo>
                  <a:lnTo>
                    <a:pt x="4721" y="100"/>
                  </a:lnTo>
                  <a:lnTo>
                    <a:pt x="4405" y="184"/>
                  </a:lnTo>
                  <a:lnTo>
                    <a:pt x="4123" y="283"/>
                  </a:lnTo>
                  <a:lnTo>
                    <a:pt x="3840" y="400"/>
                  </a:lnTo>
                  <a:lnTo>
                    <a:pt x="3608" y="533"/>
                  </a:lnTo>
                  <a:lnTo>
                    <a:pt x="3392" y="682"/>
                  </a:lnTo>
                  <a:lnTo>
                    <a:pt x="3209" y="865"/>
                  </a:lnTo>
                  <a:lnTo>
                    <a:pt x="3126" y="948"/>
                  </a:lnTo>
                  <a:lnTo>
                    <a:pt x="3076" y="1048"/>
                  </a:lnTo>
                  <a:lnTo>
                    <a:pt x="3009" y="1148"/>
                  </a:lnTo>
                  <a:lnTo>
                    <a:pt x="2976" y="1247"/>
                  </a:lnTo>
                  <a:lnTo>
                    <a:pt x="2893" y="1530"/>
                  </a:lnTo>
                  <a:lnTo>
                    <a:pt x="2793" y="1895"/>
                  </a:lnTo>
                  <a:lnTo>
                    <a:pt x="2594" y="2826"/>
                  </a:lnTo>
                  <a:lnTo>
                    <a:pt x="2361" y="4006"/>
                  </a:lnTo>
                  <a:lnTo>
                    <a:pt x="2112" y="5386"/>
                  </a:lnTo>
                  <a:lnTo>
                    <a:pt x="1862" y="6932"/>
                  </a:lnTo>
                  <a:lnTo>
                    <a:pt x="1596" y="8577"/>
                  </a:lnTo>
                  <a:lnTo>
                    <a:pt x="1081" y="12001"/>
                  </a:lnTo>
                  <a:lnTo>
                    <a:pt x="632" y="15325"/>
                  </a:lnTo>
                  <a:lnTo>
                    <a:pt x="267" y="18168"/>
                  </a:lnTo>
                  <a:lnTo>
                    <a:pt x="134" y="19314"/>
                  </a:lnTo>
                  <a:lnTo>
                    <a:pt x="51" y="20179"/>
                  </a:lnTo>
                  <a:lnTo>
                    <a:pt x="1" y="20760"/>
                  </a:lnTo>
                  <a:lnTo>
                    <a:pt x="1" y="20927"/>
                  </a:lnTo>
                  <a:lnTo>
                    <a:pt x="17" y="20993"/>
                  </a:lnTo>
                  <a:lnTo>
                    <a:pt x="234" y="20993"/>
                  </a:lnTo>
                  <a:lnTo>
                    <a:pt x="765" y="20976"/>
                  </a:lnTo>
                  <a:lnTo>
                    <a:pt x="2610" y="20827"/>
                  </a:lnTo>
                  <a:lnTo>
                    <a:pt x="5220" y="20594"/>
                  </a:lnTo>
                  <a:lnTo>
                    <a:pt x="8178" y="20328"/>
                  </a:lnTo>
                  <a:lnTo>
                    <a:pt x="13713" y="19796"/>
                  </a:lnTo>
                  <a:lnTo>
                    <a:pt x="15542" y="19597"/>
                  </a:lnTo>
                  <a:lnTo>
                    <a:pt x="16240" y="19530"/>
                  </a:lnTo>
                  <a:lnTo>
                    <a:pt x="16256" y="19447"/>
                  </a:lnTo>
                  <a:lnTo>
                    <a:pt x="16223" y="19298"/>
                  </a:lnTo>
                  <a:lnTo>
                    <a:pt x="16090" y="18799"/>
                  </a:lnTo>
                  <a:lnTo>
                    <a:pt x="15857" y="18051"/>
                  </a:lnTo>
                  <a:lnTo>
                    <a:pt x="15542" y="17087"/>
                  </a:lnTo>
                  <a:lnTo>
                    <a:pt x="14727" y="14710"/>
                  </a:lnTo>
                  <a:lnTo>
                    <a:pt x="13813" y="11984"/>
                  </a:lnTo>
                  <a:lnTo>
                    <a:pt x="13630" y="11502"/>
                  </a:lnTo>
                  <a:lnTo>
                    <a:pt x="13414" y="10921"/>
                  </a:lnTo>
                  <a:lnTo>
                    <a:pt x="13148" y="10256"/>
                  </a:lnTo>
                  <a:lnTo>
                    <a:pt x="12849" y="9491"/>
                  </a:lnTo>
                  <a:lnTo>
                    <a:pt x="12500" y="8694"/>
                  </a:lnTo>
                  <a:lnTo>
                    <a:pt x="12118" y="7846"/>
                  </a:lnTo>
                  <a:lnTo>
                    <a:pt x="11686" y="6965"/>
                  </a:lnTo>
                  <a:lnTo>
                    <a:pt x="11253" y="6067"/>
                  </a:lnTo>
                  <a:lnTo>
                    <a:pt x="10771" y="5170"/>
                  </a:lnTo>
                  <a:lnTo>
                    <a:pt x="10289" y="4306"/>
                  </a:lnTo>
                  <a:lnTo>
                    <a:pt x="9774" y="3474"/>
                  </a:lnTo>
                  <a:lnTo>
                    <a:pt x="9508" y="3076"/>
                  </a:lnTo>
                  <a:lnTo>
                    <a:pt x="9242" y="2693"/>
                  </a:lnTo>
                  <a:lnTo>
                    <a:pt x="8976" y="2311"/>
                  </a:lnTo>
                  <a:lnTo>
                    <a:pt x="8710" y="1962"/>
                  </a:lnTo>
                  <a:lnTo>
                    <a:pt x="8428" y="1630"/>
                  </a:lnTo>
                  <a:lnTo>
                    <a:pt x="8162" y="1330"/>
                  </a:lnTo>
                  <a:lnTo>
                    <a:pt x="7879" y="1048"/>
                  </a:lnTo>
                  <a:lnTo>
                    <a:pt x="7613" y="782"/>
                  </a:lnTo>
                  <a:lnTo>
                    <a:pt x="7331" y="566"/>
                  </a:lnTo>
                  <a:lnTo>
                    <a:pt x="7048" y="366"/>
                  </a:lnTo>
                  <a:lnTo>
                    <a:pt x="6948" y="283"/>
                  </a:lnTo>
                  <a:lnTo>
                    <a:pt x="6816" y="233"/>
                  </a:lnTo>
                  <a:lnTo>
                    <a:pt x="6550" y="134"/>
                  </a:lnTo>
                  <a:lnTo>
                    <a:pt x="6267" y="51"/>
                  </a:lnTo>
                  <a:lnTo>
                    <a:pt x="5968" y="17"/>
                  </a:lnTo>
                  <a:lnTo>
                    <a:pt x="56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4" name="Google Shape;1924;p55"/>
            <p:cNvSpPr/>
            <p:nvPr/>
          </p:nvSpPr>
          <p:spPr>
            <a:xfrm>
              <a:off x="2497750" y="2214025"/>
              <a:ext cx="103075" cy="83975"/>
            </a:xfrm>
            <a:custGeom>
              <a:avLst/>
              <a:gdLst/>
              <a:ahLst/>
              <a:cxnLst/>
              <a:rect l="l" t="t" r="r" b="b"/>
              <a:pathLst>
                <a:path w="4123" h="3359" extrusionOk="0">
                  <a:moveTo>
                    <a:pt x="4106" y="1"/>
                  </a:moveTo>
                  <a:lnTo>
                    <a:pt x="4089" y="17"/>
                  </a:lnTo>
                  <a:lnTo>
                    <a:pt x="3923" y="366"/>
                  </a:lnTo>
                  <a:lnTo>
                    <a:pt x="3740" y="699"/>
                  </a:lnTo>
                  <a:lnTo>
                    <a:pt x="3524" y="1031"/>
                  </a:lnTo>
                  <a:lnTo>
                    <a:pt x="3308" y="1364"/>
                  </a:lnTo>
                  <a:lnTo>
                    <a:pt x="3125" y="1646"/>
                  </a:lnTo>
                  <a:lnTo>
                    <a:pt x="2909" y="1929"/>
                  </a:lnTo>
                  <a:lnTo>
                    <a:pt x="2677" y="2195"/>
                  </a:lnTo>
                  <a:lnTo>
                    <a:pt x="2444" y="2444"/>
                  </a:lnTo>
                  <a:lnTo>
                    <a:pt x="2328" y="2560"/>
                  </a:lnTo>
                  <a:lnTo>
                    <a:pt x="2195" y="2677"/>
                  </a:lnTo>
                  <a:lnTo>
                    <a:pt x="2062" y="2793"/>
                  </a:lnTo>
                  <a:lnTo>
                    <a:pt x="1912" y="2893"/>
                  </a:lnTo>
                  <a:lnTo>
                    <a:pt x="1762" y="2976"/>
                  </a:lnTo>
                  <a:lnTo>
                    <a:pt x="1596" y="3042"/>
                  </a:lnTo>
                  <a:lnTo>
                    <a:pt x="1447" y="3109"/>
                  </a:lnTo>
                  <a:lnTo>
                    <a:pt x="1280" y="3159"/>
                  </a:lnTo>
                  <a:lnTo>
                    <a:pt x="1164" y="3175"/>
                  </a:lnTo>
                  <a:lnTo>
                    <a:pt x="1081" y="3192"/>
                  </a:lnTo>
                  <a:lnTo>
                    <a:pt x="981" y="3175"/>
                  </a:lnTo>
                  <a:lnTo>
                    <a:pt x="898" y="3159"/>
                  </a:lnTo>
                  <a:lnTo>
                    <a:pt x="815" y="3142"/>
                  </a:lnTo>
                  <a:lnTo>
                    <a:pt x="749" y="3109"/>
                  </a:lnTo>
                  <a:lnTo>
                    <a:pt x="599" y="3009"/>
                  </a:lnTo>
                  <a:lnTo>
                    <a:pt x="483" y="2893"/>
                  </a:lnTo>
                  <a:lnTo>
                    <a:pt x="383" y="2760"/>
                  </a:lnTo>
                  <a:lnTo>
                    <a:pt x="300" y="2594"/>
                  </a:lnTo>
                  <a:lnTo>
                    <a:pt x="233" y="2411"/>
                  </a:lnTo>
                  <a:lnTo>
                    <a:pt x="167" y="2228"/>
                  </a:lnTo>
                  <a:lnTo>
                    <a:pt x="134" y="2029"/>
                  </a:lnTo>
                  <a:lnTo>
                    <a:pt x="67" y="1646"/>
                  </a:lnTo>
                  <a:lnTo>
                    <a:pt x="34" y="1264"/>
                  </a:lnTo>
                  <a:lnTo>
                    <a:pt x="17" y="965"/>
                  </a:lnTo>
                  <a:lnTo>
                    <a:pt x="1" y="1181"/>
                  </a:lnTo>
                  <a:lnTo>
                    <a:pt x="1" y="1414"/>
                  </a:lnTo>
                  <a:lnTo>
                    <a:pt x="1" y="1630"/>
                  </a:lnTo>
                  <a:lnTo>
                    <a:pt x="17" y="1862"/>
                  </a:lnTo>
                  <a:lnTo>
                    <a:pt x="67" y="2078"/>
                  </a:lnTo>
                  <a:lnTo>
                    <a:pt x="100" y="2311"/>
                  </a:lnTo>
                  <a:lnTo>
                    <a:pt x="167" y="2527"/>
                  </a:lnTo>
                  <a:lnTo>
                    <a:pt x="233" y="2743"/>
                  </a:lnTo>
                  <a:lnTo>
                    <a:pt x="300" y="2893"/>
                  </a:lnTo>
                  <a:lnTo>
                    <a:pt x="399" y="3026"/>
                  </a:lnTo>
                  <a:lnTo>
                    <a:pt x="499" y="3142"/>
                  </a:lnTo>
                  <a:lnTo>
                    <a:pt x="632" y="3225"/>
                  </a:lnTo>
                  <a:lnTo>
                    <a:pt x="782" y="3292"/>
                  </a:lnTo>
                  <a:lnTo>
                    <a:pt x="931" y="3342"/>
                  </a:lnTo>
                  <a:lnTo>
                    <a:pt x="1081" y="3358"/>
                  </a:lnTo>
                  <a:lnTo>
                    <a:pt x="1247" y="3342"/>
                  </a:lnTo>
                  <a:lnTo>
                    <a:pt x="1430" y="3292"/>
                  </a:lnTo>
                  <a:lnTo>
                    <a:pt x="1596" y="3242"/>
                  </a:lnTo>
                  <a:lnTo>
                    <a:pt x="1762" y="3159"/>
                  </a:lnTo>
                  <a:lnTo>
                    <a:pt x="1929" y="3076"/>
                  </a:lnTo>
                  <a:lnTo>
                    <a:pt x="2078" y="2976"/>
                  </a:lnTo>
                  <a:lnTo>
                    <a:pt x="2228" y="2876"/>
                  </a:lnTo>
                  <a:lnTo>
                    <a:pt x="2377" y="2760"/>
                  </a:lnTo>
                  <a:lnTo>
                    <a:pt x="2510" y="2627"/>
                  </a:lnTo>
                  <a:lnTo>
                    <a:pt x="2776" y="2344"/>
                  </a:lnTo>
                  <a:lnTo>
                    <a:pt x="3009" y="2062"/>
                  </a:lnTo>
                  <a:lnTo>
                    <a:pt x="3242" y="1746"/>
                  </a:lnTo>
                  <a:lnTo>
                    <a:pt x="3441" y="1430"/>
                  </a:lnTo>
                  <a:lnTo>
                    <a:pt x="3641" y="1098"/>
                  </a:lnTo>
                  <a:lnTo>
                    <a:pt x="3807" y="732"/>
                  </a:lnTo>
                  <a:lnTo>
                    <a:pt x="4123" y="34"/>
                  </a:lnTo>
                  <a:lnTo>
                    <a:pt x="4123" y="17"/>
                  </a:lnTo>
                  <a:lnTo>
                    <a:pt x="4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5" name="Google Shape;1925;p55"/>
            <p:cNvSpPr/>
            <p:nvPr/>
          </p:nvSpPr>
          <p:spPr>
            <a:xfrm>
              <a:off x="2118800" y="2519850"/>
              <a:ext cx="430925" cy="339100"/>
            </a:xfrm>
            <a:custGeom>
              <a:avLst/>
              <a:gdLst/>
              <a:ahLst/>
              <a:cxnLst/>
              <a:rect l="l" t="t" r="r" b="b"/>
              <a:pathLst>
                <a:path w="17237" h="13564" extrusionOk="0">
                  <a:moveTo>
                    <a:pt x="9507" y="1"/>
                  </a:moveTo>
                  <a:lnTo>
                    <a:pt x="0" y="2561"/>
                  </a:lnTo>
                  <a:lnTo>
                    <a:pt x="7729" y="13564"/>
                  </a:lnTo>
                  <a:lnTo>
                    <a:pt x="17236" y="11004"/>
                  </a:lnTo>
                  <a:lnTo>
                    <a:pt x="9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6" name="Google Shape;1926;p55"/>
            <p:cNvSpPr/>
            <p:nvPr/>
          </p:nvSpPr>
          <p:spPr>
            <a:xfrm>
              <a:off x="2102175" y="2524025"/>
              <a:ext cx="431325" cy="339500"/>
            </a:xfrm>
            <a:custGeom>
              <a:avLst/>
              <a:gdLst/>
              <a:ahLst/>
              <a:cxnLst/>
              <a:rect l="l" t="t" r="r" b="b"/>
              <a:pathLst>
                <a:path w="17253" h="13580" extrusionOk="0">
                  <a:moveTo>
                    <a:pt x="9524" y="0"/>
                  </a:moveTo>
                  <a:lnTo>
                    <a:pt x="0" y="2576"/>
                  </a:lnTo>
                  <a:lnTo>
                    <a:pt x="7746" y="13580"/>
                  </a:lnTo>
                  <a:lnTo>
                    <a:pt x="17253" y="11003"/>
                  </a:lnTo>
                  <a:lnTo>
                    <a:pt x="9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7" name="Google Shape;1927;p55"/>
            <p:cNvSpPr/>
            <p:nvPr/>
          </p:nvSpPr>
          <p:spPr>
            <a:xfrm>
              <a:off x="2311600" y="2518625"/>
              <a:ext cx="19550" cy="22025"/>
            </a:xfrm>
            <a:custGeom>
              <a:avLst/>
              <a:gdLst/>
              <a:ahLst/>
              <a:cxnLst/>
              <a:rect l="l" t="t" r="r" b="b"/>
              <a:pathLst>
                <a:path w="782" h="881" extrusionOk="0">
                  <a:moveTo>
                    <a:pt x="167" y="0"/>
                  </a:moveTo>
                  <a:lnTo>
                    <a:pt x="83" y="33"/>
                  </a:lnTo>
                  <a:lnTo>
                    <a:pt x="34" y="100"/>
                  </a:lnTo>
                  <a:lnTo>
                    <a:pt x="0" y="166"/>
                  </a:lnTo>
                  <a:lnTo>
                    <a:pt x="0" y="249"/>
                  </a:lnTo>
                  <a:lnTo>
                    <a:pt x="50" y="382"/>
                  </a:lnTo>
                  <a:lnTo>
                    <a:pt x="133" y="499"/>
                  </a:lnTo>
                  <a:lnTo>
                    <a:pt x="233" y="632"/>
                  </a:lnTo>
                  <a:lnTo>
                    <a:pt x="366" y="748"/>
                  </a:lnTo>
                  <a:lnTo>
                    <a:pt x="516" y="831"/>
                  </a:lnTo>
                  <a:lnTo>
                    <a:pt x="665" y="881"/>
                  </a:lnTo>
                  <a:lnTo>
                    <a:pt x="732" y="881"/>
                  </a:lnTo>
                  <a:lnTo>
                    <a:pt x="748" y="864"/>
                  </a:lnTo>
                  <a:lnTo>
                    <a:pt x="748" y="831"/>
                  </a:lnTo>
                  <a:lnTo>
                    <a:pt x="732" y="798"/>
                  </a:lnTo>
                  <a:lnTo>
                    <a:pt x="698" y="765"/>
                  </a:lnTo>
                  <a:lnTo>
                    <a:pt x="665" y="765"/>
                  </a:lnTo>
                  <a:lnTo>
                    <a:pt x="565" y="731"/>
                  </a:lnTo>
                  <a:lnTo>
                    <a:pt x="466" y="665"/>
                  </a:lnTo>
                  <a:lnTo>
                    <a:pt x="383" y="598"/>
                  </a:lnTo>
                  <a:lnTo>
                    <a:pt x="316" y="515"/>
                  </a:lnTo>
                  <a:lnTo>
                    <a:pt x="266" y="465"/>
                  </a:lnTo>
                  <a:lnTo>
                    <a:pt x="216" y="349"/>
                  </a:lnTo>
                  <a:lnTo>
                    <a:pt x="200" y="233"/>
                  </a:lnTo>
                  <a:lnTo>
                    <a:pt x="200" y="183"/>
                  </a:lnTo>
                  <a:lnTo>
                    <a:pt x="216" y="133"/>
                  </a:lnTo>
                  <a:lnTo>
                    <a:pt x="250" y="133"/>
                  </a:lnTo>
                  <a:lnTo>
                    <a:pt x="266" y="116"/>
                  </a:lnTo>
                  <a:lnTo>
                    <a:pt x="316" y="116"/>
                  </a:lnTo>
                  <a:lnTo>
                    <a:pt x="383" y="133"/>
                  </a:lnTo>
                  <a:lnTo>
                    <a:pt x="432" y="166"/>
                  </a:lnTo>
                  <a:lnTo>
                    <a:pt x="499" y="199"/>
                  </a:lnTo>
                  <a:lnTo>
                    <a:pt x="565" y="266"/>
                  </a:lnTo>
                  <a:lnTo>
                    <a:pt x="632" y="316"/>
                  </a:lnTo>
                  <a:lnTo>
                    <a:pt x="632" y="332"/>
                  </a:lnTo>
                  <a:lnTo>
                    <a:pt x="649" y="349"/>
                  </a:lnTo>
                  <a:lnTo>
                    <a:pt x="649" y="366"/>
                  </a:lnTo>
                  <a:lnTo>
                    <a:pt x="781" y="332"/>
                  </a:lnTo>
                  <a:lnTo>
                    <a:pt x="698" y="233"/>
                  </a:lnTo>
                  <a:lnTo>
                    <a:pt x="582" y="133"/>
                  </a:lnTo>
                  <a:lnTo>
                    <a:pt x="499" y="67"/>
                  </a:lnTo>
                  <a:lnTo>
                    <a:pt x="383" y="17"/>
                  </a:lnTo>
                  <a:lnTo>
                    <a:pt x="28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8" name="Google Shape;1928;p55"/>
            <p:cNvSpPr/>
            <p:nvPr/>
          </p:nvSpPr>
          <p:spPr>
            <a:xfrm>
              <a:off x="2293300" y="2524025"/>
              <a:ext cx="19150" cy="21625"/>
            </a:xfrm>
            <a:custGeom>
              <a:avLst/>
              <a:gdLst/>
              <a:ahLst/>
              <a:cxnLst/>
              <a:rect l="l" t="t" r="r" b="b"/>
              <a:pathLst>
                <a:path w="766" h="865" extrusionOk="0">
                  <a:moveTo>
                    <a:pt x="151" y="0"/>
                  </a:moveTo>
                  <a:lnTo>
                    <a:pt x="84" y="33"/>
                  </a:lnTo>
                  <a:lnTo>
                    <a:pt x="18" y="100"/>
                  </a:lnTo>
                  <a:lnTo>
                    <a:pt x="1" y="166"/>
                  </a:lnTo>
                  <a:lnTo>
                    <a:pt x="1" y="249"/>
                  </a:lnTo>
                  <a:lnTo>
                    <a:pt x="34" y="366"/>
                  </a:lnTo>
                  <a:lnTo>
                    <a:pt x="117" y="482"/>
                  </a:lnTo>
                  <a:lnTo>
                    <a:pt x="217" y="615"/>
                  </a:lnTo>
                  <a:lnTo>
                    <a:pt x="350" y="731"/>
                  </a:lnTo>
                  <a:lnTo>
                    <a:pt x="500" y="815"/>
                  </a:lnTo>
                  <a:lnTo>
                    <a:pt x="666" y="864"/>
                  </a:lnTo>
                  <a:lnTo>
                    <a:pt x="716" y="864"/>
                  </a:lnTo>
                  <a:lnTo>
                    <a:pt x="732" y="848"/>
                  </a:lnTo>
                  <a:lnTo>
                    <a:pt x="732" y="815"/>
                  </a:lnTo>
                  <a:lnTo>
                    <a:pt x="716" y="781"/>
                  </a:lnTo>
                  <a:lnTo>
                    <a:pt x="699" y="748"/>
                  </a:lnTo>
                  <a:lnTo>
                    <a:pt x="666" y="748"/>
                  </a:lnTo>
                  <a:lnTo>
                    <a:pt x="549" y="715"/>
                  </a:lnTo>
                  <a:lnTo>
                    <a:pt x="466" y="648"/>
                  </a:lnTo>
                  <a:lnTo>
                    <a:pt x="367" y="582"/>
                  </a:lnTo>
                  <a:lnTo>
                    <a:pt x="300" y="499"/>
                  </a:lnTo>
                  <a:lnTo>
                    <a:pt x="267" y="449"/>
                  </a:lnTo>
                  <a:lnTo>
                    <a:pt x="200" y="333"/>
                  </a:lnTo>
                  <a:lnTo>
                    <a:pt x="184" y="216"/>
                  </a:lnTo>
                  <a:lnTo>
                    <a:pt x="184" y="166"/>
                  </a:lnTo>
                  <a:lnTo>
                    <a:pt x="217" y="116"/>
                  </a:lnTo>
                  <a:lnTo>
                    <a:pt x="300" y="116"/>
                  </a:lnTo>
                  <a:lnTo>
                    <a:pt x="367" y="133"/>
                  </a:lnTo>
                  <a:lnTo>
                    <a:pt x="433" y="166"/>
                  </a:lnTo>
                  <a:lnTo>
                    <a:pt x="500" y="200"/>
                  </a:lnTo>
                  <a:lnTo>
                    <a:pt x="549" y="266"/>
                  </a:lnTo>
                  <a:lnTo>
                    <a:pt x="616" y="316"/>
                  </a:lnTo>
                  <a:lnTo>
                    <a:pt x="616" y="333"/>
                  </a:lnTo>
                  <a:lnTo>
                    <a:pt x="633" y="349"/>
                  </a:lnTo>
                  <a:lnTo>
                    <a:pt x="633" y="366"/>
                  </a:lnTo>
                  <a:lnTo>
                    <a:pt x="766" y="333"/>
                  </a:lnTo>
                  <a:lnTo>
                    <a:pt x="682" y="233"/>
                  </a:lnTo>
                  <a:lnTo>
                    <a:pt x="583" y="133"/>
                  </a:lnTo>
                  <a:lnTo>
                    <a:pt x="483" y="67"/>
                  </a:lnTo>
                  <a:lnTo>
                    <a:pt x="383" y="17"/>
                  </a:lnTo>
                  <a:lnTo>
                    <a:pt x="26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29" name="Google Shape;1929;p55"/>
            <p:cNvSpPr/>
            <p:nvPr/>
          </p:nvSpPr>
          <p:spPr>
            <a:xfrm>
              <a:off x="2274200" y="2528575"/>
              <a:ext cx="19550" cy="22050"/>
            </a:xfrm>
            <a:custGeom>
              <a:avLst/>
              <a:gdLst/>
              <a:ahLst/>
              <a:cxnLst/>
              <a:rect l="l" t="t" r="r" b="b"/>
              <a:pathLst>
                <a:path w="782" h="882" extrusionOk="0">
                  <a:moveTo>
                    <a:pt x="167" y="1"/>
                  </a:moveTo>
                  <a:lnTo>
                    <a:pt x="100" y="34"/>
                  </a:lnTo>
                  <a:lnTo>
                    <a:pt x="34" y="101"/>
                  </a:lnTo>
                  <a:lnTo>
                    <a:pt x="0" y="167"/>
                  </a:lnTo>
                  <a:lnTo>
                    <a:pt x="0" y="267"/>
                  </a:lnTo>
                  <a:lnTo>
                    <a:pt x="50" y="383"/>
                  </a:lnTo>
                  <a:lnTo>
                    <a:pt x="133" y="500"/>
                  </a:lnTo>
                  <a:lnTo>
                    <a:pt x="250" y="633"/>
                  </a:lnTo>
                  <a:lnTo>
                    <a:pt x="366" y="749"/>
                  </a:lnTo>
                  <a:lnTo>
                    <a:pt x="516" y="832"/>
                  </a:lnTo>
                  <a:lnTo>
                    <a:pt x="682" y="882"/>
                  </a:lnTo>
                  <a:lnTo>
                    <a:pt x="732" y="882"/>
                  </a:lnTo>
                  <a:lnTo>
                    <a:pt x="748" y="865"/>
                  </a:lnTo>
                  <a:lnTo>
                    <a:pt x="748" y="849"/>
                  </a:lnTo>
                  <a:lnTo>
                    <a:pt x="732" y="799"/>
                  </a:lnTo>
                  <a:lnTo>
                    <a:pt x="715" y="782"/>
                  </a:lnTo>
                  <a:lnTo>
                    <a:pt x="682" y="766"/>
                  </a:lnTo>
                  <a:lnTo>
                    <a:pt x="582" y="732"/>
                  </a:lnTo>
                  <a:lnTo>
                    <a:pt x="482" y="682"/>
                  </a:lnTo>
                  <a:lnTo>
                    <a:pt x="399" y="599"/>
                  </a:lnTo>
                  <a:lnTo>
                    <a:pt x="316" y="533"/>
                  </a:lnTo>
                  <a:lnTo>
                    <a:pt x="283" y="466"/>
                  </a:lnTo>
                  <a:lnTo>
                    <a:pt x="216" y="350"/>
                  </a:lnTo>
                  <a:lnTo>
                    <a:pt x="200" y="234"/>
                  </a:lnTo>
                  <a:lnTo>
                    <a:pt x="200" y="184"/>
                  </a:lnTo>
                  <a:lnTo>
                    <a:pt x="233" y="134"/>
                  </a:lnTo>
                  <a:lnTo>
                    <a:pt x="250" y="134"/>
                  </a:lnTo>
                  <a:lnTo>
                    <a:pt x="316" y="117"/>
                  </a:lnTo>
                  <a:lnTo>
                    <a:pt x="383" y="134"/>
                  </a:lnTo>
                  <a:lnTo>
                    <a:pt x="449" y="167"/>
                  </a:lnTo>
                  <a:lnTo>
                    <a:pt x="516" y="217"/>
                  </a:lnTo>
                  <a:lnTo>
                    <a:pt x="566" y="267"/>
                  </a:lnTo>
                  <a:lnTo>
                    <a:pt x="632" y="333"/>
                  </a:lnTo>
                  <a:lnTo>
                    <a:pt x="632" y="350"/>
                  </a:lnTo>
                  <a:lnTo>
                    <a:pt x="649" y="367"/>
                  </a:lnTo>
                  <a:lnTo>
                    <a:pt x="649" y="383"/>
                  </a:lnTo>
                  <a:lnTo>
                    <a:pt x="782" y="350"/>
                  </a:lnTo>
                  <a:lnTo>
                    <a:pt x="698" y="234"/>
                  </a:lnTo>
                  <a:lnTo>
                    <a:pt x="599" y="134"/>
                  </a:lnTo>
                  <a:lnTo>
                    <a:pt x="499" y="67"/>
                  </a:lnTo>
                  <a:lnTo>
                    <a:pt x="399" y="34"/>
                  </a:lnTo>
                  <a:lnTo>
                    <a:pt x="28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0" name="Google Shape;1930;p55"/>
            <p:cNvSpPr/>
            <p:nvPr/>
          </p:nvSpPr>
          <p:spPr>
            <a:xfrm>
              <a:off x="2255925" y="2534000"/>
              <a:ext cx="19550" cy="22025"/>
            </a:xfrm>
            <a:custGeom>
              <a:avLst/>
              <a:gdLst/>
              <a:ahLst/>
              <a:cxnLst/>
              <a:rect l="l" t="t" r="r" b="b"/>
              <a:pathLst>
                <a:path w="782" h="881" extrusionOk="0">
                  <a:moveTo>
                    <a:pt x="166" y="0"/>
                  </a:moveTo>
                  <a:lnTo>
                    <a:pt x="83" y="33"/>
                  </a:lnTo>
                  <a:lnTo>
                    <a:pt x="33" y="100"/>
                  </a:lnTo>
                  <a:lnTo>
                    <a:pt x="0" y="166"/>
                  </a:lnTo>
                  <a:lnTo>
                    <a:pt x="0" y="249"/>
                  </a:lnTo>
                  <a:lnTo>
                    <a:pt x="50" y="382"/>
                  </a:lnTo>
                  <a:lnTo>
                    <a:pt x="116" y="482"/>
                  </a:lnTo>
                  <a:lnTo>
                    <a:pt x="233" y="615"/>
                  </a:lnTo>
                  <a:lnTo>
                    <a:pt x="349" y="731"/>
                  </a:lnTo>
                  <a:lnTo>
                    <a:pt x="499" y="814"/>
                  </a:lnTo>
                  <a:lnTo>
                    <a:pt x="665" y="864"/>
                  </a:lnTo>
                  <a:lnTo>
                    <a:pt x="698" y="881"/>
                  </a:lnTo>
                  <a:lnTo>
                    <a:pt x="731" y="864"/>
                  </a:lnTo>
                  <a:lnTo>
                    <a:pt x="731" y="848"/>
                  </a:lnTo>
                  <a:lnTo>
                    <a:pt x="748" y="831"/>
                  </a:lnTo>
                  <a:lnTo>
                    <a:pt x="715" y="781"/>
                  </a:lnTo>
                  <a:lnTo>
                    <a:pt x="698" y="765"/>
                  </a:lnTo>
                  <a:lnTo>
                    <a:pt x="665" y="748"/>
                  </a:lnTo>
                  <a:lnTo>
                    <a:pt x="565" y="715"/>
                  </a:lnTo>
                  <a:lnTo>
                    <a:pt x="465" y="665"/>
                  </a:lnTo>
                  <a:lnTo>
                    <a:pt x="382" y="598"/>
                  </a:lnTo>
                  <a:lnTo>
                    <a:pt x="299" y="515"/>
                  </a:lnTo>
                  <a:lnTo>
                    <a:pt x="266" y="449"/>
                  </a:lnTo>
                  <a:lnTo>
                    <a:pt x="216" y="332"/>
                  </a:lnTo>
                  <a:lnTo>
                    <a:pt x="183" y="216"/>
                  </a:lnTo>
                  <a:lnTo>
                    <a:pt x="200" y="166"/>
                  </a:lnTo>
                  <a:lnTo>
                    <a:pt x="216" y="116"/>
                  </a:lnTo>
                  <a:lnTo>
                    <a:pt x="299" y="116"/>
                  </a:lnTo>
                  <a:lnTo>
                    <a:pt x="366" y="133"/>
                  </a:lnTo>
                  <a:lnTo>
                    <a:pt x="432" y="166"/>
                  </a:lnTo>
                  <a:lnTo>
                    <a:pt x="499" y="199"/>
                  </a:lnTo>
                  <a:lnTo>
                    <a:pt x="565" y="266"/>
                  </a:lnTo>
                  <a:lnTo>
                    <a:pt x="632" y="316"/>
                  </a:lnTo>
                  <a:lnTo>
                    <a:pt x="632" y="332"/>
                  </a:lnTo>
                  <a:lnTo>
                    <a:pt x="648" y="349"/>
                  </a:lnTo>
                  <a:lnTo>
                    <a:pt x="648" y="366"/>
                  </a:lnTo>
                  <a:lnTo>
                    <a:pt x="781" y="332"/>
                  </a:lnTo>
                  <a:lnTo>
                    <a:pt x="682" y="233"/>
                  </a:lnTo>
                  <a:lnTo>
                    <a:pt x="582" y="133"/>
                  </a:lnTo>
                  <a:lnTo>
                    <a:pt x="499" y="67"/>
                  </a:lnTo>
                  <a:lnTo>
                    <a:pt x="382" y="17"/>
                  </a:lnTo>
                  <a:lnTo>
                    <a:pt x="266"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1" name="Google Shape;1931;p55"/>
            <p:cNvSpPr/>
            <p:nvPr/>
          </p:nvSpPr>
          <p:spPr>
            <a:xfrm>
              <a:off x="2237225" y="2538550"/>
              <a:ext cx="19550" cy="22475"/>
            </a:xfrm>
            <a:custGeom>
              <a:avLst/>
              <a:gdLst/>
              <a:ahLst/>
              <a:cxnLst/>
              <a:rect l="l" t="t" r="r" b="b"/>
              <a:pathLst>
                <a:path w="782" h="899" extrusionOk="0">
                  <a:moveTo>
                    <a:pt x="150" y="1"/>
                  </a:moveTo>
                  <a:lnTo>
                    <a:pt x="83" y="51"/>
                  </a:lnTo>
                  <a:lnTo>
                    <a:pt x="33" y="101"/>
                  </a:lnTo>
                  <a:lnTo>
                    <a:pt x="0" y="184"/>
                  </a:lnTo>
                  <a:lnTo>
                    <a:pt x="0" y="267"/>
                  </a:lnTo>
                  <a:lnTo>
                    <a:pt x="50" y="383"/>
                  </a:lnTo>
                  <a:lnTo>
                    <a:pt x="133" y="499"/>
                  </a:lnTo>
                  <a:lnTo>
                    <a:pt x="233" y="632"/>
                  </a:lnTo>
                  <a:lnTo>
                    <a:pt x="366" y="749"/>
                  </a:lnTo>
                  <a:lnTo>
                    <a:pt x="515" y="832"/>
                  </a:lnTo>
                  <a:lnTo>
                    <a:pt x="665" y="898"/>
                  </a:lnTo>
                  <a:lnTo>
                    <a:pt x="698" y="898"/>
                  </a:lnTo>
                  <a:lnTo>
                    <a:pt x="731" y="882"/>
                  </a:lnTo>
                  <a:lnTo>
                    <a:pt x="748" y="865"/>
                  </a:lnTo>
                  <a:lnTo>
                    <a:pt x="748" y="849"/>
                  </a:lnTo>
                  <a:lnTo>
                    <a:pt x="731" y="799"/>
                  </a:lnTo>
                  <a:lnTo>
                    <a:pt x="698" y="782"/>
                  </a:lnTo>
                  <a:lnTo>
                    <a:pt x="665" y="765"/>
                  </a:lnTo>
                  <a:lnTo>
                    <a:pt x="565" y="732"/>
                  </a:lnTo>
                  <a:lnTo>
                    <a:pt x="466" y="682"/>
                  </a:lnTo>
                  <a:lnTo>
                    <a:pt x="382" y="616"/>
                  </a:lnTo>
                  <a:lnTo>
                    <a:pt x="299" y="533"/>
                  </a:lnTo>
                  <a:lnTo>
                    <a:pt x="266" y="466"/>
                  </a:lnTo>
                  <a:lnTo>
                    <a:pt x="216" y="350"/>
                  </a:lnTo>
                  <a:lnTo>
                    <a:pt x="183" y="234"/>
                  </a:lnTo>
                  <a:lnTo>
                    <a:pt x="200" y="184"/>
                  </a:lnTo>
                  <a:lnTo>
                    <a:pt x="216" y="134"/>
                  </a:lnTo>
                  <a:lnTo>
                    <a:pt x="366" y="134"/>
                  </a:lnTo>
                  <a:lnTo>
                    <a:pt x="432" y="167"/>
                  </a:lnTo>
                  <a:lnTo>
                    <a:pt x="499" y="217"/>
                  </a:lnTo>
                  <a:lnTo>
                    <a:pt x="565" y="267"/>
                  </a:lnTo>
                  <a:lnTo>
                    <a:pt x="632" y="333"/>
                  </a:lnTo>
                  <a:lnTo>
                    <a:pt x="632" y="350"/>
                  </a:lnTo>
                  <a:lnTo>
                    <a:pt x="648" y="367"/>
                  </a:lnTo>
                  <a:lnTo>
                    <a:pt x="648" y="383"/>
                  </a:lnTo>
                  <a:lnTo>
                    <a:pt x="781" y="333"/>
                  </a:lnTo>
                  <a:lnTo>
                    <a:pt x="682" y="234"/>
                  </a:lnTo>
                  <a:lnTo>
                    <a:pt x="582" y="134"/>
                  </a:lnTo>
                  <a:lnTo>
                    <a:pt x="499" y="67"/>
                  </a:lnTo>
                  <a:lnTo>
                    <a:pt x="382" y="34"/>
                  </a:lnTo>
                  <a:lnTo>
                    <a:pt x="26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2" name="Google Shape;1932;p55"/>
            <p:cNvSpPr/>
            <p:nvPr/>
          </p:nvSpPr>
          <p:spPr>
            <a:xfrm>
              <a:off x="2218525" y="2543550"/>
              <a:ext cx="19550" cy="22450"/>
            </a:xfrm>
            <a:custGeom>
              <a:avLst/>
              <a:gdLst/>
              <a:ahLst/>
              <a:cxnLst/>
              <a:rect l="l" t="t" r="r" b="b"/>
              <a:pathLst>
                <a:path w="782" h="898" extrusionOk="0">
                  <a:moveTo>
                    <a:pt x="283" y="0"/>
                  </a:moveTo>
                  <a:lnTo>
                    <a:pt x="166" y="17"/>
                  </a:lnTo>
                  <a:lnTo>
                    <a:pt x="83" y="50"/>
                  </a:lnTo>
                  <a:lnTo>
                    <a:pt x="33" y="100"/>
                  </a:lnTo>
                  <a:lnTo>
                    <a:pt x="0" y="183"/>
                  </a:lnTo>
                  <a:lnTo>
                    <a:pt x="0" y="266"/>
                  </a:lnTo>
                  <a:lnTo>
                    <a:pt x="50" y="383"/>
                  </a:lnTo>
                  <a:lnTo>
                    <a:pt x="133" y="499"/>
                  </a:lnTo>
                  <a:lnTo>
                    <a:pt x="233" y="632"/>
                  </a:lnTo>
                  <a:lnTo>
                    <a:pt x="366" y="748"/>
                  </a:lnTo>
                  <a:lnTo>
                    <a:pt x="515" y="831"/>
                  </a:lnTo>
                  <a:lnTo>
                    <a:pt x="682" y="898"/>
                  </a:lnTo>
                  <a:lnTo>
                    <a:pt x="715" y="898"/>
                  </a:lnTo>
                  <a:lnTo>
                    <a:pt x="732" y="881"/>
                  </a:lnTo>
                  <a:lnTo>
                    <a:pt x="748" y="865"/>
                  </a:lnTo>
                  <a:lnTo>
                    <a:pt x="748" y="848"/>
                  </a:lnTo>
                  <a:lnTo>
                    <a:pt x="732" y="798"/>
                  </a:lnTo>
                  <a:lnTo>
                    <a:pt x="698" y="781"/>
                  </a:lnTo>
                  <a:lnTo>
                    <a:pt x="682" y="765"/>
                  </a:lnTo>
                  <a:lnTo>
                    <a:pt x="565" y="732"/>
                  </a:lnTo>
                  <a:lnTo>
                    <a:pt x="466" y="682"/>
                  </a:lnTo>
                  <a:lnTo>
                    <a:pt x="382" y="615"/>
                  </a:lnTo>
                  <a:lnTo>
                    <a:pt x="316" y="532"/>
                  </a:lnTo>
                  <a:lnTo>
                    <a:pt x="266" y="466"/>
                  </a:lnTo>
                  <a:lnTo>
                    <a:pt x="216" y="366"/>
                  </a:lnTo>
                  <a:lnTo>
                    <a:pt x="200" y="233"/>
                  </a:lnTo>
                  <a:lnTo>
                    <a:pt x="200" y="183"/>
                  </a:lnTo>
                  <a:lnTo>
                    <a:pt x="233" y="133"/>
                  </a:lnTo>
                  <a:lnTo>
                    <a:pt x="382" y="133"/>
                  </a:lnTo>
                  <a:lnTo>
                    <a:pt x="449" y="167"/>
                  </a:lnTo>
                  <a:lnTo>
                    <a:pt x="515" y="216"/>
                  </a:lnTo>
                  <a:lnTo>
                    <a:pt x="565" y="266"/>
                  </a:lnTo>
                  <a:lnTo>
                    <a:pt x="632" y="333"/>
                  </a:lnTo>
                  <a:lnTo>
                    <a:pt x="632" y="349"/>
                  </a:lnTo>
                  <a:lnTo>
                    <a:pt x="648" y="366"/>
                  </a:lnTo>
                  <a:lnTo>
                    <a:pt x="648" y="383"/>
                  </a:lnTo>
                  <a:lnTo>
                    <a:pt x="781" y="349"/>
                  </a:lnTo>
                  <a:lnTo>
                    <a:pt x="698" y="233"/>
                  </a:lnTo>
                  <a:lnTo>
                    <a:pt x="599" y="150"/>
                  </a:lnTo>
                  <a:lnTo>
                    <a:pt x="499" y="83"/>
                  </a:lnTo>
                  <a:lnTo>
                    <a:pt x="399" y="34"/>
                  </a:lnTo>
                  <a:lnTo>
                    <a:pt x="28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3" name="Google Shape;1933;p55"/>
            <p:cNvSpPr/>
            <p:nvPr/>
          </p:nvSpPr>
          <p:spPr>
            <a:xfrm>
              <a:off x="2199825" y="2548950"/>
              <a:ext cx="19550" cy="22050"/>
            </a:xfrm>
            <a:custGeom>
              <a:avLst/>
              <a:gdLst/>
              <a:ahLst/>
              <a:cxnLst/>
              <a:rect l="l" t="t" r="r" b="b"/>
              <a:pathLst>
                <a:path w="782" h="882" extrusionOk="0">
                  <a:moveTo>
                    <a:pt x="166" y="0"/>
                  </a:moveTo>
                  <a:lnTo>
                    <a:pt x="83" y="34"/>
                  </a:lnTo>
                  <a:lnTo>
                    <a:pt x="33" y="83"/>
                  </a:lnTo>
                  <a:lnTo>
                    <a:pt x="0" y="167"/>
                  </a:lnTo>
                  <a:lnTo>
                    <a:pt x="0" y="250"/>
                  </a:lnTo>
                  <a:lnTo>
                    <a:pt x="50" y="383"/>
                  </a:lnTo>
                  <a:lnTo>
                    <a:pt x="133" y="482"/>
                  </a:lnTo>
                  <a:lnTo>
                    <a:pt x="233" y="632"/>
                  </a:lnTo>
                  <a:lnTo>
                    <a:pt x="366" y="732"/>
                  </a:lnTo>
                  <a:lnTo>
                    <a:pt x="515" y="815"/>
                  </a:lnTo>
                  <a:lnTo>
                    <a:pt x="682" y="881"/>
                  </a:lnTo>
                  <a:lnTo>
                    <a:pt x="715" y="881"/>
                  </a:lnTo>
                  <a:lnTo>
                    <a:pt x="732" y="865"/>
                  </a:lnTo>
                  <a:lnTo>
                    <a:pt x="748" y="848"/>
                  </a:lnTo>
                  <a:lnTo>
                    <a:pt x="748" y="831"/>
                  </a:lnTo>
                  <a:lnTo>
                    <a:pt x="732" y="782"/>
                  </a:lnTo>
                  <a:lnTo>
                    <a:pt x="715" y="765"/>
                  </a:lnTo>
                  <a:lnTo>
                    <a:pt x="682" y="748"/>
                  </a:lnTo>
                  <a:lnTo>
                    <a:pt x="565" y="715"/>
                  </a:lnTo>
                  <a:lnTo>
                    <a:pt x="466" y="665"/>
                  </a:lnTo>
                  <a:lnTo>
                    <a:pt x="383" y="582"/>
                  </a:lnTo>
                  <a:lnTo>
                    <a:pt x="316" y="499"/>
                  </a:lnTo>
                  <a:lnTo>
                    <a:pt x="266" y="449"/>
                  </a:lnTo>
                  <a:lnTo>
                    <a:pt x="216" y="333"/>
                  </a:lnTo>
                  <a:lnTo>
                    <a:pt x="200" y="216"/>
                  </a:lnTo>
                  <a:lnTo>
                    <a:pt x="200" y="167"/>
                  </a:lnTo>
                  <a:lnTo>
                    <a:pt x="233" y="117"/>
                  </a:lnTo>
                  <a:lnTo>
                    <a:pt x="250" y="117"/>
                  </a:lnTo>
                  <a:lnTo>
                    <a:pt x="283" y="100"/>
                  </a:lnTo>
                  <a:lnTo>
                    <a:pt x="316" y="117"/>
                  </a:lnTo>
                  <a:lnTo>
                    <a:pt x="383" y="133"/>
                  </a:lnTo>
                  <a:lnTo>
                    <a:pt x="449" y="150"/>
                  </a:lnTo>
                  <a:lnTo>
                    <a:pt x="565" y="250"/>
                  </a:lnTo>
                  <a:lnTo>
                    <a:pt x="632" y="316"/>
                  </a:lnTo>
                  <a:lnTo>
                    <a:pt x="632" y="333"/>
                  </a:lnTo>
                  <a:lnTo>
                    <a:pt x="648" y="349"/>
                  </a:lnTo>
                  <a:lnTo>
                    <a:pt x="648" y="366"/>
                  </a:lnTo>
                  <a:lnTo>
                    <a:pt x="781" y="333"/>
                  </a:lnTo>
                  <a:lnTo>
                    <a:pt x="698" y="216"/>
                  </a:lnTo>
                  <a:lnTo>
                    <a:pt x="599" y="133"/>
                  </a:lnTo>
                  <a:lnTo>
                    <a:pt x="499" y="67"/>
                  </a:lnTo>
                  <a:lnTo>
                    <a:pt x="399" y="17"/>
                  </a:lnTo>
                  <a:lnTo>
                    <a:pt x="28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4" name="Google Shape;1934;p55"/>
            <p:cNvSpPr/>
            <p:nvPr/>
          </p:nvSpPr>
          <p:spPr>
            <a:xfrm>
              <a:off x="2181525" y="2553525"/>
              <a:ext cx="19575" cy="22450"/>
            </a:xfrm>
            <a:custGeom>
              <a:avLst/>
              <a:gdLst/>
              <a:ahLst/>
              <a:cxnLst/>
              <a:rect l="l" t="t" r="r" b="b"/>
              <a:pathLst>
                <a:path w="783" h="898" extrusionOk="0">
                  <a:moveTo>
                    <a:pt x="150" y="0"/>
                  </a:moveTo>
                  <a:lnTo>
                    <a:pt x="84" y="33"/>
                  </a:lnTo>
                  <a:lnTo>
                    <a:pt x="34" y="100"/>
                  </a:lnTo>
                  <a:lnTo>
                    <a:pt x="1" y="166"/>
                  </a:lnTo>
                  <a:lnTo>
                    <a:pt x="1" y="250"/>
                  </a:lnTo>
                  <a:lnTo>
                    <a:pt x="51" y="382"/>
                  </a:lnTo>
                  <a:lnTo>
                    <a:pt x="117" y="515"/>
                  </a:lnTo>
                  <a:lnTo>
                    <a:pt x="234" y="648"/>
                  </a:lnTo>
                  <a:lnTo>
                    <a:pt x="350" y="748"/>
                  </a:lnTo>
                  <a:lnTo>
                    <a:pt x="500" y="848"/>
                  </a:lnTo>
                  <a:lnTo>
                    <a:pt x="666" y="898"/>
                  </a:lnTo>
                  <a:lnTo>
                    <a:pt x="699" y="898"/>
                  </a:lnTo>
                  <a:lnTo>
                    <a:pt x="716" y="881"/>
                  </a:lnTo>
                  <a:lnTo>
                    <a:pt x="732" y="865"/>
                  </a:lnTo>
                  <a:lnTo>
                    <a:pt x="732" y="848"/>
                  </a:lnTo>
                  <a:lnTo>
                    <a:pt x="716" y="798"/>
                  </a:lnTo>
                  <a:lnTo>
                    <a:pt x="699" y="781"/>
                  </a:lnTo>
                  <a:lnTo>
                    <a:pt x="666" y="765"/>
                  </a:lnTo>
                  <a:lnTo>
                    <a:pt x="566" y="732"/>
                  </a:lnTo>
                  <a:lnTo>
                    <a:pt x="466" y="682"/>
                  </a:lnTo>
                  <a:lnTo>
                    <a:pt x="383" y="615"/>
                  </a:lnTo>
                  <a:lnTo>
                    <a:pt x="300" y="532"/>
                  </a:lnTo>
                  <a:lnTo>
                    <a:pt x="267" y="466"/>
                  </a:lnTo>
                  <a:lnTo>
                    <a:pt x="217" y="366"/>
                  </a:lnTo>
                  <a:lnTo>
                    <a:pt x="184" y="250"/>
                  </a:lnTo>
                  <a:lnTo>
                    <a:pt x="200" y="183"/>
                  </a:lnTo>
                  <a:lnTo>
                    <a:pt x="217" y="150"/>
                  </a:lnTo>
                  <a:lnTo>
                    <a:pt x="234" y="150"/>
                  </a:lnTo>
                  <a:lnTo>
                    <a:pt x="267" y="133"/>
                  </a:lnTo>
                  <a:lnTo>
                    <a:pt x="300" y="133"/>
                  </a:lnTo>
                  <a:lnTo>
                    <a:pt x="367" y="150"/>
                  </a:lnTo>
                  <a:lnTo>
                    <a:pt x="433" y="166"/>
                  </a:lnTo>
                  <a:lnTo>
                    <a:pt x="500" y="216"/>
                  </a:lnTo>
                  <a:lnTo>
                    <a:pt x="566" y="266"/>
                  </a:lnTo>
                  <a:lnTo>
                    <a:pt x="633" y="333"/>
                  </a:lnTo>
                  <a:lnTo>
                    <a:pt x="649" y="349"/>
                  </a:lnTo>
                  <a:lnTo>
                    <a:pt x="649" y="366"/>
                  </a:lnTo>
                  <a:lnTo>
                    <a:pt x="782" y="333"/>
                  </a:lnTo>
                  <a:lnTo>
                    <a:pt x="682" y="233"/>
                  </a:lnTo>
                  <a:lnTo>
                    <a:pt x="583" y="133"/>
                  </a:lnTo>
                  <a:lnTo>
                    <a:pt x="483" y="67"/>
                  </a:lnTo>
                  <a:lnTo>
                    <a:pt x="383" y="17"/>
                  </a:lnTo>
                  <a:lnTo>
                    <a:pt x="26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5" name="Google Shape;1935;p55"/>
            <p:cNvSpPr/>
            <p:nvPr/>
          </p:nvSpPr>
          <p:spPr>
            <a:xfrm>
              <a:off x="2162825" y="2558500"/>
              <a:ext cx="19575" cy="22475"/>
            </a:xfrm>
            <a:custGeom>
              <a:avLst/>
              <a:gdLst/>
              <a:ahLst/>
              <a:cxnLst/>
              <a:rect l="l" t="t" r="r" b="b"/>
              <a:pathLst>
                <a:path w="783" h="899" extrusionOk="0">
                  <a:moveTo>
                    <a:pt x="151" y="1"/>
                  </a:moveTo>
                  <a:lnTo>
                    <a:pt x="84" y="34"/>
                  </a:lnTo>
                  <a:lnTo>
                    <a:pt x="18" y="100"/>
                  </a:lnTo>
                  <a:lnTo>
                    <a:pt x="1" y="167"/>
                  </a:lnTo>
                  <a:lnTo>
                    <a:pt x="1" y="250"/>
                  </a:lnTo>
                  <a:lnTo>
                    <a:pt x="51" y="400"/>
                  </a:lnTo>
                  <a:lnTo>
                    <a:pt x="134" y="516"/>
                  </a:lnTo>
                  <a:lnTo>
                    <a:pt x="234" y="649"/>
                  </a:lnTo>
                  <a:lnTo>
                    <a:pt x="350" y="765"/>
                  </a:lnTo>
                  <a:lnTo>
                    <a:pt x="500" y="848"/>
                  </a:lnTo>
                  <a:lnTo>
                    <a:pt x="666" y="898"/>
                  </a:lnTo>
                  <a:lnTo>
                    <a:pt x="732" y="898"/>
                  </a:lnTo>
                  <a:lnTo>
                    <a:pt x="732" y="882"/>
                  </a:lnTo>
                  <a:lnTo>
                    <a:pt x="749" y="848"/>
                  </a:lnTo>
                  <a:lnTo>
                    <a:pt x="716" y="798"/>
                  </a:lnTo>
                  <a:lnTo>
                    <a:pt x="699" y="782"/>
                  </a:lnTo>
                  <a:lnTo>
                    <a:pt x="666" y="782"/>
                  </a:lnTo>
                  <a:lnTo>
                    <a:pt x="566" y="732"/>
                  </a:lnTo>
                  <a:lnTo>
                    <a:pt x="466" y="682"/>
                  </a:lnTo>
                  <a:lnTo>
                    <a:pt x="383" y="616"/>
                  </a:lnTo>
                  <a:lnTo>
                    <a:pt x="300" y="516"/>
                  </a:lnTo>
                  <a:lnTo>
                    <a:pt x="267" y="466"/>
                  </a:lnTo>
                  <a:lnTo>
                    <a:pt x="217" y="350"/>
                  </a:lnTo>
                  <a:lnTo>
                    <a:pt x="184" y="233"/>
                  </a:lnTo>
                  <a:lnTo>
                    <a:pt x="200" y="183"/>
                  </a:lnTo>
                  <a:lnTo>
                    <a:pt x="217" y="134"/>
                  </a:lnTo>
                  <a:lnTo>
                    <a:pt x="300" y="134"/>
                  </a:lnTo>
                  <a:lnTo>
                    <a:pt x="367" y="150"/>
                  </a:lnTo>
                  <a:lnTo>
                    <a:pt x="433" y="183"/>
                  </a:lnTo>
                  <a:lnTo>
                    <a:pt x="500" y="217"/>
                  </a:lnTo>
                  <a:lnTo>
                    <a:pt x="566" y="283"/>
                  </a:lnTo>
                  <a:lnTo>
                    <a:pt x="616" y="333"/>
                  </a:lnTo>
                  <a:lnTo>
                    <a:pt x="616" y="350"/>
                  </a:lnTo>
                  <a:lnTo>
                    <a:pt x="633" y="366"/>
                  </a:lnTo>
                  <a:lnTo>
                    <a:pt x="782" y="333"/>
                  </a:lnTo>
                  <a:lnTo>
                    <a:pt x="682" y="233"/>
                  </a:lnTo>
                  <a:lnTo>
                    <a:pt x="583" y="134"/>
                  </a:lnTo>
                  <a:lnTo>
                    <a:pt x="483" y="67"/>
                  </a:lnTo>
                  <a:lnTo>
                    <a:pt x="383" y="17"/>
                  </a:lnTo>
                  <a:lnTo>
                    <a:pt x="26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6" name="Google Shape;1936;p55"/>
            <p:cNvSpPr/>
            <p:nvPr/>
          </p:nvSpPr>
          <p:spPr>
            <a:xfrm>
              <a:off x="2144550" y="2563075"/>
              <a:ext cx="19150" cy="22875"/>
            </a:xfrm>
            <a:custGeom>
              <a:avLst/>
              <a:gdLst/>
              <a:ahLst/>
              <a:cxnLst/>
              <a:rect l="l" t="t" r="r" b="b"/>
              <a:pathLst>
                <a:path w="766" h="915" extrusionOk="0">
                  <a:moveTo>
                    <a:pt x="167" y="0"/>
                  </a:moveTo>
                  <a:lnTo>
                    <a:pt x="84" y="34"/>
                  </a:lnTo>
                  <a:lnTo>
                    <a:pt x="34" y="100"/>
                  </a:lnTo>
                  <a:lnTo>
                    <a:pt x="1" y="167"/>
                  </a:lnTo>
                  <a:lnTo>
                    <a:pt x="1" y="250"/>
                  </a:lnTo>
                  <a:lnTo>
                    <a:pt x="50" y="399"/>
                  </a:lnTo>
                  <a:lnTo>
                    <a:pt x="117" y="532"/>
                  </a:lnTo>
                  <a:lnTo>
                    <a:pt x="217" y="665"/>
                  </a:lnTo>
                  <a:lnTo>
                    <a:pt x="350" y="782"/>
                  </a:lnTo>
                  <a:lnTo>
                    <a:pt x="499" y="865"/>
                  </a:lnTo>
                  <a:lnTo>
                    <a:pt x="649" y="915"/>
                  </a:lnTo>
                  <a:lnTo>
                    <a:pt x="715" y="915"/>
                  </a:lnTo>
                  <a:lnTo>
                    <a:pt x="732" y="898"/>
                  </a:lnTo>
                  <a:lnTo>
                    <a:pt x="732" y="865"/>
                  </a:lnTo>
                  <a:lnTo>
                    <a:pt x="715" y="832"/>
                  </a:lnTo>
                  <a:lnTo>
                    <a:pt x="682" y="798"/>
                  </a:lnTo>
                  <a:lnTo>
                    <a:pt x="649" y="798"/>
                  </a:lnTo>
                  <a:lnTo>
                    <a:pt x="549" y="748"/>
                  </a:lnTo>
                  <a:lnTo>
                    <a:pt x="449" y="699"/>
                  </a:lnTo>
                  <a:lnTo>
                    <a:pt x="366" y="632"/>
                  </a:lnTo>
                  <a:lnTo>
                    <a:pt x="300" y="549"/>
                  </a:lnTo>
                  <a:lnTo>
                    <a:pt x="250" y="499"/>
                  </a:lnTo>
                  <a:lnTo>
                    <a:pt x="200" y="383"/>
                  </a:lnTo>
                  <a:lnTo>
                    <a:pt x="183" y="266"/>
                  </a:lnTo>
                  <a:lnTo>
                    <a:pt x="183" y="217"/>
                  </a:lnTo>
                  <a:lnTo>
                    <a:pt x="217" y="167"/>
                  </a:lnTo>
                  <a:lnTo>
                    <a:pt x="233" y="167"/>
                  </a:lnTo>
                  <a:lnTo>
                    <a:pt x="267" y="150"/>
                  </a:lnTo>
                  <a:lnTo>
                    <a:pt x="300" y="150"/>
                  </a:lnTo>
                  <a:lnTo>
                    <a:pt x="366" y="167"/>
                  </a:lnTo>
                  <a:lnTo>
                    <a:pt x="416" y="200"/>
                  </a:lnTo>
                  <a:lnTo>
                    <a:pt x="499" y="233"/>
                  </a:lnTo>
                  <a:lnTo>
                    <a:pt x="549" y="300"/>
                  </a:lnTo>
                  <a:lnTo>
                    <a:pt x="616" y="350"/>
                  </a:lnTo>
                  <a:lnTo>
                    <a:pt x="616" y="366"/>
                  </a:lnTo>
                  <a:lnTo>
                    <a:pt x="632" y="383"/>
                  </a:lnTo>
                  <a:lnTo>
                    <a:pt x="632" y="399"/>
                  </a:lnTo>
                  <a:lnTo>
                    <a:pt x="765" y="366"/>
                  </a:lnTo>
                  <a:lnTo>
                    <a:pt x="682" y="266"/>
                  </a:lnTo>
                  <a:lnTo>
                    <a:pt x="582" y="167"/>
                  </a:lnTo>
                  <a:lnTo>
                    <a:pt x="483" y="100"/>
                  </a:lnTo>
                  <a:lnTo>
                    <a:pt x="383" y="34"/>
                  </a:lnTo>
                  <a:lnTo>
                    <a:pt x="283" y="17"/>
                  </a:lnTo>
                  <a:lnTo>
                    <a:pt x="16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7" name="Google Shape;1937;p55"/>
            <p:cNvSpPr/>
            <p:nvPr/>
          </p:nvSpPr>
          <p:spPr>
            <a:xfrm>
              <a:off x="2125450" y="2569300"/>
              <a:ext cx="19550" cy="21650"/>
            </a:xfrm>
            <a:custGeom>
              <a:avLst/>
              <a:gdLst/>
              <a:ahLst/>
              <a:cxnLst/>
              <a:rect l="l" t="t" r="r" b="b"/>
              <a:pathLst>
                <a:path w="782" h="866" extrusionOk="0">
                  <a:moveTo>
                    <a:pt x="166" y="1"/>
                  </a:moveTo>
                  <a:lnTo>
                    <a:pt x="83" y="34"/>
                  </a:lnTo>
                  <a:lnTo>
                    <a:pt x="33" y="101"/>
                  </a:lnTo>
                  <a:lnTo>
                    <a:pt x="0" y="167"/>
                  </a:lnTo>
                  <a:lnTo>
                    <a:pt x="0" y="250"/>
                  </a:lnTo>
                  <a:lnTo>
                    <a:pt x="50" y="366"/>
                  </a:lnTo>
                  <a:lnTo>
                    <a:pt x="133" y="483"/>
                  </a:lnTo>
                  <a:lnTo>
                    <a:pt x="233" y="616"/>
                  </a:lnTo>
                  <a:lnTo>
                    <a:pt x="366" y="732"/>
                  </a:lnTo>
                  <a:lnTo>
                    <a:pt x="515" y="815"/>
                  </a:lnTo>
                  <a:lnTo>
                    <a:pt x="682" y="865"/>
                  </a:lnTo>
                  <a:lnTo>
                    <a:pt x="731" y="865"/>
                  </a:lnTo>
                  <a:lnTo>
                    <a:pt x="748" y="848"/>
                  </a:lnTo>
                  <a:lnTo>
                    <a:pt x="748" y="815"/>
                  </a:lnTo>
                  <a:lnTo>
                    <a:pt x="731" y="782"/>
                  </a:lnTo>
                  <a:lnTo>
                    <a:pt x="698" y="749"/>
                  </a:lnTo>
                  <a:lnTo>
                    <a:pt x="682" y="749"/>
                  </a:lnTo>
                  <a:lnTo>
                    <a:pt x="565" y="716"/>
                  </a:lnTo>
                  <a:lnTo>
                    <a:pt x="465" y="649"/>
                  </a:lnTo>
                  <a:lnTo>
                    <a:pt x="382" y="583"/>
                  </a:lnTo>
                  <a:lnTo>
                    <a:pt x="316" y="499"/>
                  </a:lnTo>
                  <a:lnTo>
                    <a:pt x="299" y="483"/>
                  </a:lnTo>
                  <a:lnTo>
                    <a:pt x="266" y="450"/>
                  </a:lnTo>
                  <a:lnTo>
                    <a:pt x="216" y="333"/>
                  </a:lnTo>
                  <a:lnTo>
                    <a:pt x="200" y="217"/>
                  </a:lnTo>
                  <a:lnTo>
                    <a:pt x="200" y="167"/>
                  </a:lnTo>
                  <a:lnTo>
                    <a:pt x="233" y="117"/>
                  </a:lnTo>
                  <a:lnTo>
                    <a:pt x="316" y="117"/>
                  </a:lnTo>
                  <a:lnTo>
                    <a:pt x="382" y="134"/>
                  </a:lnTo>
                  <a:lnTo>
                    <a:pt x="432" y="167"/>
                  </a:lnTo>
                  <a:lnTo>
                    <a:pt x="499" y="200"/>
                  </a:lnTo>
                  <a:lnTo>
                    <a:pt x="565" y="267"/>
                  </a:lnTo>
                  <a:lnTo>
                    <a:pt x="632" y="317"/>
                  </a:lnTo>
                  <a:lnTo>
                    <a:pt x="632" y="333"/>
                  </a:lnTo>
                  <a:lnTo>
                    <a:pt x="648" y="350"/>
                  </a:lnTo>
                  <a:lnTo>
                    <a:pt x="648" y="366"/>
                  </a:lnTo>
                  <a:lnTo>
                    <a:pt x="781" y="333"/>
                  </a:lnTo>
                  <a:lnTo>
                    <a:pt x="698" y="234"/>
                  </a:lnTo>
                  <a:lnTo>
                    <a:pt x="598" y="134"/>
                  </a:lnTo>
                  <a:lnTo>
                    <a:pt x="499" y="67"/>
                  </a:lnTo>
                  <a:lnTo>
                    <a:pt x="399" y="17"/>
                  </a:lnTo>
                  <a:lnTo>
                    <a:pt x="28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8" name="Google Shape;1938;p55"/>
            <p:cNvSpPr/>
            <p:nvPr/>
          </p:nvSpPr>
          <p:spPr>
            <a:xfrm>
              <a:off x="2107150" y="2573875"/>
              <a:ext cx="19550" cy="22050"/>
            </a:xfrm>
            <a:custGeom>
              <a:avLst/>
              <a:gdLst/>
              <a:ahLst/>
              <a:cxnLst/>
              <a:rect l="l" t="t" r="r" b="b"/>
              <a:pathLst>
                <a:path w="782" h="882" extrusionOk="0">
                  <a:moveTo>
                    <a:pt x="150" y="1"/>
                  </a:moveTo>
                  <a:lnTo>
                    <a:pt x="84" y="34"/>
                  </a:lnTo>
                  <a:lnTo>
                    <a:pt x="17" y="100"/>
                  </a:lnTo>
                  <a:lnTo>
                    <a:pt x="1" y="167"/>
                  </a:lnTo>
                  <a:lnTo>
                    <a:pt x="1" y="250"/>
                  </a:lnTo>
                  <a:lnTo>
                    <a:pt x="51" y="383"/>
                  </a:lnTo>
                  <a:lnTo>
                    <a:pt x="117" y="499"/>
                  </a:lnTo>
                  <a:lnTo>
                    <a:pt x="217" y="632"/>
                  </a:lnTo>
                  <a:lnTo>
                    <a:pt x="350" y="749"/>
                  </a:lnTo>
                  <a:lnTo>
                    <a:pt x="499" y="832"/>
                  </a:lnTo>
                  <a:lnTo>
                    <a:pt x="666" y="882"/>
                  </a:lnTo>
                  <a:lnTo>
                    <a:pt x="715" y="882"/>
                  </a:lnTo>
                  <a:lnTo>
                    <a:pt x="732" y="865"/>
                  </a:lnTo>
                  <a:lnTo>
                    <a:pt x="732" y="848"/>
                  </a:lnTo>
                  <a:lnTo>
                    <a:pt x="715" y="798"/>
                  </a:lnTo>
                  <a:lnTo>
                    <a:pt x="699" y="782"/>
                  </a:lnTo>
                  <a:lnTo>
                    <a:pt x="666" y="765"/>
                  </a:lnTo>
                  <a:lnTo>
                    <a:pt x="566" y="732"/>
                  </a:lnTo>
                  <a:lnTo>
                    <a:pt x="466" y="665"/>
                  </a:lnTo>
                  <a:lnTo>
                    <a:pt x="383" y="599"/>
                  </a:lnTo>
                  <a:lnTo>
                    <a:pt x="300" y="533"/>
                  </a:lnTo>
                  <a:lnTo>
                    <a:pt x="267" y="466"/>
                  </a:lnTo>
                  <a:lnTo>
                    <a:pt x="200" y="350"/>
                  </a:lnTo>
                  <a:lnTo>
                    <a:pt x="184" y="233"/>
                  </a:lnTo>
                  <a:lnTo>
                    <a:pt x="184" y="183"/>
                  </a:lnTo>
                  <a:lnTo>
                    <a:pt x="217" y="134"/>
                  </a:lnTo>
                  <a:lnTo>
                    <a:pt x="233" y="134"/>
                  </a:lnTo>
                  <a:lnTo>
                    <a:pt x="300" y="117"/>
                  </a:lnTo>
                  <a:lnTo>
                    <a:pt x="366" y="134"/>
                  </a:lnTo>
                  <a:lnTo>
                    <a:pt x="433" y="167"/>
                  </a:lnTo>
                  <a:lnTo>
                    <a:pt x="499" y="217"/>
                  </a:lnTo>
                  <a:lnTo>
                    <a:pt x="566" y="267"/>
                  </a:lnTo>
                  <a:lnTo>
                    <a:pt x="616" y="316"/>
                  </a:lnTo>
                  <a:lnTo>
                    <a:pt x="616" y="333"/>
                  </a:lnTo>
                  <a:lnTo>
                    <a:pt x="632" y="366"/>
                  </a:lnTo>
                  <a:lnTo>
                    <a:pt x="782" y="333"/>
                  </a:lnTo>
                  <a:lnTo>
                    <a:pt x="682" y="233"/>
                  </a:lnTo>
                  <a:lnTo>
                    <a:pt x="582" y="134"/>
                  </a:lnTo>
                  <a:lnTo>
                    <a:pt x="483" y="67"/>
                  </a:lnTo>
                  <a:lnTo>
                    <a:pt x="383" y="17"/>
                  </a:lnTo>
                  <a:lnTo>
                    <a:pt x="26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39" name="Google Shape;1939;p55"/>
            <p:cNvSpPr/>
            <p:nvPr/>
          </p:nvSpPr>
          <p:spPr>
            <a:xfrm>
              <a:off x="2509375" y="2225250"/>
              <a:ext cx="372350" cy="553100"/>
            </a:xfrm>
            <a:custGeom>
              <a:avLst/>
              <a:gdLst/>
              <a:ahLst/>
              <a:cxnLst/>
              <a:rect l="l" t="t" r="r" b="b"/>
              <a:pathLst>
                <a:path w="14894" h="22124" extrusionOk="0">
                  <a:moveTo>
                    <a:pt x="4106" y="1"/>
                  </a:moveTo>
                  <a:lnTo>
                    <a:pt x="4023" y="34"/>
                  </a:lnTo>
                  <a:lnTo>
                    <a:pt x="3940" y="67"/>
                  </a:lnTo>
                  <a:lnTo>
                    <a:pt x="3874" y="117"/>
                  </a:lnTo>
                  <a:lnTo>
                    <a:pt x="3807" y="183"/>
                  </a:lnTo>
                  <a:lnTo>
                    <a:pt x="3757" y="283"/>
                  </a:lnTo>
                  <a:lnTo>
                    <a:pt x="3707" y="399"/>
                  </a:lnTo>
                  <a:lnTo>
                    <a:pt x="3674" y="532"/>
                  </a:lnTo>
                  <a:lnTo>
                    <a:pt x="3641" y="682"/>
                  </a:lnTo>
                  <a:lnTo>
                    <a:pt x="3641" y="848"/>
                  </a:lnTo>
                  <a:lnTo>
                    <a:pt x="3641" y="1048"/>
                  </a:lnTo>
                  <a:lnTo>
                    <a:pt x="3658" y="1280"/>
                  </a:lnTo>
                  <a:lnTo>
                    <a:pt x="3674" y="1513"/>
                  </a:lnTo>
                  <a:lnTo>
                    <a:pt x="3724" y="1796"/>
                  </a:lnTo>
                  <a:lnTo>
                    <a:pt x="3857" y="2411"/>
                  </a:lnTo>
                  <a:lnTo>
                    <a:pt x="4057" y="3159"/>
                  </a:lnTo>
                  <a:lnTo>
                    <a:pt x="4239" y="3807"/>
                  </a:lnTo>
                  <a:lnTo>
                    <a:pt x="4455" y="4472"/>
                  </a:lnTo>
                  <a:lnTo>
                    <a:pt x="4688" y="5136"/>
                  </a:lnTo>
                  <a:lnTo>
                    <a:pt x="4921" y="5801"/>
                  </a:lnTo>
                  <a:lnTo>
                    <a:pt x="5419" y="7114"/>
                  </a:lnTo>
                  <a:lnTo>
                    <a:pt x="5885" y="8328"/>
                  </a:lnTo>
                  <a:lnTo>
                    <a:pt x="6666" y="10256"/>
                  </a:lnTo>
                  <a:lnTo>
                    <a:pt x="6915" y="10871"/>
                  </a:lnTo>
                  <a:lnTo>
                    <a:pt x="6982" y="11054"/>
                  </a:lnTo>
                  <a:lnTo>
                    <a:pt x="6998" y="11170"/>
                  </a:lnTo>
                  <a:lnTo>
                    <a:pt x="6998" y="11203"/>
                  </a:lnTo>
                  <a:lnTo>
                    <a:pt x="6949" y="11270"/>
                  </a:lnTo>
                  <a:lnTo>
                    <a:pt x="6749" y="11419"/>
                  </a:lnTo>
                  <a:lnTo>
                    <a:pt x="6450" y="11652"/>
                  </a:lnTo>
                  <a:lnTo>
                    <a:pt x="6068" y="11934"/>
                  </a:lnTo>
                  <a:lnTo>
                    <a:pt x="5070" y="12599"/>
                  </a:lnTo>
                  <a:lnTo>
                    <a:pt x="3890" y="13347"/>
                  </a:lnTo>
                  <a:lnTo>
                    <a:pt x="2677" y="14128"/>
                  </a:lnTo>
                  <a:lnTo>
                    <a:pt x="1547" y="14876"/>
                  </a:lnTo>
                  <a:lnTo>
                    <a:pt x="649" y="15491"/>
                  </a:lnTo>
                  <a:lnTo>
                    <a:pt x="317" y="15724"/>
                  </a:lnTo>
                  <a:lnTo>
                    <a:pt x="84" y="15907"/>
                  </a:lnTo>
                  <a:lnTo>
                    <a:pt x="51" y="15940"/>
                  </a:lnTo>
                  <a:lnTo>
                    <a:pt x="34" y="15990"/>
                  </a:lnTo>
                  <a:lnTo>
                    <a:pt x="1" y="16090"/>
                  </a:lnTo>
                  <a:lnTo>
                    <a:pt x="1" y="16223"/>
                  </a:lnTo>
                  <a:lnTo>
                    <a:pt x="34" y="16389"/>
                  </a:lnTo>
                  <a:lnTo>
                    <a:pt x="67" y="16572"/>
                  </a:lnTo>
                  <a:lnTo>
                    <a:pt x="134" y="16771"/>
                  </a:lnTo>
                  <a:lnTo>
                    <a:pt x="234" y="16987"/>
                  </a:lnTo>
                  <a:lnTo>
                    <a:pt x="333" y="17220"/>
                  </a:lnTo>
                  <a:lnTo>
                    <a:pt x="599" y="17735"/>
                  </a:lnTo>
                  <a:lnTo>
                    <a:pt x="915" y="18284"/>
                  </a:lnTo>
                  <a:lnTo>
                    <a:pt x="1281" y="18849"/>
                  </a:lnTo>
                  <a:lnTo>
                    <a:pt x="1680" y="19414"/>
                  </a:lnTo>
                  <a:lnTo>
                    <a:pt x="2095" y="19979"/>
                  </a:lnTo>
                  <a:lnTo>
                    <a:pt x="2511" y="20511"/>
                  </a:lnTo>
                  <a:lnTo>
                    <a:pt x="2926" y="20993"/>
                  </a:lnTo>
                  <a:lnTo>
                    <a:pt x="3309" y="21408"/>
                  </a:lnTo>
                  <a:lnTo>
                    <a:pt x="3508" y="21591"/>
                  </a:lnTo>
                  <a:lnTo>
                    <a:pt x="3674" y="21741"/>
                  </a:lnTo>
                  <a:lnTo>
                    <a:pt x="3840" y="21891"/>
                  </a:lnTo>
                  <a:lnTo>
                    <a:pt x="4007" y="21990"/>
                  </a:lnTo>
                  <a:lnTo>
                    <a:pt x="4140" y="22073"/>
                  </a:lnTo>
                  <a:lnTo>
                    <a:pt x="4256" y="22123"/>
                  </a:lnTo>
                  <a:lnTo>
                    <a:pt x="4422" y="22123"/>
                  </a:lnTo>
                  <a:lnTo>
                    <a:pt x="4455" y="22107"/>
                  </a:lnTo>
                  <a:lnTo>
                    <a:pt x="4871" y="21891"/>
                  </a:lnTo>
                  <a:lnTo>
                    <a:pt x="5370" y="21625"/>
                  </a:lnTo>
                  <a:lnTo>
                    <a:pt x="5951" y="21276"/>
                  </a:lnTo>
                  <a:lnTo>
                    <a:pt x="6583" y="20893"/>
                  </a:lnTo>
                  <a:lnTo>
                    <a:pt x="7281" y="20461"/>
                  </a:lnTo>
                  <a:lnTo>
                    <a:pt x="7996" y="19979"/>
                  </a:lnTo>
                  <a:lnTo>
                    <a:pt x="8744" y="19447"/>
                  </a:lnTo>
                  <a:lnTo>
                    <a:pt x="9525" y="18899"/>
                  </a:lnTo>
                  <a:lnTo>
                    <a:pt x="10289" y="18317"/>
                  </a:lnTo>
                  <a:lnTo>
                    <a:pt x="11037" y="17702"/>
                  </a:lnTo>
                  <a:lnTo>
                    <a:pt x="11785" y="17054"/>
                  </a:lnTo>
                  <a:lnTo>
                    <a:pt x="12483" y="16406"/>
                  </a:lnTo>
                  <a:lnTo>
                    <a:pt x="12816" y="16073"/>
                  </a:lnTo>
                  <a:lnTo>
                    <a:pt x="13148" y="15741"/>
                  </a:lnTo>
                  <a:lnTo>
                    <a:pt x="13447" y="15408"/>
                  </a:lnTo>
                  <a:lnTo>
                    <a:pt x="13747" y="15076"/>
                  </a:lnTo>
                  <a:lnTo>
                    <a:pt x="14029" y="14743"/>
                  </a:lnTo>
                  <a:lnTo>
                    <a:pt x="14278" y="14394"/>
                  </a:lnTo>
                  <a:lnTo>
                    <a:pt x="14511" y="14062"/>
                  </a:lnTo>
                  <a:lnTo>
                    <a:pt x="14727" y="13730"/>
                  </a:lnTo>
                  <a:lnTo>
                    <a:pt x="14794" y="13613"/>
                  </a:lnTo>
                  <a:lnTo>
                    <a:pt x="14827" y="13513"/>
                  </a:lnTo>
                  <a:lnTo>
                    <a:pt x="14860" y="13381"/>
                  </a:lnTo>
                  <a:lnTo>
                    <a:pt x="14893" y="13264"/>
                  </a:lnTo>
                  <a:lnTo>
                    <a:pt x="14893" y="13131"/>
                  </a:lnTo>
                  <a:lnTo>
                    <a:pt x="14893" y="12982"/>
                  </a:lnTo>
                  <a:lnTo>
                    <a:pt x="14860" y="12682"/>
                  </a:lnTo>
                  <a:lnTo>
                    <a:pt x="14794" y="12367"/>
                  </a:lnTo>
                  <a:lnTo>
                    <a:pt x="14677" y="12018"/>
                  </a:lnTo>
                  <a:lnTo>
                    <a:pt x="14544" y="11669"/>
                  </a:lnTo>
                  <a:lnTo>
                    <a:pt x="14362" y="11286"/>
                  </a:lnTo>
                  <a:lnTo>
                    <a:pt x="14146" y="10887"/>
                  </a:lnTo>
                  <a:lnTo>
                    <a:pt x="13913" y="10472"/>
                  </a:lnTo>
                  <a:lnTo>
                    <a:pt x="13647" y="10040"/>
                  </a:lnTo>
                  <a:lnTo>
                    <a:pt x="13364" y="9608"/>
                  </a:lnTo>
                  <a:lnTo>
                    <a:pt x="13049" y="9159"/>
                  </a:lnTo>
                  <a:lnTo>
                    <a:pt x="12733" y="8710"/>
                  </a:lnTo>
                  <a:lnTo>
                    <a:pt x="12018" y="7779"/>
                  </a:lnTo>
                  <a:lnTo>
                    <a:pt x="11253" y="6832"/>
                  </a:lnTo>
                  <a:lnTo>
                    <a:pt x="10456" y="5901"/>
                  </a:lnTo>
                  <a:lnTo>
                    <a:pt x="9641" y="4987"/>
                  </a:lnTo>
                  <a:lnTo>
                    <a:pt x="8827" y="4089"/>
                  </a:lnTo>
                  <a:lnTo>
                    <a:pt x="8029" y="3242"/>
                  </a:lnTo>
                  <a:lnTo>
                    <a:pt x="7264" y="2444"/>
                  </a:lnTo>
                  <a:lnTo>
                    <a:pt x="5918" y="1081"/>
                  </a:lnTo>
                  <a:lnTo>
                    <a:pt x="5669" y="848"/>
                  </a:lnTo>
                  <a:lnTo>
                    <a:pt x="5403" y="616"/>
                  </a:lnTo>
                  <a:lnTo>
                    <a:pt x="5153" y="416"/>
                  </a:lnTo>
                  <a:lnTo>
                    <a:pt x="4888" y="250"/>
                  </a:lnTo>
                  <a:lnTo>
                    <a:pt x="4655" y="117"/>
                  </a:lnTo>
                  <a:lnTo>
                    <a:pt x="4539" y="67"/>
                  </a:lnTo>
                  <a:lnTo>
                    <a:pt x="4422" y="34"/>
                  </a:lnTo>
                  <a:lnTo>
                    <a:pt x="4306" y="17"/>
                  </a:lnTo>
                  <a:lnTo>
                    <a:pt x="4206"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0" name="Google Shape;1940;p55"/>
            <p:cNvSpPr/>
            <p:nvPr/>
          </p:nvSpPr>
          <p:spPr>
            <a:xfrm>
              <a:off x="2248425" y="2585100"/>
              <a:ext cx="373175" cy="209025"/>
            </a:xfrm>
            <a:custGeom>
              <a:avLst/>
              <a:gdLst/>
              <a:ahLst/>
              <a:cxnLst/>
              <a:rect l="l" t="t" r="r" b="b"/>
              <a:pathLst>
                <a:path w="14927" h="8361" extrusionOk="0">
                  <a:moveTo>
                    <a:pt x="7564" y="0"/>
                  </a:moveTo>
                  <a:lnTo>
                    <a:pt x="7048" y="17"/>
                  </a:lnTo>
                  <a:lnTo>
                    <a:pt x="6550" y="67"/>
                  </a:lnTo>
                  <a:lnTo>
                    <a:pt x="6084" y="117"/>
                  </a:lnTo>
                  <a:lnTo>
                    <a:pt x="5669" y="183"/>
                  </a:lnTo>
                  <a:lnTo>
                    <a:pt x="5486" y="233"/>
                  </a:lnTo>
                  <a:lnTo>
                    <a:pt x="5320" y="283"/>
                  </a:lnTo>
                  <a:lnTo>
                    <a:pt x="5070" y="399"/>
                  </a:lnTo>
                  <a:lnTo>
                    <a:pt x="4738" y="549"/>
                  </a:lnTo>
                  <a:lnTo>
                    <a:pt x="4339" y="748"/>
                  </a:lnTo>
                  <a:lnTo>
                    <a:pt x="3923" y="964"/>
                  </a:lnTo>
                  <a:lnTo>
                    <a:pt x="3458" y="1230"/>
                  </a:lnTo>
                  <a:lnTo>
                    <a:pt x="2976" y="1513"/>
                  </a:lnTo>
                  <a:lnTo>
                    <a:pt x="2494" y="1812"/>
                  </a:lnTo>
                  <a:lnTo>
                    <a:pt x="2029" y="2128"/>
                  </a:lnTo>
                  <a:lnTo>
                    <a:pt x="1563" y="2444"/>
                  </a:lnTo>
                  <a:lnTo>
                    <a:pt x="1148" y="2776"/>
                  </a:lnTo>
                  <a:lnTo>
                    <a:pt x="782" y="3092"/>
                  </a:lnTo>
                  <a:lnTo>
                    <a:pt x="616" y="3258"/>
                  </a:lnTo>
                  <a:lnTo>
                    <a:pt x="466" y="3408"/>
                  </a:lnTo>
                  <a:lnTo>
                    <a:pt x="333" y="3557"/>
                  </a:lnTo>
                  <a:lnTo>
                    <a:pt x="217" y="3707"/>
                  </a:lnTo>
                  <a:lnTo>
                    <a:pt x="134" y="3856"/>
                  </a:lnTo>
                  <a:lnTo>
                    <a:pt x="67" y="3989"/>
                  </a:lnTo>
                  <a:lnTo>
                    <a:pt x="18" y="4122"/>
                  </a:lnTo>
                  <a:lnTo>
                    <a:pt x="1" y="4255"/>
                  </a:lnTo>
                  <a:lnTo>
                    <a:pt x="18" y="4372"/>
                  </a:lnTo>
                  <a:lnTo>
                    <a:pt x="67" y="4488"/>
                  </a:lnTo>
                  <a:lnTo>
                    <a:pt x="117" y="4571"/>
                  </a:lnTo>
                  <a:lnTo>
                    <a:pt x="200" y="4638"/>
                  </a:lnTo>
                  <a:lnTo>
                    <a:pt x="300" y="4688"/>
                  </a:lnTo>
                  <a:lnTo>
                    <a:pt x="400" y="4721"/>
                  </a:lnTo>
                  <a:lnTo>
                    <a:pt x="666" y="4721"/>
                  </a:lnTo>
                  <a:lnTo>
                    <a:pt x="815" y="4688"/>
                  </a:lnTo>
                  <a:lnTo>
                    <a:pt x="965" y="4654"/>
                  </a:lnTo>
                  <a:lnTo>
                    <a:pt x="1297" y="4555"/>
                  </a:lnTo>
                  <a:lnTo>
                    <a:pt x="1663" y="4405"/>
                  </a:lnTo>
                  <a:lnTo>
                    <a:pt x="2029" y="4222"/>
                  </a:lnTo>
                  <a:lnTo>
                    <a:pt x="2411" y="4023"/>
                  </a:lnTo>
                  <a:lnTo>
                    <a:pt x="2777" y="3807"/>
                  </a:lnTo>
                  <a:lnTo>
                    <a:pt x="3142" y="3591"/>
                  </a:lnTo>
                  <a:lnTo>
                    <a:pt x="3205" y="3550"/>
                  </a:lnTo>
                  <a:lnTo>
                    <a:pt x="3205" y="3550"/>
                  </a:lnTo>
                  <a:lnTo>
                    <a:pt x="3126" y="3607"/>
                  </a:lnTo>
                  <a:lnTo>
                    <a:pt x="2793" y="3873"/>
                  </a:lnTo>
                  <a:lnTo>
                    <a:pt x="2444" y="4139"/>
                  </a:lnTo>
                  <a:lnTo>
                    <a:pt x="2128" y="4422"/>
                  </a:lnTo>
                  <a:lnTo>
                    <a:pt x="1813" y="4721"/>
                  </a:lnTo>
                  <a:lnTo>
                    <a:pt x="1547" y="5020"/>
                  </a:lnTo>
                  <a:lnTo>
                    <a:pt x="1430" y="5170"/>
                  </a:lnTo>
                  <a:lnTo>
                    <a:pt x="1331" y="5319"/>
                  </a:lnTo>
                  <a:lnTo>
                    <a:pt x="1247" y="5469"/>
                  </a:lnTo>
                  <a:lnTo>
                    <a:pt x="1181" y="5602"/>
                  </a:lnTo>
                  <a:lnTo>
                    <a:pt x="1131" y="5735"/>
                  </a:lnTo>
                  <a:lnTo>
                    <a:pt x="1098" y="5868"/>
                  </a:lnTo>
                  <a:lnTo>
                    <a:pt x="1098" y="6001"/>
                  </a:lnTo>
                  <a:lnTo>
                    <a:pt x="1115" y="6134"/>
                  </a:lnTo>
                  <a:lnTo>
                    <a:pt x="1148" y="6250"/>
                  </a:lnTo>
                  <a:lnTo>
                    <a:pt x="1214" y="6350"/>
                  </a:lnTo>
                  <a:lnTo>
                    <a:pt x="1314" y="6449"/>
                  </a:lnTo>
                  <a:lnTo>
                    <a:pt x="1414" y="6516"/>
                  </a:lnTo>
                  <a:lnTo>
                    <a:pt x="1547" y="6549"/>
                  </a:lnTo>
                  <a:lnTo>
                    <a:pt x="1680" y="6566"/>
                  </a:lnTo>
                  <a:lnTo>
                    <a:pt x="1829" y="6566"/>
                  </a:lnTo>
                  <a:lnTo>
                    <a:pt x="1979" y="6532"/>
                  </a:lnTo>
                  <a:lnTo>
                    <a:pt x="2145" y="6499"/>
                  </a:lnTo>
                  <a:lnTo>
                    <a:pt x="2328" y="6433"/>
                  </a:lnTo>
                  <a:lnTo>
                    <a:pt x="2511" y="6350"/>
                  </a:lnTo>
                  <a:lnTo>
                    <a:pt x="2710" y="6267"/>
                  </a:lnTo>
                  <a:lnTo>
                    <a:pt x="3092" y="6050"/>
                  </a:lnTo>
                  <a:lnTo>
                    <a:pt x="3383" y="5864"/>
                  </a:lnTo>
                  <a:lnTo>
                    <a:pt x="3383" y="5864"/>
                  </a:lnTo>
                  <a:lnTo>
                    <a:pt x="3159" y="6134"/>
                  </a:lnTo>
                  <a:lnTo>
                    <a:pt x="3059" y="6283"/>
                  </a:lnTo>
                  <a:lnTo>
                    <a:pt x="2959" y="6433"/>
                  </a:lnTo>
                  <a:lnTo>
                    <a:pt x="2876" y="6582"/>
                  </a:lnTo>
                  <a:lnTo>
                    <a:pt x="2826" y="6715"/>
                  </a:lnTo>
                  <a:lnTo>
                    <a:pt x="2793" y="6848"/>
                  </a:lnTo>
                  <a:lnTo>
                    <a:pt x="2777" y="6981"/>
                  </a:lnTo>
                  <a:lnTo>
                    <a:pt x="2777" y="7114"/>
                  </a:lnTo>
                  <a:lnTo>
                    <a:pt x="2810" y="7231"/>
                  </a:lnTo>
                  <a:lnTo>
                    <a:pt x="2876" y="7330"/>
                  </a:lnTo>
                  <a:lnTo>
                    <a:pt x="2959" y="7430"/>
                  </a:lnTo>
                  <a:lnTo>
                    <a:pt x="3043" y="7497"/>
                  </a:lnTo>
                  <a:lnTo>
                    <a:pt x="3142" y="7530"/>
                  </a:lnTo>
                  <a:lnTo>
                    <a:pt x="3259" y="7563"/>
                  </a:lnTo>
                  <a:lnTo>
                    <a:pt x="3392" y="7563"/>
                  </a:lnTo>
                  <a:lnTo>
                    <a:pt x="3541" y="7530"/>
                  </a:lnTo>
                  <a:lnTo>
                    <a:pt x="3691" y="7497"/>
                  </a:lnTo>
                  <a:lnTo>
                    <a:pt x="3840" y="7447"/>
                  </a:lnTo>
                  <a:lnTo>
                    <a:pt x="4007" y="7397"/>
                  </a:lnTo>
                  <a:lnTo>
                    <a:pt x="4372" y="7231"/>
                  </a:lnTo>
                  <a:lnTo>
                    <a:pt x="4738" y="7031"/>
                  </a:lnTo>
                  <a:lnTo>
                    <a:pt x="5137" y="6798"/>
                  </a:lnTo>
                  <a:lnTo>
                    <a:pt x="5519" y="6549"/>
                  </a:lnTo>
                  <a:lnTo>
                    <a:pt x="5626" y="6471"/>
                  </a:lnTo>
                  <a:lnTo>
                    <a:pt x="5626" y="6471"/>
                  </a:lnTo>
                  <a:lnTo>
                    <a:pt x="5519" y="6566"/>
                  </a:lnTo>
                  <a:lnTo>
                    <a:pt x="5253" y="6832"/>
                  </a:lnTo>
                  <a:lnTo>
                    <a:pt x="5020" y="7081"/>
                  </a:lnTo>
                  <a:lnTo>
                    <a:pt x="4838" y="7330"/>
                  </a:lnTo>
                  <a:lnTo>
                    <a:pt x="4771" y="7463"/>
                  </a:lnTo>
                  <a:lnTo>
                    <a:pt x="4721" y="7580"/>
                  </a:lnTo>
                  <a:lnTo>
                    <a:pt x="4671" y="7696"/>
                  </a:lnTo>
                  <a:lnTo>
                    <a:pt x="4655" y="7796"/>
                  </a:lnTo>
                  <a:lnTo>
                    <a:pt x="4655" y="7895"/>
                  </a:lnTo>
                  <a:lnTo>
                    <a:pt x="4671" y="7995"/>
                  </a:lnTo>
                  <a:lnTo>
                    <a:pt x="4705" y="8095"/>
                  </a:lnTo>
                  <a:lnTo>
                    <a:pt x="4771" y="8161"/>
                  </a:lnTo>
                  <a:lnTo>
                    <a:pt x="4871" y="8244"/>
                  </a:lnTo>
                  <a:lnTo>
                    <a:pt x="4971" y="8294"/>
                  </a:lnTo>
                  <a:lnTo>
                    <a:pt x="5104" y="8344"/>
                  </a:lnTo>
                  <a:lnTo>
                    <a:pt x="5237" y="8361"/>
                  </a:lnTo>
                  <a:lnTo>
                    <a:pt x="5370" y="8361"/>
                  </a:lnTo>
                  <a:lnTo>
                    <a:pt x="5519" y="8344"/>
                  </a:lnTo>
                  <a:lnTo>
                    <a:pt x="5685" y="8328"/>
                  </a:lnTo>
                  <a:lnTo>
                    <a:pt x="5852" y="8278"/>
                  </a:lnTo>
                  <a:lnTo>
                    <a:pt x="6217" y="8161"/>
                  </a:lnTo>
                  <a:lnTo>
                    <a:pt x="6583" y="8012"/>
                  </a:lnTo>
                  <a:lnTo>
                    <a:pt x="6965" y="7829"/>
                  </a:lnTo>
                  <a:lnTo>
                    <a:pt x="7347" y="7629"/>
                  </a:lnTo>
                  <a:lnTo>
                    <a:pt x="7713" y="7413"/>
                  </a:lnTo>
                  <a:lnTo>
                    <a:pt x="8062" y="7197"/>
                  </a:lnTo>
                  <a:lnTo>
                    <a:pt x="8660" y="6815"/>
                  </a:lnTo>
                  <a:lnTo>
                    <a:pt x="9076" y="6516"/>
                  </a:lnTo>
                  <a:lnTo>
                    <a:pt x="9226" y="6400"/>
                  </a:lnTo>
                  <a:lnTo>
                    <a:pt x="9674" y="6715"/>
                  </a:lnTo>
                  <a:lnTo>
                    <a:pt x="10123" y="6981"/>
                  </a:lnTo>
                  <a:lnTo>
                    <a:pt x="10539" y="7214"/>
                  </a:lnTo>
                  <a:lnTo>
                    <a:pt x="10954" y="7413"/>
                  </a:lnTo>
                  <a:lnTo>
                    <a:pt x="11353" y="7580"/>
                  </a:lnTo>
                  <a:lnTo>
                    <a:pt x="11735" y="7713"/>
                  </a:lnTo>
                  <a:lnTo>
                    <a:pt x="12118" y="7812"/>
                  </a:lnTo>
                  <a:lnTo>
                    <a:pt x="12467" y="7879"/>
                  </a:lnTo>
                  <a:lnTo>
                    <a:pt x="12816" y="7929"/>
                  </a:lnTo>
                  <a:lnTo>
                    <a:pt x="13148" y="7945"/>
                  </a:lnTo>
                  <a:lnTo>
                    <a:pt x="13481" y="7962"/>
                  </a:lnTo>
                  <a:lnTo>
                    <a:pt x="13780" y="7945"/>
                  </a:lnTo>
                  <a:lnTo>
                    <a:pt x="14079" y="7895"/>
                  </a:lnTo>
                  <a:lnTo>
                    <a:pt x="14362" y="7862"/>
                  </a:lnTo>
                  <a:lnTo>
                    <a:pt x="14627" y="7796"/>
                  </a:lnTo>
                  <a:lnTo>
                    <a:pt x="14893" y="7713"/>
                  </a:lnTo>
                  <a:lnTo>
                    <a:pt x="14910" y="7696"/>
                  </a:lnTo>
                  <a:lnTo>
                    <a:pt x="14927" y="7613"/>
                  </a:lnTo>
                  <a:lnTo>
                    <a:pt x="14927" y="7380"/>
                  </a:lnTo>
                  <a:lnTo>
                    <a:pt x="14893" y="7014"/>
                  </a:lnTo>
                  <a:lnTo>
                    <a:pt x="14844" y="6549"/>
                  </a:lnTo>
                  <a:lnTo>
                    <a:pt x="14644" y="5402"/>
                  </a:lnTo>
                  <a:lnTo>
                    <a:pt x="14411" y="4073"/>
                  </a:lnTo>
                  <a:lnTo>
                    <a:pt x="14162" y="2776"/>
                  </a:lnTo>
                  <a:lnTo>
                    <a:pt x="13929" y="1629"/>
                  </a:lnTo>
                  <a:lnTo>
                    <a:pt x="13697" y="516"/>
                  </a:lnTo>
                  <a:lnTo>
                    <a:pt x="12035" y="333"/>
                  </a:lnTo>
                  <a:lnTo>
                    <a:pt x="10505" y="167"/>
                  </a:lnTo>
                  <a:lnTo>
                    <a:pt x="8976" y="34"/>
                  </a:lnTo>
                  <a:lnTo>
                    <a:pt x="8544" y="17"/>
                  </a:lnTo>
                  <a:lnTo>
                    <a:pt x="8062"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1" name="Google Shape;1941;p55"/>
            <p:cNvSpPr/>
            <p:nvPr/>
          </p:nvSpPr>
          <p:spPr>
            <a:xfrm>
              <a:off x="2283750" y="2634125"/>
              <a:ext cx="102675" cy="81475"/>
            </a:xfrm>
            <a:custGeom>
              <a:avLst/>
              <a:gdLst/>
              <a:ahLst/>
              <a:cxnLst/>
              <a:rect l="l" t="t" r="r" b="b"/>
              <a:pathLst>
                <a:path w="4107" h="3259" extrusionOk="0">
                  <a:moveTo>
                    <a:pt x="4089" y="1"/>
                  </a:moveTo>
                  <a:lnTo>
                    <a:pt x="3524" y="300"/>
                  </a:lnTo>
                  <a:lnTo>
                    <a:pt x="3026" y="599"/>
                  </a:lnTo>
                  <a:lnTo>
                    <a:pt x="2560" y="882"/>
                  </a:lnTo>
                  <a:lnTo>
                    <a:pt x="2145" y="1181"/>
                  </a:lnTo>
                  <a:lnTo>
                    <a:pt x="1763" y="1463"/>
                  </a:lnTo>
                  <a:lnTo>
                    <a:pt x="1430" y="1729"/>
                  </a:lnTo>
                  <a:lnTo>
                    <a:pt x="1131" y="1995"/>
                  </a:lnTo>
                  <a:lnTo>
                    <a:pt x="865" y="2228"/>
                  </a:lnTo>
                  <a:lnTo>
                    <a:pt x="649" y="2461"/>
                  </a:lnTo>
                  <a:lnTo>
                    <a:pt x="449" y="2660"/>
                  </a:lnTo>
                  <a:lnTo>
                    <a:pt x="184" y="2992"/>
                  </a:lnTo>
                  <a:lnTo>
                    <a:pt x="34" y="3192"/>
                  </a:lnTo>
                  <a:lnTo>
                    <a:pt x="1" y="3258"/>
                  </a:lnTo>
                  <a:lnTo>
                    <a:pt x="350" y="2893"/>
                  </a:lnTo>
                  <a:lnTo>
                    <a:pt x="749" y="2527"/>
                  </a:lnTo>
                  <a:lnTo>
                    <a:pt x="1181" y="2161"/>
                  </a:lnTo>
                  <a:lnTo>
                    <a:pt x="1613" y="1812"/>
                  </a:lnTo>
                  <a:lnTo>
                    <a:pt x="2411" y="1231"/>
                  </a:lnTo>
                  <a:lnTo>
                    <a:pt x="2943" y="848"/>
                  </a:lnTo>
                  <a:lnTo>
                    <a:pt x="3524" y="433"/>
                  </a:lnTo>
                  <a:lnTo>
                    <a:pt x="4106" y="17"/>
                  </a:lnTo>
                  <a:lnTo>
                    <a:pt x="4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2" name="Google Shape;1942;p55"/>
            <p:cNvSpPr/>
            <p:nvPr/>
          </p:nvSpPr>
          <p:spPr>
            <a:xfrm>
              <a:off x="2332775" y="2671950"/>
              <a:ext cx="86875" cy="59850"/>
            </a:xfrm>
            <a:custGeom>
              <a:avLst/>
              <a:gdLst/>
              <a:ahLst/>
              <a:cxnLst/>
              <a:rect l="l" t="t" r="r" b="b"/>
              <a:pathLst>
                <a:path w="3475" h="2394" extrusionOk="0">
                  <a:moveTo>
                    <a:pt x="3475" y="0"/>
                  </a:moveTo>
                  <a:lnTo>
                    <a:pt x="2993" y="216"/>
                  </a:lnTo>
                  <a:lnTo>
                    <a:pt x="2527" y="466"/>
                  </a:lnTo>
                  <a:lnTo>
                    <a:pt x="2079" y="748"/>
                  </a:lnTo>
                  <a:lnTo>
                    <a:pt x="1646" y="1031"/>
                  </a:lnTo>
                  <a:lnTo>
                    <a:pt x="1214" y="1330"/>
                  </a:lnTo>
                  <a:lnTo>
                    <a:pt x="799" y="1662"/>
                  </a:lnTo>
                  <a:lnTo>
                    <a:pt x="400" y="2011"/>
                  </a:lnTo>
                  <a:lnTo>
                    <a:pt x="18" y="2377"/>
                  </a:lnTo>
                  <a:lnTo>
                    <a:pt x="1" y="2394"/>
                  </a:lnTo>
                  <a:lnTo>
                    <a:pt x="18" y="2394"/>
                  </a:lnTo>
                  <a:lnTo>
                    <a:pt x="51" y="2377"/>
                  </a:lnTo>
                  <a:lnTo>
                    <a:pt x="1763" y="1180"/>
                  </a:lnTo>
                  <a:lnTo>
                    <a:pt x="2777" y="466"/>
                  </a:lnTo>
                  <a:lnTo>
                    <a:pt x="34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3" name="Google Shape;1943;p55"/>
            <p:cNvSpPr/>
            <p:nvPr/>
          </p:nvSpPr>
          <p:spPr>
            <a:xfrm>
              <a:off x="2384725" y="2702275"/>
              <a:ext cx="66500" cy="48650"/>
            </a:xfrm>
            <a:custGeom>
              <a:avLst/>
              <a:gdLst/>
              <a:ahLst/>
              <a:cxnLst/>
              <a:rect l="l" t="t" r="r" b="b"/>
              <a:pathLst>
                <a:path w="2660" h="1946" extrusionOk="0">
                  <a:moveTo>
                    <a:pt x="2627" y="1"/>
                  </a:moveTo>
                  <a:lnTo>
                    <a:pt x="2278" y="183"/>
                  </a:lnTo>
                  <a:lnTo>
                    <a:pt x="1912" y="383"/>
                  </a:lnTo>
                  <a:lnTo>
                    <a:pt x="1580" y="599"/>
                  </a:lnTo>
                  <a:lnTo>
                    <a:pt x="1231" y="832"/>
                  </a:lnTo>
                  <a:lnTo>
                    <a:pt x="915" y="1081"/>
                  </a:lnTo>
                  <a:lnTo>
                    <a:pt x="599" y="1347"/>
                  </a:lnTo>
                  <a:lnTo>
                    <a:pt x="300" y="1629"/>
                  </a:lnTo>
                  <a:lnTo>
                    <a:pt x="17" y="1912"/>
                  </a:lnTo>
                  <a:lnTo>
                    <a:pt x="1" y="1945"/>
                  </a:lnTo>
                  <a:lnTo>
                    <a:pt x="34" y="1945"/>
                  </a:lnTo>
                  <a:lnTo>
                    <a:pt x="67" y="1912"/>
                  </a:lnTo>
                  <a:lnTo>
                    <a:pt x="1280" y="998"/>
                  </a:lnTo>
                  <a:lnTo>
                    <a:pt x="1912" y="532"/>
                  </a:lnTo>
                  <a:lnTo>
                    <a:pt x="2660" y="17"/>
                  </a:lnTo>
                  <a:lnTo>
                    <a:pt x="2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4" name="Google Shape;1944;p55"/>
            <p:cNvSpPr/>
            <p:nvPr/>
          </p:nvSpPr>
          <p:spPr>
            <a:xfrm>
              <a:off x="2556750" y="2220275"/>
              <a:ext cx="327875" cy="548100"/>
            </a:xfrm>
            <a:custGeom>
              <a:avLst/>
              <a:gdLst/>
              <a:ahLst/>
              <a:cxnLst/>
              <a:rect l="l" t="t" r="r" b="b"/>
              <a:pathLst>
                <a:path w="13115" h="21924" extrusionOk="0">
                  <a:moveTo>
                    <a:pt x="2045" y="0"/>
                  </a:moveTo>
                  <a:lnTo>
                    <a:pt x="1962" y="17"/>
                  </a:lnTo>
                  <a:lnTo>
                    <a:pt x="1879" y="33"/>
                  </a:lnTo>
                  <a:lnTo>
                    <a:pt x="1812" y="67"/>
                  </a:lnTo>
                  <a:lnTo>
                    <a:pt x="1746" y="133"/>
                  </a:lnTo>
                  <a:lnTo>
                    <a:pt x="1696" y="183"/>
                  </a:lnTo>
                  <a:lnTo>
                    <a:pt x="1646" y="266"/>
                  </a:lnTo>
                  <a:lnTo>
                    <a:pt x="1596" y="349"/>
                  </a:lnTo>
                  <a:lnTo>
                    <a:pt x="1563" y="432"/>
                  </a:lnTo>
                  <a:lnTo>
                    <a:pt x="1513" y="665"/>
                  </a:lnTo>
                  <a:lnTo>
                    <a:pt x="1497" y="914"/>
                  </a:lnTo>
                  <a:lnTo>
                    <a:pt x="1497" y="1213"/>
                  </a:lnTo>
                  <a:lnTo>
                    <a:pt x="1513" y="1546"/>
                  </a:lnTo>
                  <a:lnTo>
                    <a:pt x="1563" y="1928"/>
                  </a:lnTo>
                  <a:lnTo>
                    <a:pt x="1630" y="2327"/>
                  </a:lnTo>
                  <a:lnTo>
                    <a:pt x="1746" y="2792"/>
                  </a:lnTo>
                  <a:lnTo>
                    <a:pt x="1896" y="3341"/>
                  </a:lnTo>
                  <a:lnTo>
                    <a:pt x="2095" y="3973"/>
                  </a:lnTo>
                  <a:lnTo>
                    <a:pt x="2344" y="4654"/>
                  </a:lnTo>
                  <a:lnTo>
                    <a:pt x="2893" y="6133"/>
                  </a:lnTo>
                  <a:lnTo>
                    <a:pt x="3475" y="7646"/>
                  </a:lnTo>
                  <a:lnTo>
                    <a:pt x="4040" y="9059"/>
                  </a:lnTo>
                  <a:lnTo>
                    <a:pt x="4522" y="10239"/>
                  </a:lnTo>
                  <a:lnTo>
                    <a:pt x="4854" y="11070"/>
                  </a:lnTo>
                  <a:lnTo>
                    <a:pt x="4954" y="11302"/>
                  </a:lnTo>
                  <a:lnTo>
                    <a:pt x="4970" y="11402"/>
                  </a:lnTo>
                  <a:lnTo>
                    <a:pt x="4921" y="11469"/>
                  </a:lnTo>
                  <a:lnTo>
                    <a:pt x="4754" y="11585"/>
                  </a:lnTo>
                  <a:lnTo>
                    <a:pt x="4189" y="11984"/>
                  </a:lnTo>
                  <a:lnTo>
                    <a:pt x="2477" y="13147"/>
                  </a:lnTo>
                  <a:lnTo>
                    <a:pt x="1" y="14776"/>
                  </a:lnTo>
                  <a:lnTo>
                    <a:pt x="4937" y="21923"/>
                  </a:lnTo>
                  <a:lnTo>
                    <a:pt x="5286" y="21657"/>
                  </a:lnTo>
                  <a:lnTo>
                    <a:pt x="6184" y="20926"/>
                  </a:lnTo>
                  <a:lnTo>
                    <a:pt x="7447" y="19862"/>
                  </a:lnTo>
                  <a:lnTo>
                    <a:pt x="8178" y="19231"/>
                  </a:lnTo>
                  <a:lnTo>
                    <a:pt x="8926" y="18566"/>
                  </a:lnTo>
                  <a:lnTo>
                    <a:pt x="9674" y="17884"/>
                  </a:lnTo>
                  <a:lnTo>
                    <a:pt x="10406" y="17170"/>
                  </a:lnTo>
                  <a:lnTo>
                    <a:pt x="11087" y="16472"/>
                  </a:lnTo>
                  <a:lnTo>
                    <a:pt x="11419" y="16123"/>
                  </a:lnTo>
                  <a:lnTo>
                    <a:pt x="11719" y="15790"/>
                  </a:lnTo>
                  <a:lnTo>
                    <a:pt x="12001" y="15458"/>
                  </a:lnTo>
                  <a:lnTo>
                    <a:pt x="12251" y="15125"/>
                  </a:lnTo>
                  <a:lnTo>
                    <a:pt x="12483" y="14809"/>
                  </a:lnTo>
                  <a:lnTo>
                    <a:pt x="12683" y="14510"/>
                  </a:lnTo>
                  <a:lnTo>
                    <a:pt x="12849" y="14228"/>
                  </a:lnTo>
                  <a:lnTo>
                    <a:pt x="12982" y="13962"/>
                  </a:lnTo>
                  <a:lnTo>
                    <a:pt x="13065" y="13712"/>
                  </a:lnTo>
                  <a:lnTo>
                    <a:pt x="13115" y="13496"/>
                  </a:lnTo>
                  <a:lnTo>
                    <a:pt x="13115" y="13380"/>
                  </a:lnTo>
                  <a:lnTo>
                    <a:pt x="13115" y="13264"/>
                  </a:lnTo>
                  <a:lnTo>
                    <a:pt x="13082" y="12981"/>
                  </a:lnTo>
                  <a:lnTo>
                    <a:pt x="12998" y="12682"/>
                  </a:lnTo>
                  <a:lnTo>
                    <a:pt x="12882" y="12350"/>
                  </a:lnTo>
                  <a:lnTo>
                    <a:pt x="12733" y="12001"/>
                  </a:lnTo>
                  <a:lnTo>
                    <a:pt x="12533" y="11618"/>
                  </a:lnTo>
                  <a:lnTo>
                    <a:pt x="12317" y="11203"/>
                  </a:lnTo>
                  <a:lnTo>
                    <a:pt x="12068" y="10787"/>
                  </a:lnTo>
                  <a:lnTo>
                    <a:pt x="11802" y="10338"/>
                  </a:lnTo>
                  <a:lnTo>
                    <a:pt x="11503" y="9873"/>
                  </a:lnTo>
                  <a:lnTo>
                    <a:pt x="11187" y="9408"/>
                  </a:lnTo>
                  <a:lnTo>
                    <a:pt x="10838" y="8926"/>
                  </a:lnTo>
                  <a:lnTo>
                    <a:pt x="10123" y="7928"/>
                  </a:lnTo>
                  <a:lnTo>
                    <a:pt x="9342" y="6931"/>
                  </a:lnTo>
                  <a:lnTo>
                    <a:pt x="8544" y="5934"/>
                  </a:lnTo>
                  <a:lnTo>
                    <a:pt x="7730" y="4970"/>
                  </a:lnTo>
                  <a:lnTo>
                    <a:pt x="6932" y="4056"/>
                  </a:lnTo>
                  <a:lnTo>
                    <a:pt x="6167" y="3208"/>
                  </a:lnTo>
                  <a:lnTo>
                    <a:pt x="5452" y="2443"/>
                  </a:lnTo>
                  <a:lnTo>
                    <a:pt x="4788" y="1779"/>
                  </a:lnTo>
                  <a:lnTo>
                    <a:pt x="4223" y="1247"/>
                  </a:lnTo>
                  <a:lnTo>
                    <a:pt x="3990" y="1031"/>
                  </a:lnTo>
                  <a:lnTo>
                    <a:pt x="3774" y="848"/>
                  </a:lnTo>
                  <a:lnTo>
                    <a:pt x="3391" y="565"/>
                  </a:lnTo>
                  <a:lnTo>
                    <a:pt x="3059" y="349"/>
                  </a:lnTo>
                  <a:lnTo>
                    <a:pt x="2743" y="183"/>
                  </a:lnTo>
                  <a:lnTo>
                    <a:pt x="2477" y="67"/>
                  </a:lnTo>
                  <a:lnTo>
                    <a:pt x="2361" y="3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5" name="Google Shape;1945;p55"/>
            <p:cNvSpPr/>
            <p:nvPr/>
          </p:nvSpPr>
          <p:spPr>
            <a:xfrm>
              <a:off x="2555100" y="2348250"/>
              <a:ext cx="128000" cy="243100"/>
            </a:xfrm>
            <a:custGeom>
              <a:avLst/>
              <a:gdLst/>
              <a:ahLst/>
              <a:cxnLst/>
              <a:rect l="l" t="t" r="r" b="b"/>
              <a:pathLst>
                <a:path w="5120" h="9724" extrusionOk="0">
                  <a:moveTo>
                    <a:pt x="2577" y="0"/>
                  </a:moveTo>
                  <a:lnTo>
                    <a:pt x="2593" y="84"/>
                  </a:lnTo>
                  <a:lnTo>
                    <a:pt x="2593" y="117"/>
                  </a:lnTo>
                  <a:lnTo>
                    <a:pt x="2593" y="133"/>
                  </a:lnTo>
                  <a:lnTo>
                    <a:pt x="2610" y="200"/>
                  </a:lnTo>
                  <a:lnTo>
                    <a:pt x="2693" y="449"/>
                  </a:lnTo>
                  <a:lnTo>
                    <a:pt x="2826" y="815"/>
                  </a:lnTo>
                  <a:lnTo>
                    <a:pt x="3092" y="1579"/>
                  </a:lnTo>
                  <a:lnTo>
                    <a:pt x="3117" y="1654"/>
                  </a:lnTo>
                  <a:lnTo>
                    <a:pt x="3108" y="1646"/>
                  </a:lnTo>
                  <a:lnTo>
                    <a:pt x="2676" y="848"/>
                  </a:lnTo>
                  <a:lnTo>
                    <a:pt x="2660" y="848"/>
                  </a:lnTo>
                  <a:lnTo>
                    <a:pt x="2842" y="1264"/>
                  </a:lnTo>
                  <a:lnTo>
                    <a:pt x="3042" y="1679"/>
                  </a:lnTo>
                  <a:lnTo>
                    <a:pt x="3291" y="2128"/>
                  </a:lnTo>
                  <a:lnTo>
                    <a:pt x="3674" y="3142"/>
                  </a:lnTo>
                  <a:lnTo>
                    <a:pt x="3989" y="3906"/>
                  </a:lnTo>
                  <a:lnTo>
                    <a:pt x="4289" y="4688"/>
                  </a:lnTo>
                  <a:lnTo>
                    <a:pt x="4621" y="5452"/>
                  </a:lnTo>
                  <a:lnTo>
                    <a:pt x="4970" y="6200"/>
                  </a:lnTo>
                  <a:lnTo>
                    <a:pt x="4338" y="6616"/>
                  </a:lnTo>
                  <a:lnTo>
                    <a:pt x="3723" y="7031"/>
                  </a:lnTo>
                  <a:lnTo>
                    <a:pt x="2460" y="7895"/>
                  </a:lnTo>
                  <a:lnTo>
                    <a:pt x="1829" y="8328"/>
                  </a:lnTo>
                  <a:lnTo>
                    <a:pt x="1214" y="8776"/>
                  </a:lnTo>
                  <a:lnTo>
                    <a:pt x="632" y="9208"/>
                  </a:lnTo>
                  <a:lnTo>
                    <a:pt x="333" y="9441"/>
                  </a:lnTo>
                  <a:lnTo>
                    <a:pt x="17" y="9690"/>
                  </a:lnTo>
                  <a:lnTo>
                    <a:pt x="0" y="9707"/>
                  </a:lnTo>
                  <a:lnTo>
                    <a:pt x="0" y="9724"/>
                  </a:lnTo>
                  <a:lnTo>
                    <a:pt x="34" y="9724"/>
                  </a:lnTo>
                  <a:lnTo>
                    <a:pt x="383" y="9508"/>
                  </a:lnTo>
                  <a:lnTo>
                    <a:pt x="732" y="9292"/>
                  </a:lnTo>
                  <a:lnTo>
                    <a:pt x="1330" y="8909"/>
                  </a:lnTo>
                  <a:lnTo>
                    <a:pt x="2593" y="8045"/>
                  </a:lnTo>
                  <a:lnTo>
                    <a:pt x="3856" y="7181"/>
                  </a:lnTo>
                  <a:lnTo>
                    <a:pt x="4471" y="6732"/>
                  </a:lnTo>
                  <a:lnTo>
                    <a:pt x="5086" y="6283"/>
                  </a:lnTo>
                  <a:lnTo>
                    <a:pt x="5103" y="6267"/>
                  </a:lnTo>
                  <a:lnTo>
                    <a:pt x="5103" y="6250"/>
                  </a:lnTo>
                  <a:lnTo>
                    <a:pt x="5120" y="6217"/>
                  </a:lnTo>
                  <a:lnTo>
                    <a:pt x="5120" y="6183"/>
                  </a:lnTo>
                  <a:lnTo>
                    <a:pt x="4804" y="5402"/>
                  </a:lnTo>
                  <a:lnTo>
                    <a:pt x="4488" y="4638"/>
                  </a:lnTo>
                  <a:lnTo>
                    <a:pt x="3840" y="3092"/>
                  </a:lnTo>
                  <a:lnTo>
                    <a:pt x="3241" y="1579"/>
                  </a:lnTo>
                  <a:lnTo>
                    <a:pt x="2926" y="782"/>
                  </a:lnTo>
                  <a:lnTo>
                    <a:pt x="2776" y="416"/>
                  </a:lnTo>
                  <a:lnTo>
                    <a:pt x="2693" y="233"/>
                  </a:lnTo>
                  <a:lnTo>
                    <a:pt x="2660" y="117"/>
                  </a:lnTo>
                  <a:lnTo>
                    <a:pt x="2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6" name="Google Shape;1946;p55"/>
            <p:cNvSpPr/>
            <p:nvPr/>
          </p:nvSpPr>
          <p:spPr>
            <a:xfrm>
              <a:off x="2603700" y="2574700"/>
              <a:ext cx="108900" cy="154200"/>
            </a:xfrm>
            <a:custGeom>
              <a:avLst/>
              <a:gdLst/>
              <a:ahLst/>
              <a:cxnLst/>
              <a:rect l="l" t="t" r="r" b="b"/>
              <a:pathLst>
                <a:path w="4356" h="6168" extrusionOk="0">
                  <a:moveTo>
                    <a:pt x="1" y="1"/>
                  </a:moveTo>
                  <a:lnTo>
                    <a:pt x="151" y="267"/>
                  </a:lnTo>
                  <a:lnTo>
                    <a:pt x="400" y="632"/>
                  </a:lnTo>
                  <a:lnTo>
                    <a:pt x="998" y="1563"/>
                  </a:lnTo>
                  <a:lnTo>
                    <a:pt x="1613" y="2494"/>
                  </a:lnTo>
                  <a:lnTo>
                    <a:pt x="2045" y="3126"/>
                  </a:lnTo>
                  <a:lnTo>
                    <a:pt x="2594" y="3907"/>
                  </a:lnTo>
                  <a:lnTo>
                    <a:pt x="3142" y="4671"/>
                  </a:lnTo>
                  <a:lnTo>
                    <a:pt x="3724" y="5419"/>
                  </a:lnTo>
                  <a:lnTo>
                    <a:pt x="4322" y="6151"/>
                  </a:lnTo>
                  <a:lnTo>
                    <a:pt x="4339" y="6167"/>
                  </a:lnTo>
                  <a:lnTo>
                    <a:pt x="4356" y="6151"/>
                  </a:lnTo>
                  <a:lnTo>
                    <a:pt x="4356" y="6134"/>
                  </a:lnTo>
                  <a:lnTo>
                    <a:pt x="3857" y="5353"/>
                  </a:lnTo>
                  <a:lnTo>
                    <a:pt x="3342" y="4572"/>
                  </a:lnTo>
                  <a:lnTo>
                    <a:pt x="2261" y="3043"/>
                  </a:lnTo>
                  <a:lnTo>
                    <a:pt x="1148" y="1513"/>
                  </a:lnTo>
                  <a:lnTo>
                    <a:pt x="483" y="599"/>
                  </a:lnTo>
                  <a:lnTo>
                    <a:pt x="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7" name="Google Shape;1947;p55"/>
            <p:cNvSpPr/>
            <p:nvPr/>
          </p:nvSpPr>
          <p:spPr>
            <a:xfrm>
              <a:off x="2768250" y="2646175"/>
              <a:ext cx="52800" cy="49900"/>
            </a:xfrm>
            <a:custGeom>
              <a:avLst/>
              <a:gdLst/>
              <a:ahLst/>
              <a:cxnLst/>
              <a:rect l="l" t="t" r="r" b="b"/>
              <a:pathLst>
                <a:path w="2112" h="1996" extrusionOk="0">
                  <a:moveTo>
                    <a:pt x="2079" y="1"/>
                  </a:moveTo>
                  <a:lnTo>
                    <a:pt x="1813" y="233"/>
                  </a:lnTo>
                  <a:lnTo>
                    <a:pt x="1580" y="483"/>
                  </a:lnTo>
                  <a:lnTo>
                    <a:pt x="1048" y="981"/>
                  </a:lnTo>
                  <a:lnTo>
                    <a:pt x="533" y="1480"/>
                  </a:lnTo>
                  <a:lnTo>
                    <a:pt x="283" y="1729"/>
                  </a:lnTo>
                  <a:lnTo>
                    <a:pt x="1" y="1962"/>
                  </a:lnTo>
                  <a:lnTo>
                    <a:pt x="1" y="1979"/>
                  </a:lnTo>
                  <a:lnTo>
                    <a:pt x="1" y="1995"/>
                  </a:lnTo>
                  <a:lnTo>
                    <a:pt x="34" y="1995"/>
                  </a:lnTo>
                  <a:lnTo>
                    <a:pt x="599" y="1530"/>
                  </a:lnTo>
                  <a:lnTo>
                    <a:pt x="882" y="1297"/>
                  </a:lnTo>
                  <a:lnTo>
                    <a:pt x="1148" y="1064"/>
                  </a:lnTo>
                  <a:lnTo>
                    <a:pt x="1414" y="832"/>
                  </a:lnTo>
                  <a:lnTo>
                    <a:pt x="1663" y="566"/>
                  </a:lnTo>
                  <a:lnTo>
                    <a:pt x="1896" y="300"/>
                  </a:lnTo>
                  <a:lnTo>
                    <a:pt x="2112" y="34"/>
                  </a:lnTo>
                  <a:lnTo>
                    <a:pt x="20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8" name="Google Shape;1948;p55"/>
            <p:cNvSpPr/>
            <p:nvPr/>
          </p:nvSpPr>
          <p:spPr>
            <a:xfrm>
              <a:off x="2481125" y="2124700"/>
              <a:ext cx="104325" cy="149200"/>
            </a:xfrm>
            <a:custGeom>
              <a:avLst/>
              <a:gdLst/>
              <a:ahLst/>
              <a:cxnLst/>
              <a:rect l="l" t="t" r="r" b="b"/>
              <a:pathLst>
                <a:path w="4173" h="5968" extrusionOk="0">
                  <a:moveTo>
                    <a:pt x="3159" y="0"/>
                  </a:moveTo>
                  <a:lnTo>
                    <a:pt x="1" y="1613"/>
                  </a:lnTo>
                  <a:lnTo>
                    <a:pt x="250" y="2078"/>
                  </a:lnTo>
                  <a:lnTo>
                    <a:pt x="466" y="2577"/>
                  </a:lnTo>
                  <a:lnTo>
                    <a:pt x="649" y="3075"/>
                  </a:lnTo>
                  <a:lnTo>
                    <a:pt x="799" y="3590"/>
                  </a:lnTo>
                  <a:lnTo>
                    <a:pt x="815" y="3690"/>
                  </a:lnTo>
                  <a:lnTo>
                    <a:pt x="832" y="3807"/>
                  </a:lnTo>
                  <a:lnTo>
                    <a:pt x="832" y="3840"/>
                  </a:lnTo>
                  <a:lnTo>
                    <a:pt x="848" y="4056"/>
                  </a:lnTo>
                  <a:lnTo>
                    <a:pt x="882" y="4355"/>
                  </a:lnTo>
                  <a:lnTo>
                    <a:pt x="948" y="4704"/>
                  </a:lnTo>
                  <a:lnTo>
                    <a:pt x="1031" y="5070"/>
                  </a:lnTo>
                  <a:lnTo>
                    <a:pt x="1098" y="5253"/>
                  </a:lnTo>
                  <a:lnTo>
                    <a:pt x="1164" y="5419"/>
                  </a:lnTo>
                  <a:lnTo>
                    <a:pt x="1247" y="5568"/>
                  </a:lnTo>
                  <a:lnTo>
                    <a:pt x="1330" y="5701"/>
                  </a:lnTo>
                  <a:lnTo>
                    <a:pt x="1430" y="5818"/>
                  </a:lnTo>
                  <a:lnTo>
                    <a:pt x="1546" y="5901"/>
                  </a:lnTo>
                  <a:lnTo>
                    <a:pt x="1679" y="5951"/>
                  </a:lnTo>
                  <a:lnTo>
                    <a:pt x="1812" y="5967"/>
                  </a:lnTo>
                  <a:lnTo>
                    <a:pt x="1979" y="5951"/>
                  </a:lnTo>
                  <a:lnTo>
                    <a:pt x="2145" y="5901"/>
                  </a:lnTo>
                  <a:lnTo>
                    <a:pt x="2311" y="5818"/>
                  </a:lnTo>
                  <a:lnTo>
                    <a:pt x="2494" y="5701"/>
                  </a:lnTo>
                  <a:lnTo>
                    <a:pt x="2677" y="5552"/>
                  </a:lnTo>
                  <a:lnTo>
                    <a:pt x="2843" y="5386"/>
                  </a:lnTo>
                  <a:lnTo>
                    <a:pt x="3026" y="5203"/>
                  </a:lnTo>
                  <a:lnTo>
                    <a:pt x="3192" y="5003"/>
                  </a:lnTo>
                  <a:lnTo>
                    <a:pt x="3358" y="4787"/>
                  </a:lnTo>
                  <a:lnTo>
                    <a:pt x="3508" y="4571"/>
                  </a:lnTo>
                  <a:lnTo>
                    <a:pt x="3657" y="4338"/>
                  </a:lnTo>
                  <a:lnTo>
                    <a:pt x="3790" y="4106"/>
                  </a:lnTo>
                  <a:lnTo>
                    <a:pt x="3907" y="3873"/>
                  </a:lnTo>
                  <a:lnTo>
                    <a:pt x="4006" y="3657"/>
                  </a:lnTo>
                  <a:lnTo>
                    <a:pt x="4106" y="3424"/>
                  </a:lnTo>
                  <a:lnTo>
                    <a:pt x="4173" y="3208"/>
                  </a:lnTo>
                  <a:lnTo>
                    <a:pt x="4040" y="2809"/>
                  </a:lnTo>
                  <a:lnTo>
                    <a:pt x="3923" y="2410"/>
                  </a:lnTo>
                  <a:lnTo>
                    <a:pt x="3774" y="2011"/>
                  </a:lnTo>
                  <a:lnTo>
                    <a:pt x="3624" y="1629"/>
                  </a:lnTo>
                  <a:lnTo>
                    <a:pt x="3375" y="831"/>
                  </a:lnTo>
                  <a:lnTo>
                    <a:pt x="3258" y="416"/>
                  </a:lnTo>
                  <a:lnTo>
                    <a:pt x="3159"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49" name="Google Shape;1949;p55"/>
            <p:cNvSpPr/>
            <p:nvPr/>
          </p:nvSpPr>
          <p:spPr>
            <a:xfrm>
              <a:off x="2481125" y="2125950"/>
              <a:ext cx="76475" cy="94750"/>
            </a:xfrm>
            <a:custGeom>
              <a:avLst/>
              <a:gdLst/>
              <a:ahLst/>
              <a:cxnLst/>
              <a:rect l="l" t="t" r="r" b="b"/>
              <a:pathLst>
                <a:path w="3059" h="3790" extrusionOk="0">
                  <a:moveTo>
                    <a:pt x="3059" y="0"/>
                  </a:moveTo>
                  <a:lnTo>
                    <a:pt x="1" y="1563"/>
                  </a:lnTo>
                  <a:lnTo>
                    <a:pt x="250" y="2028"/>
                  </a:lnTo>
                  <a:lnTo>
                    <a:pt x="466" y="2527"/>
                  </a:lnTo>
                  <a:lnTo>
                    <a:pt x="649" y="3025"/>
                  </a:lnTo>
                  <a:lnTo>
                    <a:pt x="799" y="3540"/>
                  </a:lnTo>
                  <a:lnTo>
                    <a:pt x="832" y="3640"/>
                  </a:lnTo>
                  <a:lnTo>
                    <a:pt x="832" y="3757"/>
                  </a:lnTo>
                  <a:lnTo>
                    <a:pt x="832" y="3790"/>
                  </a:lnTo>
                  <a:lnTo>
                    <a:pt x="1015" y="3773"/>
                  </a:lnTo>
                  <a:lnTo>
                    <a:pt x="1181" y="3740"/>
                  </a:lnTo>
                  <a:lnTo>
                    <a:pt x="1347" y="3673"/>
                  </a:lnTo>
                  <a:lnTo>
                    <a:pt x="1513" y="3624"/>
                  </a:lnTo>
                  <a:lnTo>
                    <a:pt x="1663" y="3540"/>
                  </a:lnTo>
                  <a:lnTo>
                    <a:pt x="1796" y="3457"/>
                  </a:lnTo>
                  <a:lnTo>
                    <a:pt x="1929" y="3374"/>
                  </a:lnTo>
                  <a:lnTo>
                    <a:pt x="2062" y="3274"/>
                  </a:lnTo>
                  <a:lnTo>
                    <a:pt x="2161" y="3175"/>
                  </a:lnTo>
                  <a:lnTo>
                    <a:pt x="2278" y="3058"/>
                  </a:lnTo>
                  <a:lnTo>
                    <a:pt x="2461" y="2809"/>
                  </a:lnTo>
                  <a:lnTo>
                    <a:pt x="2610" y="2543"/>
                  </a:lnTo>
                  <a:lnTo>
                    <a:pt x="2727" y="2277"/>
                  </a:lnTo>
                  <a:lnTo>
                    <a:pt x="2843" y="1978"/>
                  </a:lnTo>
                  <a:lnTo>
                    <a:pt x="2909" y="1695"/>
                  </a:lnTo>
                  <a:lnTo>
                    <a:pt x="2976" y="1413"/>
                  </a:lnTo>
                  <a:lnTo>
                    <a:pt x="3009" y="1130"/>
                  </a:lnTo>
                  <a:lnTo>
                    <a:pt x="3042" y="848"/>
                  </a:lnTo>
                  <a:lnTo>
                    <a:pt x="3059" y="366"/>
                  </a:lnTo>
                  <a:lnTo>
                    <a:pt x="30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0" name="Google Shape;1950;p55"/>
            <p:cNvSpPr/>
            <p:nvPr/>
          </p:nvSpPr>
          <p:spPr>
            <a:xfrm>
              <a:off x="2425025" y="1992975"/>
              <a:ext cx="150450" cy="209025"/>
            </a:xfrm>
            <a:custGeom>
              <a:avLst/>
              <a:gdLst/>
              <a:ahLst/>
              <a:cxnLst/>
              <a:rect l="l" t="t" r="r" b="b"/>
              <a:pathLst>
                <a:path w="6018" h="8361" extrusionOk="0">
                  <a:moveTo>
                    <a:pt x="3076" y="0"/>
                  </a:moveTo>
                  <a:lnTo>
                    <a:pt x="2743" y="17"/>
                  </a:lnTo>
                  <a:lnTo>
                    <a:pt x="2411" y="50"/>
                  </a:lnTo>
                  <a:lnTo>
                    <a:pt x="2245" y="100"/>
                  </a:lnTo>
                  <a:lnTo>
                    <a:pt x="2095" y="150"/>
                  </a:lnTo>
                  <a:lnTo>
                    <a:pt x="1946" y="200"/>
                  </a:lnTo>
                  <a:lnTo>
                    <a:pt x="1796" y="266"/>
                  </a:lnTo>
                  <a:lnTo>
                    <a:pt x="1646" y="349"/>
                  </a:lnTo>
                  <a:lnTo>
                    <a:pt x="1497" y="433"/>
                  </a:lnTo>
                  <a:lnTo>
                    <a:pt x="1414" y="516"/>
                  </a:lnTo>
                  <a:lnTo>
                    <a:pt x="1314" y="599"/>
                  </a:lnTo>
                  <a:lnTo>
                    <a:pt x="1214" y="715"/>
                  </a:lnTo>
                  <a:lnTo>
                    <a:pt x="1131" y="865"/>
                  </a:lnTo>
                  <a:lnTo>
                    <a:pt x="948" y="1181"/>
                  </a:lnTo>
                  <a:lnTo>
                    <a:pt x="782" y="1563"/>
                  </a:lnTo>
                  <a:lnTo>
                    <a:pt x="616" y="1995"/>
                  </a:lnTo>
                  <a:lnTo>
                    <a:pt x="466" y="2460"/>
                  </a:lnTo>
                  <a:lnTo>
                    <a:pt x="317" y="2976"/>
                  </a:lnTo>
                  <a:lnTo>
                    <a:pt x="200" y="3491"/>
                  </a:lnTo>
                  <a:lnTo>
                    <a:pt x="117" y="4023"/>
                  </a:lnTo>
                  <a:lnTo>
                    <a:pt x="51" y="4555"/>
                  </a:lnTo>
                  <a:lnTo>
                    <a:pt x="1" y="5070"/>
                  </a:lnTo>
                  <a:lnTo>
                    <a:pt x="1" y="5568"/>
                  </a:lnTo>
                  <a:lnTo>
                    <a:pt x="17" y="6034"/>
                  </a:lnTo>
                  <a:lnTo>
                    <a:pt x="51" y="6267"/>
                  </a:lnTo>
                  <a:lnTo>
                    <a:pt x="84" y="6466"/>
                  </a:lnTo>
                  <a:lnTo>
                    <a:pt x="117" y="6665"/>
                  </a:lnTo>
                  <a:lnTo>
                    <a:pt x="184" y="6848"/>
                  </a:lnTo>
                  <a:lnTo>
                    <a:pt x="250" y="7014"/>
                  </a:lnTo>
                  <a:lnTo>
                    <a:pt x="317" y="7164"/>
                  </a:lnTo>
                  <a:lnTo>
                    <a:pt x="416" y="7297"/>
                  </a:lnTo>
                  <a:lnTo>
                    <a:pt x="516" y="7430"/>
                  </a:lnTo>
                  <a:lnTo>
                    <a:pt x="616" y="7546"/>
                  </a:lnTo>
                  <a:lnTo>
                    <a:pt x="716" y="7663"/>
                  </a:lnTo>
                  <a:lnTo>
                    <a:pt x="832" y="7762"/>
                  </a:lnTo>
                  <a:lnTo>
                    <a:pt x="948" y="7862"/>
                  </a:lnTo>
                  <a:lnTo>
                    <a:pt x="1198" y="8028"/>
                  </a:lnTo>
                  <a:lnTo>
                    <a:pt x="1464" y="8161"/>
                  </a:lnTo>
                  <a:lnTo>
                    <a:pt x="1746" y="8261"/>
                  </a:lnTo>
                  <a:lnTo>
                    <a:pt x="2029" y="8328"/>
                  </a:lnTo>
                  <a:lnTo>
                    <a:pt x="2328" y="8361"/>
                  </a:lnTo>
                  <a:lnTo>
                    <a:pt x="2627" y="8361"/>
                  </a:lnTo>
                  <a:lnTo>
                    <a:pt x="2926" y="8328"/>
                  </a:lnTo>
                  <a:lnTo>
                    <a:pt x="3225" y="8261"/>
                  </a:lnTo>
                  <a:lnTo>
                    <a:pt x="3525" y="8178"/>
                  </a:lnTo>
                  <a:lnTo>
                    <a:pt x="3807" y="8062"/>
                  </a:lnTo>
                  <a:lnTo>
                    <a:pt x="4090" y="7929"/>
                  </a:lnTo>
                  <a:lnTo>
                    <a:pt x="4356" y="7762"/>
                  </a:lnTo>
                  <a:lnTo>
                    <a:pt x="4605" y="7563"/>
                  </a:lnTo>
                  <a:lnTo>
                    <a:pt x="4688" y="7480"/>
                  </a:lnTo>
                  <a:lnTo>
                    <a:pt x="4771" y="7397"/>
                  </a:lnTo>
                  <a:lnTo>
                    <a:pt x="4937" y="7164"/>
                  </a:lnTo>
                  <a:lnTo>
                    <a:pt x="5087" y="6882"/>
                  </a:lnTo>
                  <a:lnTo>
                    <a:pt x="5237" y="6566"/>
                  </a:lnTo>
                  <a:lnTo>
                    <a:pt x="5386" y="6200"/>
                  </a:lnTo>
                  <a:lnTo>
                    <a:pt x="5502" y="5818"/>
                  </a:lnTo>
                  <a:lnTo>
                    <a:pt x="5619" y="5419"/>
                  </a:lnTo>
                  <a:lnTo>
                    <a:pt x="5735" y="5003"/>
                  </a:lnTo>
                  <a:lnTo>
                    <a:pt x="5818" y="4571"/>
                  </a:lnTo>
                  <a:lnTo>
                    <a:pt x="5901" y="4156"/>
                  </a:lnTo>
                  <a:lnTo>
                    <a:pt x="5951" y="3740"/>
                  </a:lnTo>
                  <a:lnTo>
                    <a:pt x="5984" y="3341"/>
                  </a:lnTo>
                  <a:lnTo>
                    <a:pt x="6018" y="2976"/>
                  </a:lnTo>
                  <a:lnTo>
                    <a:pt x="6001" y="2627"/>
                  </a:lnTo>
                  <a:lnTo>
                    <a:pt x="5984" y="2327"/>
                  </a:lnTo>
                  <a:lnTo>
                    <a:pt x="5935" y="2078"/>
                  </a:lnTo>
                  <a:lnTo>
                    <a:pt x="5885" y="1912"/>
                  </a:lnTo>
                  <a:lnTo>
                    <a:pt x="5818" y="1746"/>
                  </a:lnTo>
                  <a:lnTo>
                    <a:pt x="5752" y="1596"/>
                  </a:lnTo>
                  <a:lnTo>
                    <a:pt x="5669" y="1446"/>
                  </a:lnTo>
                  <a:lnTo>
                    <a:pt x="5569" y="1297"/>
                  </a:lnTo>
                  <a:lnTo>
                    <a:pt x="5469" y="1164"/>
                  </a:lnTo>
                  <a:lnTo>
                    <a:pt x="5353" y="1031"/>
                  </a:lnTo>
                  <a:lnTo>
                    <a:pt x="5237" y="915"/>
                  </a:lnTo>
                  <a:lnTo>
                    <a:pt x="4987" y="682"/>
                  </a:lnTo>
                  <a:lnTo>
                    <a:pt x="4705" y="482"/>
                  </a:lnTo>
                  <a:lnTo>
                    <a:pt x="4405" y="333"/>
                  </a:lnTo>
                  <a:lnTo>
                    <a:pt x="4090" y="200"/>
                  </a:lnTo>
                  <a:lnTo>
                    <a:pt x="3757" y="100"/>
                  </a:lnTo>
                  <a:lnTo>
                    <a:pt x="3425" y="34"/>
                  </a:lnTo>
                  <a:lnTo>
                    <a:pt x="3076"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1" name="Google Shape;1951;p55"/>
            <p:cNvSpPr/>
            <p:nvPr/>
          </p:nvSpPr>
          <p:spPr>
            <a:xfrm>
              <a:off x="2480725" y="2098100"/>
              <a:ext cx="4575" cy="16650"/>
            </a:xfrm>
            <a:custGeom>
              <a:avLst/>
              <a:gdLst/>
              <a:ahLst/>
              <a:cxnLst/>
              <a:rect l="l" t="t" r="r" b="b"/>
              <a:pathLst>
                <a:path w="183" h="666" extrusionOk="0">
                  <a:moveTo>
                    <a:pt x="67" y="1"/>
                  </a:moveTo>
                  <a:lnTo>
                    <a:pt x="33" y="84"/>
                  </a:lnTo>
                  <a:lnTo>
                    <a:pt x="17" y="183"/>
                  </a:lnTo>
                  <a:lnTo>
                    <a:pt x="0" y="283"/>
                  </a:lnTo>
                  <a:lnTo>
                    <a:pt x="0" y="383"/>
                  </a:lnTo>
                  <a:lnTo>
                    <a:pt x="17" y="483"/>
                  </a:lnTo>
                  <a:lnTo>
                    <a:pt x="50" y="549"/>
                  </a:lnTo>
                  <a:lnTo>
                    <a:pt x="100" y="616"/>
                  </a:lnTo>
                  <a:lnTo>
                    <a:pt x="183" y="665"/>
                  </a:lnTo>
                  <a:lnTo>
                    <a:pt x="116" y="616"/>
                  </a:lnTo>
                  <a:lnTo>
                    <a:pt x="83" y="549"/>
                  </a:lnTo>
                  <a:lnTo>
                    <a:pt x="50" y="466"/>
                  </a:lnTo>
                  <a:lnTo>
                    <a:pt x="33" y="383"/>
                  </a:lnTo>
                  <a:lnTo>
                    <a:pt x="33" y="300"/>
                  </a:lnTo>
                  <a:lnTo>
                    <a:pt x="33" y="200"/>
                  </a:lnTo>
                  <a:lnTo>
                    <a:pt x="67" y="34"/>
                  </a:lnTo>
                  <a:lnTo>
                    <a:pt x="83" y="17"/>
                  </a:ln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2" name="Google Shape;1952;p55"/>
            <p:cNvSpPr/>
            <p:nvPr/>
          </p:nvSpPr>
          <p:spPr>
            <a:xfrm>
              <a:off x="2481125" y="2093125"/>
              <a:ext cx="13325" cy="19125"/>
            </a:xfrm>
            <a:custGeom>
              <a:avLst/>
              <a:gdLst/>
              <a:ahLst/>
              <a:cxnLst/>
              <a:rect l="l" t="t" r="r" b="b"/>
              <a:pathLst>
                <a:path w="533" h="765" extrusionOk="0">
                  <a:moveTo>
                    <a:pt x="250" y="0"/>
                  </a:moveTo>
                  <a:lnTo>
                    <a:pt x="200" y="17"/>
                  </a:lnTo>
                  <a:lnTo>
                    <a:pt x="150" y="50"/>
                  </a:lnTo>
                  <a:lnTo>
                    <a:pt x="100" y="100"/>
                  </a:lnTo>
                  <a:lnTo>
                    <a:pt x="34" y="216"/>
                  </a:lnTo>
                  <a:lnTo>
                    <a:pt x="1" y="349"/>
                  </a:lnTo>
                  <a:lnTo>
                    <a:pt x="1" y="499"/>
                  </a:lnTo>
                  <a:lnTo>
                    <a:pt x="1" y="565"/>
                  </a:lnTo>
                  <a:lnTo>
                    <a:pt x="34" y="632"/>
                  </a:lnTo>
                  <a:lnTo>
                    <a:pt x="51" y="682"/>
                  </a:lnTo>
                  <a:lnTo>
                    <a:pt x="100" y="731"/>
                  </a:lnTo>
                  <a:lnTo>
                    <a:pt x="150" y="748"/>
                  </a:lnTo>
                  <a:lnTo>
                    <a:pt x="200" y="765"/>
                  </a:lnTo>
                  <a:lnTo>
                    <a:pt x="267" y="765"/>
                  </a:lnTo>
                  <a:lnTo>
                    <a:pt x="333" y="748"/>
                  </a:lnTo>
                  <a:lnTo>
                    <a:pt x="383" y="715"/>
                  </a:lnTo>
                  <a:lnTo>
                    <a:pt x="433" y="682"/>
                  </a:lnTo>
                  <a:lnTo>
                    <a:pt x="466" y="632"/>
                  </a:lnTo>
                  <a:lnTo>
                    <a:pt x="499" y="565"/>
                  </a:lnTo>
                  <a:lnTo>
                    <a:pt x="533" y="416"/>
                  </a:lnTo>
                  <a:lnTo>
                    <a:pt x="533" y="283"/>
                  </a:lnTo>
                  <a:lnTo>
                    <a:pt x="533" y="216"/>
                  </a:lnTo>
                  <a:lnTo>
                    <a:pt x="499" y="150"/>
                  </a:lnTo>
                  <a:lnTo>
                    <a:pt x="466" y="100"/>
                  </a:lnTo>
                  <a:lnTo>
                    <a:pt x="433" y="50"/>
                  </a:lnTo>
                  <a:lnTo>
                    <a:pt x="366" y="17"/>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3" name="Google Shape;1953;p55"/>
            <p:cNvSpPr/>
            <p:nvPr/>
          </p:nvSpPr>
          <p:spPr>
            <a:xfrm>
              <a:off x="2440400" y="2092275"/>
              <a:ext cx="9175" cy="14575"/>
            </a:xfrm>
            <a:custGeom>
              <a:avLst/>
              <a:gdLst/>
              <a:ahLst/>
              <a:cxnLst/>
              <a:rect l="l" t="t" r="r" b="b"/>
              <a:pathLst>
                <a:path w="367" h="583" extrusionOk="0">
                  <a:moveTo>
                    <a:pt x="350" y="1"/>
                  </a:moveTo>
                  <a:lnTo>
                    <a:pt x="333" y="17"/>
                  </a:lnTo>
                  <a:lnTo>
                    <a:pt x="300" y="200"/>
                  </a:lnTo>
                  <a:lnTo>
                    <a:pt x="283" y="283"/>
                  </a:lnTo>
                  <a:lnTo>
                    <a:pt x="250" y="367"/>
                  </a:lnTo>
                  <a:lnTo>
                    <a:pt x="200" y="433"/>
                  </a:lnTo>
                  <a:lnTo>
                    <a:pt x="150" y="499"/>
                  </a:lnTo>
                  <a:lnTo>
                    <a:pt x="84" y="533"/>
                  </a:lnTo>
                  <a:lnTo>
                    <a:pt x="1" y="566"/>
                  </a:lnTo>
                  <a:lnTo>
                    <a:pt x="1" y="583"/>
                  </a:lnTo>
                  <a:lnTo>
                    <a:pt x="101" y="566"/>
                  </a:lnTo>
                  <a:lnTo>
                    <a:pt x="167" y="516"/>
                  </a:lnTo>
                  <a:lnTo>
                    <a:pt x="234" y="450"/>
                  </a:lnTo>
                  <a:lnTo>
                    <a:pt x="283" y="383"/>
                  </a:lnTo>
                  <a:lnTo>
                    <a:pt x="317" y="283"/>
                  </a:lnTo>
                  <a:lnTo>
                    <a:pt x="350" y="184"/>
                  </a:lnTo>
                  <a:lnTo>
                    <a:pt x="367" y="84"/>
                  </a:lnTo>
                  <a:lnTo>
                    <a:pt x="3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4" name="Google Shape;1954;p55"/>
            <p:cNvSpPr/>
            <p:nvPr/>
          </p:nvSpPr>
          <p:spPr>
            <a:xfrm>
              <a:off x="2435425" y="2084800"/>
              <a:ext cx="14150" cy="19150"/>
            </a:xfrm>
            <a:custGeom>
              <a:avLst/>
              <a:gdLst/>
              <a:ahLst/>
              <a:cxnLst/>
              <a:rect l="l" t="t" r="r" b="b"/>
              <a:pathLst>
                <a:path w="566" h="766" extrusionOk="0">
                  <a:moveTo>
                    <a:pt x="316" y="1"/>
                  </a:moveTo>
                  <a:lnTo>
                    <a:pt x="266" y="17"/>
                  </a:lnTo>
                  <a:lnTo>
                    <a:pt x="200" y="34"/>
                  </a:lnTo>
                  <a:lnTo>
                    <a:pt x="150" y="67"/>
                  </a:lnTo>
                  <a:lnTo>
                    <a:pt x="117" y="117"/>
                  </a:lnTo>
                  <a:lnTo>
                    <a:pt x="67" y="184"/>
                  </a:lnTo>
                  <a:lnTo>
                    <a:pt x="17" y="316"/>
                  </a:lnTo>
                  <a:lnTo>
                    <a:pt x="0" y="466"/>
                  </a:lnTo>
                  <a:lnTo>
                    <a:pt x="17" y="533"/>
                  </a:lnTo>
                  <a:lnTo>
                    <a:pt x="34" y="599"/>
                  </a:lnTo>
                  <a:lnTo>
                    <a:pt x="50" y="649"/>
                  </a:lnTo>
                  <a:lnTo>
                    <a:pt x="100" y="699"/>
                  </a:lnTo>
                  <a:lnTo>
                    <a:pt x="133" y="749"/>
                  </a:lnTo>
                  <a:lnTo>
                    <a:pt x="200" y="765"/>
                  </a:lnTo>
                  <a:lnTo>
                    <a:pt x="316" y="765"/>
                  </a:lnTo>
                  <a:lnTo>
                    <a:pt x="383" y="732"/>
                  </a:lnTo>
                  <a:lnTo>
                    <a:pt x="416" y="699"/>
                  </a:lnTo>
                  <a:lnTo>
                    <a:pt x="466" y="649"/>
                  </a:lnTo>
                  <a:lnTo>
                    <a:pt x="499" y="582"/>
                  </a:lnTo>
                  <a:lnTo>
                    <a:pt x="549" y="449"/>
                  </a:lnTo>
                  <a:lnTo>
                    <a:pt x="566" y="300"/>
                  </a:lnTo>
                  <a:lnTo>
                    <a:pt x="549" y="167"/>
                  </a:lnTo>
                  <a:lnTo>
                    <a:pt x="516" y="117"/>
                  </a:lnTo>
                  <a:lnTo>
                    <a:pt x="482" y="67"/>
                  </a:lnTo>
                  <a:lnTo>
                    <a:pt x="449" y="34"/>
                  </a:lnTo>
                  <a:lnTo>
                    <a:pt x="383" y="17"/>
                  </a:lnTo>
                  <a:lnTo>
                    <a:pt x="3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5" name="Google Shape;1955;p55"/>
            <p:cNvSpPr/>
            <p:nvPr/>
          </p:nvSpPr>
          <p:spPr>
            <a:xfrm>
              <a:off x="2484450" y="2070675"/>
              <a:ext cx="19975" cy="15400"/>
            </a:xfrm>
            <a:custGeom>
              <a:avLst/>
              <a:gdLst/>
              <a:ahLst/>
              <a:cxnLst/>
              <a:rect l="l" t="t" r="r" b="b"/>
              <a:pathLst>
                <a:path w="799" h="616" extrusionOk="0">
                  <a:moveTo>
                    <a:pt x="167" y="1"/>
                  </a:moveTo>
                  <a:lnTo>
                    <a:pt x="67" y="34"/>
                  </a:lnTo>
                  <a:lnTo>
                    <a:pt x="34" y="84"/>
                  </a:lnTo>
                  <a:lnTo>
                    <a:pt x="17" y="117"/>
                  </a:lnTo>
                  <a:lnTo>
                    <a:pt x="1" y="183"/>
                  </a:lnTo>
                  <a:lnTo>
                    <a:pt x="17" y="233"/>
                  </a:lnTo>
                  <a:lnTo>
                    <a:pt x="67" y="300"/>
                  </a:lnTo>
                  <a:lnTo>
                    <a:pt x="117" y="350"/>
                  </a:lnTo>
                  <a:lnTo>
                    <a:pt x="184" y="399"/>
                  </a:lnTo>
                  <a:lnTo>
                    <a:pt x="267" y="449"/>
                  </a:lnTo>
                  <a:lnTo>
                    <a:pt x="400" y="532"/>
                  </a:lnTo>
                  <a:lnTo>
                    <a:pt x="549" y="599"/>
                  </a:lnTo>
                  <a:lnTo>
                    <a:pt x="616" y="616"/>
                  </a:lnTo>
                  <a:lnTo>
                    <a:pt x="666" y="599"/>
                  </a:lnTo>
                  <a:lnTo>
                    <a:pt x="732" y="566"/>
                  </a:lnTo>
                  <a:lnTo>
                    <a:pt x="782" y="516"/>
                  </a:lnTo>
                  <a:lnTo>
                    <a:pt x="798" y="449"/>
                  </a:lnTo>
                  <a:lnTo>
                    <a:pt x="782" y="383"/>
                  </a:lnTo>
                  <a:lnTo>
                    <a:pt x="732" y="283"/>
                  </a:lnTo>
                  <a:lnTo>
                    <a:pt x="666" y="200"/>
                  </a:lnTo>
                  <a:lnTo>
                    <a:pt x="582" y="117"/>
                  </a:lnTo>
                  <a:lnTo>
                    <a:pt x="483" y="67"/>
                  </a:lnTo>
                  <a:lnTo>
                    <a:pt x="383" y="17"/>
                  </a:lnTo>
                  <a:lnTo>
                    <a:pt x="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6" name="Google Shape;1956;p55"/>
            <p:cNvSpPr/>
            <p:nvPr/>
          </p:nvSpPr>
          <p:spPr>
            <a:xfrm>
              <a:off x="2435000" y="2062375"/>
              <a:ext cx="21650" cy="11650"/>
            </a:xfrm>
            <a:custGeom>
              <a:avLst/>
              <a:gdLst/>
              <a:ahLst/>
              <a:cxnLst/>
              <a:rect l="l" t="t" r="r" b="b"/>
              <a:pathLst>
                <a:path w="866" h="466" extrusionOk="0">
                  <a:moveTo>
                    <a:pt x="450" y="0"/>
                  </a:moveTo>
                  <a:lnTo>
                    <a:pt x="350" y="17"/>
                  </a:lnTo>
                  <a:lnTo>
                    <a:pt x="233" y="50"/>
                  </a:lnTo>
                  <a:lnTo>
                    <a:pt x="134" y="100"/>
                  </a:lnTo>
                  <a:lnTo>
                    <a:pt x="51" y="166"/>
                  </a:lnTo>
                  <a:lnTo>
                    <a:pt x="17" y="233"/>
                  </a:lnTo>
                  <a:lnTo>
                    <a:pt x="1" y="299"/>
                  </a:lnTo>
                  <a:lnTo>
                    <a:pt x="17" y="366"/>
                  </a:lnTo>
                  <a:lnTo>
                    <a:pt x="67" y="416"/>
                  </a:lnTo>
                  <a:lnTo>
                    <a:pt x="117" y="449"/>
                  </a:lnTo>
                  <a:lnTo>
                    <a:pt x="184" y="466"/>
                  </a:lnTo>
                  <a:lnTo>
                    <a:pt x="499" y="432"/>
                  </a:lnTo>
                  <a:lnTo>
                    <a:pt x="583" y="432"/>
                  </a:lnTo>
                  <a:lnTo>
                    <a:pt x="666" y="416"/>
                  </a:lnTo>
                  <a:lnTo>
                    <a:pt x="749" y="399"/>
                  </a:lnTo>
                  <a:lnTo>
                    <a:pt x="815" y="349"/>
                  </a:lnTo>
                  <a:lnTo>
                    <a:pt x="848" y="299"/>
                  </a:lnTo>
                  <a:lnTo>
                    <a:pt x="865" y="249"/>
                  </a:lnTo>
                  <a:lnTo>
                    <a:pt x="865" y="200"/>
                  </a:lnTo>
                  <a:lnTo>
                    <a:pt x="848" y="150"/>
                  </a:lnTo>
                  <a:lnTo>
                    <a:pt x="765" y="83"/>
                  </a:lnTo>
                  <a:lnTo>
                    <a:pt x="666" y="33"/>
                  </a:lnTo>
                  <a:lnTo>
                    <a:pt x="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7" name="Google Shape;1957;p55"/>
            <p:cNvSpPr/>
            <p:nvPr/>
          </p:nvSpPr>
          <p:spPr>
            <a:xfrm>
              <a:off x="2469900" y="2153375"/>
              <a:ext cx="12500" cy="4575"/>
            </a:xfrm>
            <a:custGeom>
              <a:avLst/>
              <a:gdLst/>
              <a:ahLst/>
              <a:cxnLst/>
              <a:rect l="l" t="t" r="r" b="b"/>
              <a:pathLst>
                <a:path w="500" h="183" extrusionOk="0">
                  <a:moveTo>
                    <a:pt x="1" y="0"/>
                  </a:moveTo>
                  <a:lnTo>
                    <a:pt x="51" y="67"/>
                  </a:lnTo>
                  <a:lnTo>
                    <a:pt x="117" y="133"/>
                  </a:lnTo>
                  <a:lnTo>
                    <a:pt x="184" y="166"/>
                  </a:lnTo>
                  <a:lnTo>
                    <a:pt x="284" y="183"/>
                  </a:lnTo>
                  <a:lnTo>
                    <a:pt x="350" y="166"/>
                  </a:lnTo>
                  <a:lnTo>
                    <a:pt x="416" y="133"/>
                  </a:lnTo>
                  <a:lnTo>
                    <a:pt x="466" y="83"/>
                  </a:lnTo>
                  <a:lnTo>
                    <a:pt x="500" y="17"/>
                  </a:lnTo>
                  <a:lnTo>
                    <a:pt x="500" y="0"/>
                  </a:lnTo>
                  <a:lnTo>
                    <a:pt x="466" y="0"/>
                  </a:lnTo>
                  <a:lnTo>
                    <a:pt x="367" y="67"/>
                  </a:lnTo>
                  <a:lnTo>
                    <a:pt x="317" y="100"/>
                  </a:lnTo>
                  <a:lnTo>
                    <a:pt x="250" y="100"/>
                  </a:lnTo>
                  <a:lnTo>
                    <a:pt x="117" y="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8" name="Google Shape;1958;p55"/>
            <p:cNvSpPr/>
            <p:nvPr/>
          </p:nvSpPr>
          <p:spPr>
            <a:xfrm>
              <a:off x="2444575" y="2065275"/>
              <a:ext cx="34075" cy="76075"/>
            </a:xfrm>
            <a:custGeom>
              <a:avLst/>
              <a:gdLst/>
              <a:ahLst/>
              <a:cxnLst/>
              <a:rect l="l" t="t" r="r" b="b"/>
              <a:pathLst>
                <a:path w="1363" h="3043" extrusionOk="0">
                  <a:moveTo>
                    <a:pt x="748" y="0"/>
                  </a:moveTo>
                  <a:lnTo>
                    <a:pt x="731" y="17"/>
                  </a:lnTo>
                  <a:lnTo>
                    <a:pt x="499" y="599"/>
                  </a:lnTo>
                  <a:lnTo>
                    <a:pt x="299" y="1197"/>
                  </a:lnTo>
                  <a:lnTo>
                    <a:pt x="133" y="1812"/>
                  </a:lnTo>
                  <a:lnTo>
                    <a:pt x="0" y="2427"/>
                  </a:lnTo>
                  <a:lnTo>
                    <a:pt x="0" y="2444"/>
                  </a:lnTo>
                  <a:lnTo>
                    <a:pt x="50" y="2460"/>
                  </a:lnTo>
                  <a:lnTo>
                    <a:pt x="166" y="2460"/>
                  </a:lnTo>
                  <a:lnTo>
                    <a:pt x="316" y="2427"/>
                  </a:lnTo>
                  <a:lnTo>
                    <a:pt x="416" y="2394"/>
                  </a:lnTo>
                  <a:lnTo>
                    <a:pt x="382" y="2560"/>
                  </a:lnTo>
                  <a:lnTo>
                    <a:pt x="316" y="2859"/>
                  </a:lnTo>
                  <a:lnTo>
                    <a:pt x="316" y="2876"/>
                  </a:lnTo>
                  <a:lnTo>
                    <a:pt x="316" y="2909"/>
                  </a:lnTo>
                  <a:lnTo>
                    <a:pt x="332" y="2942"/>
                  </a:lnTo>
                  <a:lnTo>
                    <a:pt x="366" y="2959"/>
                  </a:lnTo>
                  <a:lnTo>
                    <a:pt x="416" y="2976"/>
                  </a:lnTo>
                  <a:lnTo>
                    <a:pt x="465" y="2992"/>
                  </a:lnTo>
                  <a:lnTo>
                    <a:pt x="615" y="3026"/>
                  </a:lnTo>
                  <a:lnTo>
                    <a:pt x="765" y="3042"/>
                  </a:lnTo>
                  <a:lnTo>
                    <a:pt x="931" y="3009"/>
                  </a:lnTo>
                  <a:lnTo>
                    <a:pt x="1080" y="2959"/>
                  </a:lnTo>
                  <a:lnTo>
                    <a:pt x="1230" y="2876"/>
                  </a:lnTo>
                  <a:lnTo>
                    <a:pt x="1363" y="2760"/>
                  </a:lnTo>
                  <a:lnTo>
                    <a:pt x="1363" y="2743"/>
                  </a:lnTo>
                  <a:lnTo>
                    <a:pt x="1346" y="2726"/>
                  </a:lnTo>
                  <a:lnTo>
                    <a:pt x="1230" y="2776"/>
                  </a:lnTo>
                  <a:lnTo>
                    <a:pt x="1130" y="2826"/>
                  </a:lnTo>
                  <a:lnTo>
                    <a:pt x="1014" y="2859"/>
                  </a:lnTo>
                  <a:lnTo>
                    <a:pt x="914" y="2876"/>
                  </a:lnTo>
                  <a:lnTo>
                    <a:pt x="682" y="2876"/>
                  </a:lnTo>
                  <a:lnTo>
                    <a:pt x="565" y="2859"/>
                  </a:lnTo>
                  <a:lnTo>
                    <a:pt x="449" y="2843"/>
                  </a:lnTo>
                  <a:lnTo>
                    <a:pt x="482" y="2710"/>
                  </a:lnTo>
                  <a:lnTo>
                    <a:pt x="532" y="2510"/>
                  </a:lnTo>
                  <a:lnTo>
                    <a:pt x="582" y="2311"/>
                  </a:lnTo>
                  <a:lnTo>
                    <a:pt x="598" y="2228"/>
                  </a:lnTo>
                  <a:lnTo>
                    <a:pt x="399" y="2244"/>
                  </a:lnTo>
                  <a:lnTo>
                    <a:pt x="200" y="2278"/>
                  </a:lnTo>
                  <a:lnTo>
                    <a:pt x="332" y="1712"/>
                  </a:lnTo>
                  <a:lnTo>
                    <a:pt x="499" y="1147"/>
                  </a:lnTo>
                  <a:lnTo>
                    <a:pt x="648" y="582"/>
                  </a:lnTo>
                  <a:lnTo>
                    <a:pt x="715" y="316"/>
                  </a:lnTo>
                  <a:lnTo>
                    <a:pt x="781" y="34"/>
                  </a:lnTo>
                  <a:lnTo>
                    <a:pt x="781" y="17"/>
                  </a:lnTo>
                  <a:lnTo>
                    <a:pt x="7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59" name="Google Shape;1959;p55"/>
            <p:cNvSpPr/>
            <p:nvPr/>
          </p:nvSpPr>
          <p:spPr>
            <a:xfrm>
              <a:off x="2459100" y="2134250"/>
              <a:ext cx="20400" cy="14975"/>
            </a:xfrm>
            <a:custGeom>
              <a:avLst/>
              <a:gdLst/>
              <a:ahLst/>
              <a:cxnLst/>
              <a:rect l="l" t="t" r="r" b="b"/>
              <a:pathLst>
                <a:path w="816" h="599" extrusionOk="0">
                  <a:moveTo>
                    <a:pt x="765" y="1"/>
                  </a:moveTo>
                  <a:lnTo>
                    <a:pt x="583" y="84"/>
                  </a:lnTo>
                  <a:lnTo>
                    <a:pt x="400" y="134"/>
                  </a:lnTo>
                  <a:lnTo>
                    <a:pt x="200" y="167"/>
                  </a:lnTo>
                  <a:lnTo>
                    <a:pt x="1" y="167"/>
                  </a:lnTo>
                  <a:lnTo>
                    <a:pt x="67" y="267"/>
                  </a:lnTo>
                  <a:lnTo>
                    <a:pt x="150" y="366"/>
                  </a:lnTo>
                  <a:lnTo>
                    <a:pt x="233" y="449"/>
                  </a:lnTo>
                  <a:lnTo>
                    <a:pt x="333" y="532"/>
                  </a:lnTo>
                  <a:lnTo>
                    <a:pt x="466" y="582"/>
                  </a:lnTo>
                  <a:lnTo>
                    <a:pt x="583" y="599"/>
                  </a:lnTo>
                  <a:lnTo>
                    <a:pt x="649" y="582"/>
                  </a:lnTo>
                  <a:lnTo>
                    <a:pt x="716" y="549"/>
                  </a:lnTo>
                  <a:lnTo>
                    <a:pt x="749" y="516"/>
                  </a:lnTo>
                  <a:lnTo>
                    <a:pt x="782" y="466"/>
                  </a:lnTo>
                  <a:lnTo>
                    <a:pt x="815" y="366"/>
                  </a:lnTo>
                  <a:lnTo>
                    <a:pt x="815" y="250"/>
                  </a:lnTo>
                  <a:lnTo>
                    <a:pt x="799" y="117"/>
                  </a:lnTo>
                  <a:lnTo>
                    <a:pt x="7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0" name="Google Shape;1960;p55"/>
            <p:cNvSpPr/>
            <p:nvPr/>
          </p:nvSpPr>
          <p:spPr>
            <a:xfrm>
              <a:off x="2467425" y="2140475"/>
              <a:ext cx="12075" cy="8750"/>
            </a:xfrm>
            <a:custGeom>
              <a:avLst/>
              <a:gdLst/>
              <a:ahLst/>
              <a:cxnLst/>
              <a:rect l="l" t="t" r="r" b="b"/>
              <a:pathLst>
                <a:path w="483" h="350" extrusionOk="0">
                  <a:moveTo>
                    <a:pt x="333" y="1"/>
                  </a:moveTo>
                  <a:lnTo>
                    <a:pt x="266" y="18"/>
                  </a:lnTo>
                  <a:lnTo>
                    <a:pt x="200" y="51"/>
                  </a:lnTo>
                  <a:lnTo>
                    <a:pt x="133" y="101"/>
                  </a:lnTo>
                  <a:lnTo>
                    <a:pt x="83" y="150"/>
                  </a:lnTo>
                  <a:lnTo>
                    <a:pt x="33" y="217"/>
                  </a:lnTo>
                  <a:lnTo>
                    <a:pt x="0" y="283"/>
                  </a:lnTo>
                  <a:lnTo>
                    <a:pt x="133" y="333"/>
                  </a:lnTo>
                  <a:lnTo>
                    <a:pt x="250" y="350"/>
                  </a:lnTo>
                  <a:lnTo>
                    <a:pt x="316" y="333"/>
                  </a:lnTo>
                  <a:lnTo>
                    <a:pt x="383" y="300"/>
                  </a:lnTo>
                  <a:lnTo>
                    <a:pt x="416" y="267"/>
                  </a:lnTo>
                  <a:lnTo>
                    <a:pt x="449" y="217"/>
                  </a:lnTo>
                  <a:lnTo>
                    <a:pt x="482" y="117"/>
                  </a:lnTo>
                  <a:lnTo>
                    <a:pt x="482"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1" name="Google Shape;1961;p55"/>
            <p:cNvSpPr/>
            <p:nvPr/>
          </p:nvSpPr>
          <p:spPr>
            <a:xfrm>
              <a:off x="2422950" y="1970950"/>
              <a:ext cx="173725" cy="146300"/>
            </a:xfrm>
            <a:custGeom>
              <a:avLst/>
              <a:gdLst/>
              <a:ahLst/>
              <a:cxnLst/>
              <a:rect l="l" t="t" r="r" b="b"/>
              <a:pathLst>
                <a:path w="6949" h="5852" extrusionOk="0">
                  <a:moveTo>
                    <a:pt x="1015" y="1"/>
                  </a:moveTo>
                  <a:lnTo>
                    <a:pt x="815" y="34"/>
                  </a:lnTo>
                  <a:lnTo>
                    <a:pt x="632" y="100"/>
                  </a:lnTo>
                  <a:lnTo>
                    <a:pt x="450" y="183"/>
                  </a:lnTo>
                  <a:lnTo>
                    <a:pt x="333" y="283"/>
                  </a:lnTo>
                  <a:lnTo>
                    <a:pt x="233" y="416"/>
                  </a:lnTo>
                  <a:lnTo>
                    <a:pt x="150" y="566"/>
                  </a:lnTo>
                  <a:lnTo>
                    <a:pt x="84" y="765"/>
                  </a:lnTo>
                  <a:lnTo>
                    <a:pt x="34" y="965"/>
                  </a:lnTo>
                  <a:lnTo>
                    <a:pt x="1" y="1181"/>
                  </a:lnTo>
                  <a:lnTo>
                    <a:pt x="1" y="1413"/>
                  </a:lnTo>
                  <a:lnTo>
                    <a:pt x="17" y="1663"/>
                  </a:lnTo>
                  <a:lnTo>
                    <a:pt x="67" y="1895"/>
                  </a:lnTo>
                  <a:lnTo>
                    <a:pt x="150" y="2128"/>
                  </a:lnTo>
                  <a:lnTo>
                    <a:pt x="250" y="2344"/>
                  </a:lnTo>
                  <a:lnTo>
                    <a:pt x="383" y="2544"/>
                  </a:lnTo>
                  <a:lnTo>
                    <a:pt x="466" y="2643"/>
                  </a:lnTo>
                  <a:lnTo>
                    <a:pt x="549" y="2726"/>
                  </a:lnTo>
                  <a:lnTo>
                    <a:pt x="649" y="2809"/>
                  </a:lnTo>
                  <a:lnTo>
                    <a:pt x="765" y="2893"/>
                  </a:lnTo>
                  <a:lnTo>
                    <a:pt x="882" y="2959"/>
                  </a:lnTo>
                  <a:lnTo>
                    <a:pt x="1015" y="3026"/>
                  </a:lnTo>
                  <a:lnTo>
                    <a:pt x="1148" y="3075"/>
                  </a:lnTo>
                  <a:lnTo>
                    <a:pt x="1297" y="3109"/>
                  </a:lnTo>
                  <a:lnTo>
                    <a:pt x="1497" y="3142"/>
                  </a:lnTo>
                  <a:lnTo>
                    <a:pt x="1696" y="3159"/>
                  </a:lnTo>
                  <a:lnTo>
                    <a:pt x="1896" y="3159"/>
                  </a:lnTo>
                  <a:lnTo>
                    <a:pt x="2095" y="3142"/>
                  </a:lnTo>
                  <a:lnTo>
                    <a:pt x="2294" y="3109"/>
                  </a:lnTo>
                  <a:lnTo>
                    <a:pt x="2494" y="3075"/>
                  </a:lnTo>
                  <a:lnTo>
                    <a:pt x="2860" y="2959"/>
                  </a:lnTo>
                  <a:lnTo>
                    <a:pt x="3159" y="2843"/>
                  </a:lnTo>
                  <a:lnTo>
                    <a:pt x="3408" y="2743"/>
                  </a:lnTo>
                  <a:lnTo>
                    <a:pt x="3624" y="2627"/>
                  </a:lnTo>
                  <a:lnTo>
                    <a:pt x="3707" y="2876"/>
                  </a:lnTo>
                  <a:lnTo>
                    <a:pt x="3807" y="3092"/>
                  </a:lnTo>
                  <a:lnTo>
                    <a:pt x="3907" y="3291"/>
                  </a:lnTo>
                  <a:lnTo>
                    <a:pt x="4006" y="3458"/>
                  </a:lnTo>
                  <a:lnTo>
                    <a:pt x="4123" y="3607"/>
                  </a:lnTo>
                  <a:lnTo>
                    <a:pt x="4239" y="3740"/>
                  </a:lnTo>
                  <a:lnTo>
                    <a:pt x="4355" y="3840"/>
                  </a:lnTo>
                  <a:lnTo>
                    <a:pt x="4472" y="3940"/>
                  </a:lnTo>
                  <a:lnTo>
                    <a:pt x="4671" y="4073"/>
                  </a:lnTo>
                  <a:lnTo>
                    <a:pt x="4838" y="4156"/>
                  </a:lnTo>
                  <a:lnTo>
                    <a:pt x="4954" y="4206"/>
                  </a:lnTo>
                  <a:lnTo>
                    <a:pt x="5004" y="4222"/>
                  </a:lnTo>
                  <a:lnTo>
                    <a:pt x="4987" y="4455"/>
                  </a:lnTo>
                  <a:lnTo>
                    <a:pt x="4987" y="4721"/>
                  </a:lnTo>
                  <a:lnTo>
                    <a:pt x="5020" y="5003"/>
                  </a:lnTo>
                  <a:lnTo>
                    <a:pt x="5037" y="5153"/>
                  </a:lnTo>
                  <a:lnTo>
                    <a:pt x="5070" y="5303"/>
                  </a:lnTo>
                  <a:lnTo>
                    <a:pt x="5103" y="5436"/>
                  </a:lnTo>
                  <a:lnTo>
                    <a:pt x="5153" y="5569"/>
                  </a:lnTo>
                  <a:lnTo>
                    <a:pt x="5220" y="5668"/>
                  </a:lnTo>
                  <a:lnTo>
                    <a:pt x="5303" y="5751"/>
                  </a:lnTo>
                  <a:lnTo>
                    <a:pt x="5386" y="5818"/>
                  </a:lnTo>
                  <a:lnTo>
                    <a:pt x="5502" y="5851"/>
                  </a:lnTo>
                  <a:lnTo>
                    <a:pt x="5552" y="5851"/>
                  </a:lnTo>
                  <a:lnTo>
                    <a:pt x="5602" y="5834"/>
                  </a:lnTo>
                  <a:lnTo>
                    <a:pt x="5702" y="5785"/>
                  </a:lnTo>
                  <a:lnTo>
                    <a:pt x="5818" y="5702"/>
                  </a:lnTo>
                  <a:lnTo>
                    <a:pt x="5934" y="5585"/>
                  </a:lnTo>
                  <a:lnTo>
                    <a:pt x="6051" y="5436"/>
                  </a:lnTo>
                  <a:lnTo>
                    <a:pt x="6167" y="5253"/>
                  </a:lnTo>
                  <a:lnTo>
                    <a:pt x="6284" y="5070"/>
                  </a:lnTo>
                  <a:lnTo>
                    <a:pt x="6400" y="4854"/>
                  </a:lnTo>
                  <a:lnTo>
                    <a:pt x="6516" y="4621"/>
                  </a:lnTo>
                  <a:lnTo>
                    <a:pt x="6616" y="4388"/>
                  </a:lnTo>
                  <a:lnTo>
                    <a:pt x="6716" y="4139"/>
                  </a:lnTo>
                  <a:lnTo>
                    <a:pt x="6799" y="3890"/>
                  </a:lnTo>
                  <a:lnTo>
                    <a:pt x="6849" y="3657"/>
                  </a:lnTo>
                  <a:lnTo>
                    <a:pt x="6899" y="3408"/>
                  </a:lnTo>
                  <a:lnTo>
                    <a:pt x="6932" y="3175"/>
                  </a:lnTo>
                  <a:lnTo>
                    <a:pt x="6948" y="2942"/>
                  </a:lnTo>
                  <a:lnTo>
                    <a:pt x="6948" y="2826"/>
                  </a:lnTo>
                  <a:lnTo>
                    <a:pt x="6932" y="2710"/>
                  </a:lnTo>
                  <a:lnTo>
                    <a:pt x="6915" y="2593"/>
                  </a:lnTo>
                  <a:lnTo>
                    <a:pt x="6882" y="2494"/>
                  </a:lnTo>
                  <a:lnTo>
                    <a:pt x="6832" y="2394"/>
                  </a:lnTo>
                  <a:lnTo>
                    <a:pt x="6782" y="2294"/>
                  </a:lnTo>
                  <a:lnTo>
                    <a:pt x="6716" y="2194"/>
                  </a:lnTo>
                  <a:lnTo>
                    <a:pt x="6649" y="2111"/>
                  </a:lnTo>
                  <a:lnTo>
                    <a:pt x="6583" y="2028"/>
                  </a:lnTo>
                  <a:lnTo>
                    <a:pt x="6500" y="1945"/>
                  </a:lnTo>
                  <a:lnTo>
                    <a:pt x="6417" y="1879"/>
                  </a:lnTo>
                  <a:lnTo>
                    <a:pt x="6317" y="1829"/>
                  </a:lnTo>
                  <a:lnTo>
                    <a:pt x="6217" y="1779"/>
                  </a:lnTo>
                  <a:lnTo>
                    <a:pt x="6101" y="1729"/>
                  </a:lnTo>
                  <a:lnTo>
                    <a:pt x="6001" y="1696"/>
                  </a:lnTo>
                  <a:lnTo>
                    <a:pt x="5885" y="1679"/>
                  </a:lnTo>
                  <a:lnTo>
                    <a:pt x="5818" y="1530"/>
                  </a:lnTo>
                  <a:lnTo>
                    <a:pt x="5735" y="1397"/>
                  </a:lnTo>
                  <a:lnTo>
                    <a:pt x="5652" y="1280"/>
                  </a:lnTo>
                  <a:lnTo>
                    <a:pt x="5569" y="1164"/>
                  </a:lnTo>
                  <a:lnTo>
                    <a:pt x="5469" y="1064"/>
                  </a:lnTo>
                  <a:lnTo>
                    <a:pt x="5369" y="981"/>
                  </a:lnTo>
                  <a:lnTo>
                    <a:pt x="5253" y="898"/>
                  </a:lnTo>
                  <a:lnTo>
                    <a:pt x="5153" y="832"/>
                  </a:lnTo>
                  <a:lnTo>
                    <a:pt x="4904" y="715"/>
                  </a:lnTo>
                  <a:lnTo>
                    <a:pt x="4655" y="615"/>
                  </a:lnTo>
                  <a:lnTo>
                    <a:pt x="4389" y="566"/>
                  </a:lnTo>
                  <a:lnTo>
                    <a:pt x="4139" y="532"/>
                  </a:lnTo>
                  <a:lnTo>
                    <a:pt x="3890" y="516"/>
                  </a:lnTo>
                  <a:lnTo>
                    <a:pt x="3657" y="499"/>
                  </a:lnTo>
                  <a:lnTo>
                    <a:pt x="3441" y="516"/>
                  </a:lnTo>
                  <a:lnTo>
                    <a:pt x="3258" y="532"/>
                  </a:lnTo>
                  <a:lnTo>
                    <a:pt x="2976" y="566"/>
                  </a:lnTo>
                  <a:lnTo>
                    <a:pt x="2876" y="582"/>
                  </a:lnTo>
                  <a:lnTo>
                    <a:pt x="2627" y="449"/>
                  </a:lnTo>
                  <a:lnTo>
                    <a:pt x="2344" y="316"/>
                  </a:lnTo>
                  <a:lnTo>
                    <a:pt x="1995" y="167"/>
                  </a:lnTo>
                  <a:lnTo>
                    <a:pt x="1812" y="117"/>
                  </a:lnTo>
                  <a:lnTo>
                    <a:pt x="1613" y="67"/>
                  </a:lnTo>
                  <a:lnTo>
                    <a:pt x="1414" y="17"/>
                  </a:lnTo>
                  <a:lnTo>
                    <a:pt x="12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2" name="Google Shape;1962;p55"/>
            <p:cNvSpPr/>
            <p:nvPr/>
          </p:nvSpPr>
          <p:spPr>
            <a:xfrm>
              <a:off x="2512700" y="2025800"/>
              <a:ext cx="41175" cy="56525"/>
            </a:xfrm>
            <a:custGeom>
              <a:avLst/>
              <a:gdLst/>
              <a:ahLst/>
              <a:cxnLst/>
              <a:rect l="l" t="t" r="r" b="b"/>
              <a:pathLst>
                <a:path w="1647" h="2261" extrusionOk="0">
                  <a:moveTo>
                    <a:pt x="117" y="0"/>
                  </a:moveTo>
                  <a:lnTo>
                    <a:pt x="101" y="17"/>
                  </a:lnTo>
                  <a:lnTo>
                    <a:pt x="51" y="217"/>
                  </a:lnTo>
                  <a:lnTo>
                    <a:pt x="18" y="416"/>
                  </a:lnTo>
                  <a:lnTo>
                    <a:pt x="1" y="615"/>
                  </a:lnTo>
                  <a:lnTo>
                    <a:pt x="18" y="815"/>
                  </a:lnTo>
                  <a:lnTo>
                    <a:pt x="51" y="1014"/>
                  </a:lnTo>
                  <a:lnTo>
                    <a:pt x="101" y="1214"/>
                  </a:lnTo>
                  <a:lnTo>
                    <a:pt x="184" y="1413"/>
                  </a:lnTo>
                  <a:lnTo>
                    <a:pt x="283" y="1596"/>
                  </a:lnTo>
                  <a:lnTo>
                    <a:pt x="400" y="1746"/>
                  </a:lnTo>
                  <a:lnTo>
                    <a:pt x="533" y="1895"/>
                  </a:lnTo>
                  <a:lnTo>
                    <a:pt x="699" y="2012"/>
                  </a:lnTo>
                  <a:lnTo>
                    <a:pt x="865" y="2111"/>
                  </a:lnTo>
                  <a:lnTo>
                    <a:pt x="1048" y="2178"/>
                  </a:lnTo>
                  <a:lnTo>
                    <a:pt x="1231" y="2244"/>
                  </a:lnTo>
                  <a:lnTo>
                    <a:pt x="1430" y="2261"/>
                  </a:lnTo>
                  <a:lnTo>
                    <a:pt x="1646" y="2261"/>
                  </a:lnTo>
                  <a:lnTo>
                    <a:pt x="1646" y="2244"/>
                  </a:lnTo>
                  <a:lnTo>
                    <a:pt x="1630" y="2211"/>
                  </a:lnTo>
                  <a:lnTo>
                    <a:pt x="1464" y="2178"/>
                  </a:lnTo>
                  <a:lnTo>
                    <a:pt x="1297" y="2111"/>
                  </a:lnTo>
                  <a:lnTo>
                    <a:pt x="1131" y="2028"/>
                  </a:lnTo>
                  <a:lnTo>
                    <a:pt x="982" y="1945"/>
                  </a:lnTo>
                  <a:lnTo>
                    <a:pt x="832" y="1845"/>
                  </a:lnTo>
                  <a:lnTo>
                    <a:pt x="699" y="1746"/>
                  </a:lnTo>
                  <a:lnTo>
                    <a:pt x="566" y="1613"/>
                  </a:lnTo>
                  <a:lnTo>
                    <a:pt x="433" y="1480"/>
                  </a:lnTo>
                  <a:lnTo>
                    <a:pt x="333" y="1330"/>
                  </a:lnTo>
                  <a:lnTo>
                    <a:pt x="234" y="1147"/>
                  </a:lnTo>
                  <a:lnTo>
                    <a:pt x="167" y="981"/>
                  </a:lnTo>
                  <a:lnTo>
                    <a:pt x="117" y="798"/>
                  </a:lnTo>
                  <a:lnTo>
                    <a:pt x="84" y="599"/>
                  </a:lnTo>
                  <a:lnTo>
                    <a:pt x="84" y="416"/>
                  </a:lnTo>
                  <a:lnTo>
                    <a:pt x="101" y="217"/>
                  </a:lnTo>
                  <a:lnTo>
                    <a:pt x="134" y="17"/>
                  </a:lnTo>
                  <a:lnTo>
                    <a:pt x="1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3" name="Google Shape;1963;p55"/>
            <p:cNvSpPr/>
            <p:nvPr/>
          </p:nvSpPr>
          <p:spPr>
            <a:xfrm>
              <a:off x="2560900" y="2014575"/>
              <a:ext cx="43675" cy="101000"/>
            </a:xfrm>
            <a:custGeom>
              <a:avLst/>
              <a:gdLst/>
              <a:ahLst/>
              <a:cxnLst/>
              <a:rect l="l" t="t" r="r" b="b"/>
              <a:pathLst>
                <a:path w="1747" h="4040" extrusionOk="0">
                  <a:moveTo>
                    <a:pt x="250" y="1"/>
                  </a:moveTo>
                  <a:lnTo>
                    <a:pt x="234" y="17"/>
                  </a:lnTo>
                  <a:lnTo>
                    <a:pt x="250" y="34"/>
                  </a:lnTo>
                  <a:lnTo>
                    <a:pt x="267" y="51"/>
                  </a:lnTo>
                  <a:lnTo>
                    <a:pt x="450" y="67"/>
                  </a:lnTo>
                  <a:lnTo>
                    <a:pt x="616" y="100"/>
                  </a:lnTo>
                  <a:lnTo>
                    <a:pt x="799" y="167"/>
                  </a:lnTo>
                  <a:lnTo>
                    <a:pt x="948" y="250"/>
                  </a:lnTo>
                  <a:lnTo>
                    <a:pt x="1098" y="350"/>
                  </a:lnTo>
                  <a:lnTo>
                    <a:pt x="1231" y="466"/>
                  </a:lnTo>
                  <a:lnTo>
                    <a:pt x="1347" y="616"/>
                  </a:lnTo>
                  <a:lnTo>
                    <a:pt x="1447" y="765"/>
                  </a:lnTo>
                  <a:lnTo>
                    <a:pt x="1513" y="915"/>
                  </a:lnTo>
                  <a:lnTo>
                    <a:pt x="1563" y="1081"/>
                  </a:lnTo>
                  <a:lnTo>
                    <a:pt x="1580" y="1247"/>
                  </a:lnTo>
                  <a:lnTo>
                    <a:pt x="1580" y="1414"/>
                  </a:lnTo>
                  <a:lnTo>
                    <a:pt x="1580" y="1580"/>
                  </a:lnTo>
                  <a:lnTo>
                    <a:pt x="1547" y="1746"/>
                  </a:lnTo>
                  <a:lnTo>
                    <a:pt x="1464" y="2078"/>
                  </a:lnTo>
                  <a:lnTo>
                    <a:pt x="1364" y="2378"/>
                  </a:lnTo>
                  <a:lnTo>
                    <a:pt x="1248" y="2660"/>
                  </a:lnTo>
                  <a:lnTo>
                    <a:pt x="1098" y="2943"/>
                  </a:lnTo>
                  <a:lnTo>
                    <a:pt x="915" y="3192"/>
                  </a:lnTo>
                  <a:lnTo>
                    <a:pt x="716" y="3441"/>
                  </a:lnTo>
                  <a:lnTo>
                    <a:pt x="500" y="3657"/>
                  </a:lnTo>
                  <a:lnTo>
                    <a:pt x="267" y="3857"/>
                  </a:lnTo>
                  <a:lnTo>
                    <a:pt x="1" y="4040"/>
                  </a:lnTo>
                  <a:lnTo>
                    <a:pt x="300" y="3857"/>
                  </a:lnTo>
                  <a:lnTo>
                    <a:pt x="566" y="3641"/>
                  </a:lnTo>
                  <a:lnTo>
                    <a:pt x="815" y="3391"/>
                  </a:lnTo>
                  <a:lnTo>
                    <a:pt x="1048" y="3142"/>
                  </a:lnTo>
                  <a:lnTo>
                    <a:pt x="1248" y="2843"/>
                  </a:lnTo>
                  <a:lnTo>
                    <a:pt x="1414" y="2544"/>
                  </a:lnTo>
                  <a:lnTo>
                    <a:pt x="1547" y="2228"/>
                  </a:lnTo>
                  <a:lnTo>
                    <a:pt x="1646" y="1896"/>
                  </a:lnTo>
                  <a:lnTo>
                    <a:pt x="1696" y="1729"/>
                  </a:lnTo>
                  <a:lnTo>
                    <a:pt x="1730" y="1546"/>
                  </a:lnTo>
                  <a:lnTo>
                    <a:pt x="1746" y="1380"/>
                  </a:lnTo>
                  <a:lnTo>
                    <a:pt x="1746" y="1197"/>
                  </a:lnTo>
                  <a:lnTo>
                    <a:pt x="1730" y="1015"/>
                  </a:lnTo>
                  <a:lnTo>
                    <a:pt x="1696" y="848"/>
                  </a:lnTo>
                  <a:lnTo>
                    <a:pt x="1630" y="682"/>
                  </a:lnTo>
                  <a:lnTo>
                    <a:pt x="1547" y="533"/>
                  </a:lnTo>
                  <a:lnTo>
                    <a:pt x="1430" y="383"/>
                  </a:lnTo>
                  <a:lnTo>
                    <a:pt x="1281" y="267"/>
                  </a:lnTo>
                  <a:lnTo>
                    <a:pt x="1131" y="184"/>
                  </a:lnTo>
                  <a:lnTo>
                    <a:pt x="982" y="100"/>
                  </a:lnTo>
                  <a:lnTo>
                    <a:pt x="799" y="51"/>
                  </a:lnTo>
                  <a:lnTo>
                    <a:pt x="633" y="34"/>
                  </a:lnTo>
                  <a:lnTo>
                    <a:pt x="4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4" name="Google Shape;1964;p55"/>
            <p:cNvSpPr/>
            <p:nvPr/>
          </p:nvSpPr>
          <p:spPr>
            <a:xfrm>
              <a:off x="2425025" y="1966800"/>
              <a:ext cx="71500" cy="57775"/>
            </a:xfrm>
            <a:custGeom>
              <a:avLst/>
              <a:gdLst/>
              <a:ahLst/>
              <a:cxnLst/>
              <a:rect l="l" t="t" r="r" b="b"/>
              <a:pathLst>
                <a:path w="2860" h="2311" extrusionOk="0">
                  <a:moveTo>
                    <a:pt x="1297" y="0"/>
                  </a:moveTo>
                  <a:lnTo>
                    <a:pt x="1114" y="17"/>
                  </a:lnTo>
                  <a:lnTo>
                    <a:pt x="948" y="50"/>
                  </a:lnTo>
                  <a:lnTo>
                    <a:pt x="782" y="100"/>
                  </a:lnTo>
                  <a:lnTo>
                    <a:pt x="616" y="167"/>
                  </a:lnTo>
                  <a:lnTo>
                    <a:pt x="483" y="233"/>
                  </a:lnTo>
                  <a:lnTo>
                    <a:pt x="367" y="316"/>
                  </a:lnTo>
                  <a:lnTo>
                    <a:pt x="267" y="416"/>
                  </a:lnTo>
                  <a:lnTo>
                    <a:pt x="184" y="532"/>
                  </a:lnTo>
                  <a:lnTo>
                    <a:pt x="117" y="649"/>
                  </a:lnTo>
                  <a:lnTo>
                    <a:pt x="51" y="781"/>
                  </a:lnTo>
                  <a:lnTo>
                    <a:pt x="17" y="914"/>
                  </a:lnTo>
                  <a:lnTo>
                    <a:pt x="1" y="1064"/>
                  </a:lnTo>
                  <a:lnTo>
                    <a:pt x="1" y="1230"/>
                  </a:lnTo>
                  <a:lnTo>
                    <a:pt x="1" y="1396"/>
                  </a:lnTo>
                  <a:lnTo>
                    <a:pt x="34" y="1563"/>
                  </a:lnTo>
                  <a:lnTo>
                    <a:pt x="67" y="1712"/>
                  </a:lnTo>
                  <a:lnTo>
                    <a:pt x="117" y="1862"/>
                  </a:lnTo>
                  <a:lnTo>
                    <a:pt x="184" y="2011"/>
                  </a:lnTo>
                  <a:lnTo>
                    <a:pt x="267" y="2161"/>
                  </a:lnTo>
                  <a:lnTo>
                    <a:pt x="367" y="2294"/>
                  </a:lnTo>
                  <a:lnTo>
                    <a:pt x="367" y="2311"/>
                  </a:lnTo>
                  <a:lnTo>
                    <a:pt x="383" y="2294"/>
                  </a:lnTo>
                  <a:lnTo>
                    <a:pt x="300" y="2178"/>
                  </a:lnTo>
                  <a:lnTo>
                    <a:pt x="250" y="2045"/>
                  </a:lnTo>
                  <a:lnTo>
                    <a:pt x="200" y="1895"/>
                  </a:lnTo>
                  <a:lnTo>
                    <a:pt x="150" y="1762"/>
                  </a:lnTo>
                  <a:lnTo>
                    <a:pt x="117" y="1613"/>
                  </a:lnTo>
                  <a:lnTo>
                    <a:pt x="101" y="1480"/>
                  </a:lnTo>
                  <a:lnTo>
                    <a:pt x="101" y="1330"/>
                  </a:lnTo>
                  <a:lnTo>
                    <a:pt x="101" y="1180"/>
                  </a:lnTo>
                  <a:lnTo>
                    <a:pt x="117" y="1031"/>
                  </a:lnTo>
                  <a:lnTo>
                    <a:pt x="167" y="898"/>
                  </a:lnTo>
                  <a:lnTo>
                    <a:pt x="217" y="781"/>
                  </a:lnTo>
                  <a:lnTo>
                    <a:pt x="300" y="665"/>
                  </a:lnTo>
                  <a:lnTo>
                    <a:pt x="383" y="549"/>
                  </a:lnTo>
                  <a:lnTo>
                    <a:pt x="483" y="466"/>
                  </a:lnTo>
                  <a:lnTo>
                    <a:pt x="599" y="383"/>
                  </a:lnTo>
                  <a:lnTo>
                    <a:pt x="732" y="333"/>
                  </a:lnTo>
                  <a:lnTo>
                    <a:pt x="865" y="283"/>
                  </a:lnTo>
                  <a:lnTo>
                    <a:pt x="998" y="250"/>
                  </a:lnTo>
                  <a:lnTo>
                    <a:pt x="1148" y="216"/>
                  </a:lnTo>
                  <a:lnTo>
                    <a:pt x="1297" y="200"/>
                  </a:lnTo>
                  <a:lnTo>
                    <a:pt x="1447" y="183"/>
                  </a:lnTo>
                  <a:lnTo>
                    <a:pt x="1596" y="200"/>
                  </a:lnTo>
                  <a:lnTo>
                    <a:pt x="1729" y="200"/>
                  </a:lnTo>
                  <a:lnTo>
                    <a:pt x="1879" y="233"/>
                  </a:lnTo>
                  <a:lnTo>
                    <a:pt x="2029" y="266"/>
                  </a:lnTo>
                  <a:lnTo>
                    <a:pt x="2162" y="316"/>
                  </a:lnTo>
                  <a:lnTo>
                    <a:pt x="2295" y="383"/>
                  </a:lnTo>
                  <a:lnTo>
                    <a:pt x="2411" y="449"/>
                  </a:lnTo>
                  <a:lnTo>
                    <a:pt x="2527" y="532"/>
                  </a:lnTo>
                  <a:lnTo>
                    <a:pt x="2644" y="632"/>
                  </a:lnTo>
                  <a:lnTo>
                    <a:pt x="2743" y="748"/>
                  </a:lnTo>
                  <a:lnTo>
                    <a:pt x="2826" y="865"/>
                  </a:lnTo>
                  <a:lnTo>
                    <a:pt x="2826" y="881"/>
                  </a:lnTo>
                  <a:lnTo>
                    <a:pt x="2843" y="865"/>
                  </a:lnTo>
                  <a:lnTo>
                    <a:pt x="2860" y="848"/>
                  </a:lnTo>
                  <a:lnTo>
                    <a:pt x="2860" y="831"/>
                  </a:lnTo>
                  <a:lnTo>
                    <a:pt x="2777" y="715"/>
                  </a:lnTo>
                  <a:lnTo>
                    <a:pt x="2693" y="599"/>
                  </a:lnTo>
                  <a:lnTo>
                    <a:pt x="2594" y="482"/>
                  </a:lnTo>
                  <a:lnTo>
                    <a:pt x="2494" y="383"/>
                  </a:lnTo>
                  <a:lnTo>
                    <a:pt x="2378" y="299"/>
                  </a:lnTo>
                  <a:lnTo>
                    <a:pt x="2245" y="216"/>
                  </a:lnTo>
                  <a:lnTo>
                    <a:pt x="2128" y="150"/>
                  </a:lnTo>
                  <a:lnTo>
                    <a:pt x="1979" y="100"/>
                  </a:lnTo>
                  <a:lnTo>
                    <a:pt x="1813" y="50"/>
                  </a:lnTo>
                  <a:lnTo>
                    <a:pt x="1646" y="17"/>
                  </a:lnTo>
                  <a:lnTo>
                    <a:pt x="14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5" name="Google Shape;1965;p55"/>
            <p:cNvSpPr/>
            <p:nvPr/>
          </p:nvSpPr>
          <p:spPr>
            <a:xfrm>
              <a:off x="2415050" y="2069025"/>
              <a:ext cx="35775" cy="51950"/>
            </a:xfrm>
            <a:custGeom>
              <a:avLst/>
              <a:gdLst/>
              <a:ahLst/>
              <a:cxnLst/>
              <a:rect l="l" t="t" r="r" b="b"/>
              <a:pathLst>
                <a:path w="1431" h="2078" extrusionOk="0">
                  <a:moveTo>
                    <a:pt x="882" y="150"/>
                  </a:moveTo>
                  <a:lnTo>
                    <a:pt x="998" y="183"/>
                  </a:lnTo>
                  <a:lnTo>
                    <a:pt x="1081" y="266"/>
                  </a:lnTo>
                  <a:lnTo>
                    <a:pt x="1164" y="366"/>
                  </a:lnTo>
                  <a:lnTo>
                    <a:pt x="1214" y="482"/>
                  </a:lnTo>
                  <a:lnTo>
                    <a:pt x="1264" y="632"/>
                  </a:lnTo>
                  <a:lnTo>
                    <a:pt x="1281" y="798"/>
                  </a:lnTo>
                  <a:lnTo>
                    <a:pt x="1281" y="964"/>
                  </a:lnTo>
                  <a:lnTo>
                    <a:pt x="1264" y="1147"/>
                  </a:lnTo>
                  <a:lnTo>
                    <a:pt x="1214" y="1330"/>
                  </a:lnTo>
                  <a:lnTo>
                    <a:pt x="1148" y="1496"/>
                  </a:lnTo>
                  <a:lnTo>
                    <a:pt x="1065" y="1646"/>
                  </a:lnTo>
                  <a:lnTo>
                    <a:pt x="965" y="1762"/>
                  </a:lnTo>
                  <a:lnTo>
                    <a:pt x="865" y="1845"/>
                  </a:lnTo>
                  <a:lnTo>
                    <a:pt x="766" y="1911"/>
                  </a:lnTo>
                  <a:lnTo>
                    <a:pt x="649" y="1945"/>
                  </a:lnTo>
                  <a:lnTo>
                    <a:pt x="533" y="1945"/>
                  </a:lnTo>
                  <a:lnTo>
                    <a:pt x="433" y="1895"/>
                  </a:lnTo>
                  <a:lnTo>
                    <a:pt x="333" y="1828"/>
                  </a:lnTo>
                  <a:lnTo>
                    <a:pt x="267" y="1729"/>
                  </a:lnTo>
                  <a:lnTo>
                    <a:pt x="200" y="1596"/>
                  </a:lnTo>
                  <a:lnTo>
                    <a:pt x="167" y="1463"/>
                  </a:lnTo>
                  <a:lnTo>
                    <a:pt x="134" y="1297"/>
                  </a:lnTo>
                  <a:lnTo>
                    <a:pt x="151" y="1114"/>
                  </a:lnTo>
                  <a:lnTo>
                    <a:pt x="167" y="931"/>
                  </a:lnTo>
                  <a:lnTo>
                    <a:pt x="217" y="748"/>
                  </a:lnTo>
                  <a:lnTo>
                    <a:pt x="284" y="598"/>
                  </a:lnTo>
                  <a:lnTo>
                    <a:pt x="350" y="449"/>
                  </a:lnTo>
                  <a:lnTo>
                    <a:pt x="450" y="332"/>
                  </a:lnTo>
                  <a:lnTo>
                    <a:pt x="549" y="233"/>
                  </a:lnTo>
                  <a:lnTo>
                    <a:pt x="666" y="166"/>
                  </a:lnTo>
                  <a:lnTo>
                    <a:pt x="782" y="150"/>
                  </a:lnTo>
                  <a:close/>
                  <a:moveTo>
                    <a:pt x="766" y="0"/>
                  </a:moveTo>
                  <a:lnTo>
                    <a:pt x="633" y="33"/>
                  </a:lnTo>
                  <a:lnTo>
                    <a:pt x="500" y="116"/>
                  </a:lnTo>
                  <a:lnTo>
                    <a:pt x="367" y="216"/>
                  </a:lnTo>
                  <a:lnTo>
                    <a:pt x="250" y="349"/>
                  </a:lnTo>
                  <a:lnTo>
                    <a:pt x="167" y="515"/>
                  </a:lnTo>
                  <a:lnTo>
                    <a:pt x="84" y="698"/>
                  </a:lnTo>
                  <a:lnTo>
                    <a:pt x="34" y="914"/>
                  </a:lnTo>
                  <a:lnTo>
                    <a:pt x="1" y="1114"/>
                  </a:lnTo>
                  <a:lnTo>
                    <a:pt x="1" y="1313"/>
                  </a:lnTo>
                  <a:lnTo>
                    <a:pt x="34" y="1513"/>
                  </a:lnTo>
                  <a:lnTo>
                    <a:pt x="84" y="1679"/>
                  </a:lnTo>
                  <a:lnTo>
                    <a:pt x="167" y="1828"/>
                  </a:lnTo>
                  <a:lnTo>
                    <a:pt x="250" y="1945"/>
                  </a:lnTo>
                  <a:lnTo>
                    <a:pt x="367" y="2028"/>
                  </a:lnTo>
                  <a:lnTo>
                    <a:pt x="433" y="2061"/>
                  </a:lnTo>
                  <a:lnTo>
                    <a:pt x="500" y="2078"/>
                  </a:lnTo>
                  <a:lnTo>
                    <a:pt x="649" y="2078"/>
                  </a:lnTo>
                  <a:lnTo>
                    <a:pt x="782" y="2044"/>
                  </a:lnTo>
                  <a:lnTo>
                    <a:pt x="932" y="1978"/>
                  </a:lnTo>
                  <a:lnTo>
                    <a:pt x="1048" y="1862"/>
                  </a:lnTo>
                  <a:lnTo>
                    <a:pt x="1164" y="1729"/>
                  </a:lnTo>
                  <a:lnTo>
                    <a:pt x="1264" y="1562"/>
                  </a:lnTo>
                  <a:lnTo>
                    <a:pt x="1347" y="1380"/>
                  </a:lnTo>
                  <a:lnTo>
                    <a:pt x="1397" y="1180"/>
                  </a:lnTo>
                  <a:lnTo>
                    <a:pt x="1430" y="964"/>
                  </a:lnTo>
                  <a:lnTo>
                    <a:pt x="1414" y="765"/>
                  </a:lnTo>
                  <a:lnTo>
                    <a:pt x="1397" y="582"/>
                  </a:lnTo>
                  <a:lnTo>
                    <a:pt x="1347" y="399"/>
                  </a:lnTo>
                  <a:lnTo>
                    <a:pt x="1264" y="249"/>
                  </a:lnTo>
                  <a:lnTo>
                    <a:pt x="1164" y="133"/>
                  </a:lnTo>
                  <a:lnTo>
                    <a:pt x="1115" y="100"/>
                  </a:lnTo>
                  <a:lnTo>
                    <a:pt x="1048" y="50"/>
                  </a:lnTo>
                  <a:lnTo>
                    <a:pt x="982" y="17"/>
                  </a:lnTo>
                  <a:lnTo>
                    <a:pt x="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6" name="Google Shape;1966;p55"/>
            <p:cNvSpPr/>
            <p:nvPr/>
          </p:nvSpPr>
          <p:spPr>
            <a:xfrm>
              <a:off x="2462850" y="2079825"/>
              <a:ext cx="52800" cy="52800"/>
            </a:xfrm>
            <a:custGeom>
              <a:avLst/>
              <a:gdLst/>
              <a:ahLst/>
              <a:cxnLst/>
              <a:rect l="l" t="t" r="r" b="b"/>
              <a:pathLst>
                <a:path w="2112" h="2112" extrusionOk="0">
                  <a:moveTo>
                    <a:pt x="1114" y="133"/>
                  </a:moveTo>
                  <a:lnTo>
                    <a:pt x="1297" y="166"/>
                  </a:lnTo>
                  <a:lnTo>
                    <a:pt x="1463" y="233"/>
                  </a:lnTo>
                  <a:lnTo>
                    <a:pt x="1613" y="316"/>
                  </a:lnTo>
                  <a:lnTo>
                    <a:pt x="1729" y="432"/>
                  </a:lnTo>
                  <a:lnTo>
                    <a:pt x="1829" y="565"/>
                  </a:lnTo>
                  <a:lnTo>
                    <a:pt x="1912" y="715"/>
                  </a:lnTo>
                  <a:lnTo>
                    <a:pt x="1962" y="881"/>
                  </a:lnTo>
                  <a:lnTo>
                    <a:pt x="1962" y="1047"/>
                  </a:lnTo>
                  <a:lnTo>
                    <a:pt x="1945" y="1230"/>
                  </a:lnTo>
                  <a:lnTo>
                    <a:pt x="1928" y="1297"/>
                  </a:lnTo>
                  <a:lnTo>
                    <a:pt x="1862" y="1479"/>
                  </a:lnTo>
                  <a:lnTo>
                    <a:pt x="1762" y="1629"/>
                  </a:lnTo>
                  <a:lnTo>
                    <a:pt x="1646" y="1745"/>
                  </a:lnTo>
                  <a:lnTo>
                    <a:pt x="1496" y="1845"/>
                  </a:lnTo>
                  <a:lnTo>
                    <a:pt x="1330" y="1928"/>
                  </a:lnTo>
                  <a:lnTo>
                    <a:pt x="1164" y="1961"/>
                  </a:lnTo>
                  <a:lnTo>
                    <a:pt x="981" y="1961"/>
                  </a:lnTo>
                  <a:lnTo>
                    <a:pt x="798" y="1928"/>
                  </a:lnTo>
                  <a:lnTo>
                    <a:pt x="615" y="1862"/>
                  </a:lnTo>
                  <a:lnTo>
                    <a:pt x="466" y="1762"/>
                  </a:lnTo>
                  <a:lnTo>
                    <a:pt x="349" y="1646"/>
                  </a:lnTo>
                  <a:lnTo>
                    <a:pt x="250" y="1496"/>
                  </a:lnTo>
                  <a:lnTo>
                    <a:pt x="167" y="1347"/>
                  </a:lnTo>
                  <a:lnTo>
                    <a:pt x="133" y="1164"/>
                  </a:lnTo>
                  <a:lnTo>
                    <a:pt x="133" y="981"/>
                  </a:lnTo>
                  <a:lnTo>
                    <a:pt x="167" y="798"/>
                  </a:lnTo>
                  <a:lnTo>
                    <a:pt x="233" y="632"/>
                  </a:lnTo>
                  <a:lnTo>
                    <a:pt x="333" y="482"/>
                  </a:lnTo>
                  <a:lnTo>
                    <a:pt x="449" y="349"/>
                  </a:lnTo>
                  <a:lnTo>
                    <a:pt x="599" y="250"/>
                  </a:lnTo>
                  <a:lnTo>
                    <a:pt x="765" y="183"/>
                  </a:lnTo>
                  <a:lnTo>
                    <a:pt x="931" y="150"/>
                  </a:lnTo>
                  <a:lnTo>
                    <a:pt x="1114" y="133"/>
                  </a:lnTo>
                  <a:close/>
                  <a:moveTo>
                    <a:pt x="964" y="0"/>
                  </a:moveTo>
                  <a:lnTo>
                    <a:pt x="865" y="17"/>
                  </a:lnTo>
                  <a:lnTo>
                    <a:pt x="765" y="33"/>
                  </a:lnTo>
                  <a:lnTo>
                    <a:pt x="665" y="67"/>
                  </a:lnTo>
                  <a:lnTo>
                    <a:pt x="566" y="117"/>
                  </a:lnTo>
                  <a:lnTo>
                    <a:pt x="399" y="216"/>
                  </a:lnTo>
                  <a:lnTo>
                    <a:pt x="250" y="349"/>
                  </a:lnTo>
                  <a:lnTo>
                    <a:pt x="133" y="515"/>
                  </a:lnTo>
                  <a:lnTo>
                    <a:pt x="83" y="615"/>
                  </a:lnTo>
                  <a:lnTo>
                    <a:pt x="50" y="715"/>
                  </a:lnTo>
                  <a:lnTo>
                    <a:pt x="17" y="815"/>
                  </a:lnTo>
                  <a:lnTo>
                    <a:pt x="0" y="914"/>
                  </a:lnTo>
                  <a:lnTo>
                    <a:pt x="0" y="1031"/>
                  </a:lnTo>
                  <a:lnTo>
                    <a:pt x="0" y="1130"/>
                  </a:lnTo>
                  <a:lnTo>
                    <a:pt x="17" y="1230"/>
                  </a:lnTo>
                  <a:lnTo>
                    <a:pt x="34" y="1330"/>
                  </a:lnTo>
                  <a:lnTo>
                    <a:pt x="67" y="1430"/>
                  </a:lnTo>
                  <a:lnTo>
                    <a:pt x="100" y="1529"/>
                  </a:lnTo>
                  <a:lnTo>
                    <a:pt x="216" y="1696"/>
                  </a:lnTo>
                  <a:lnTo>
                    <a:pt x="349" y="1845"/>
                  </a:lnTo>
                  <a:lnTo>
                    <a:pt x="433" y="1912"/>
                  </a:lnTo>
                  <a:lnTo>
                    <a:pt x="516" y="1961"/>
                  </a:lnTo>
                  <a:lnTo>
                    <a:pt x="615" y="2011"/>
                  </a:lnTo>
                  <a:lnTo>
                    <a:pt x="715" y="2045"/>
                  </a:lnTo>
                  <a:lnTo>
                    <a:pt x="815" y="2078"/>
                  </a:lnTo>
                  <a:lnTo>
                    <a:pt x="915" y="2094"/>
                  </a:lnTo>
                  <a:lnTo>
                    <a:pt x="1014" y="2111"/>
                  </a:lnTo>
                  <a:lnTo>
                    <a:pt x="1114" y="2111"/>
                  </a:lnTo>
                  <a:lnTo>
                    <a:pt x="1313" y="2078"/>
                  </a:lnTo>
                  <a:lnTo>
                    <a:pt x="1513" y="2011"/>
                  </a:lnTo>
                  <a:lnTo>
                    <a:pt x="1679" y="1912"/>
                  </a:lnTo>
                  <a:lnTo>
                    <a:pt x="1812" y="1795"/>
                  </a:lnTo>
                  <a:lnTo>
                    <a:pt x="1945" y="1629"/>
                  </a:lnTo>
                  <a:lnTo>
                    <a:pt x="2028" y="1463"/>
                  </a:lnTo>
                  <a:lnTo>
                    <a:pt x="2061" y="1363"/>
                  </a:lnTo>
                  <a:lnTo>
                    <a:pt x="2078" y="1263"/>
                  </a:lnTo>
                  <a:lnTo>
                    <a:pt x="2095" y="1180"/>
                  </a:lnTo>
                  <a:lnTo>
                    <a:pt x="2111" y="1081"/>
                  </a:lnTo>
                  <a:lnTo>
                    <a:pt x="2095" y="964"/>
                  </a:lnTo>
                  <a:lnTo>
                    <a:pt x="2095" y="865"/>
                  </a:lnTo>
                  <a:lnTo>
                    <a:pt x="2061" y="765"/>
                  </a:lnTo>
                  <a:lnTo>
                    <a:pt x="2028" y="665"/>
                  </a:lnTo>
                  <a:lnTo>
                    <a:pt x="1995" y="582"/>
                  </a:lnTo>
                  <a:lnTo>
                    <a:pt x="1879" y="399"/>
                  </a:lnTo>
                  <a:lnTo>
                    <a:pt x="1746" y="266"/>
                  </a:lnTo>
                  <a:lnTo>
                    <a:pt x="1579" y="133"/>
                  </a:lnTo>
                  <a:lnTo>
                    <a:pt x="1480" y="100"/>
                  </a:lnTo>
                  <a:lnTo>
                    <a:pt x="1397" y="50"/>
                  </a:lnTo>
                  <a:lnTo>
                    <a:pt x="1280" y="17"/>
                  </a:lnTo>
                  <a:lnTo>
                    <a:pt x="1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7" name="Google Shape;1967;p55"/>
            <p:cNvSpPr/>
            <p:nvPr/>
          </p:nvSpPr>
          <p:spPr>
            <a:xfrm>
              <a:off x="2447900" y="2091450"/>
              <a:ext cx="22025" cy="8350"/>
            </a:xfrm>
            <a:custGeom>
              <a:avLst/>
              <a:gdLst/>
              <a:ahLst/>
              <a:cxnLst/>
              <a:rect l="l" t="t" r="r" b="b"/>
              <a:pathLst>
                <a:path w="881" h="334" extrusionOk="0">
                  <a:moveTo>
                    <a:pt x="133" y="1"/>
                  </a:moveTo>
                  <a:lnTo>
                    <a:pt x="67" y="17"/>
                  </a:lnTo>
                  <a:lnTo>
                    <a:pt x="0" y="34"/>
                  </a:lnTo>
                  <a:lnTo>
                    <a:pt x="67" y="167"/>
                  </a:lnTo>
                  <a:lnTo>
                    <a:pt x="116" y="150"/>
                  </a:lnTo>
                  <a:lnTo>
                    <a:pt x="166" y="150"/>
                  </a:lnTo>
                  <a:lnTo>
                    <a:pt x="249" y="134"/>
                  </a:lnTo>
                  <a:lnTo>
                    <a:pt x="366" y="150"/>
                  </a:lnTo>
                  <a:lnTo>
                    <a:pt x="499" y="183"/>
                  </a:lnTo>
                  <a:lnTo>
                    <a:pt x="648" y="233"/>
                  </a:lnTo>
                  <a:lnTo>
                    <a:pt x="814" y="333"/>
                  </a:lnTo>
                  <a:lnTo>
                    <a:pt x="881" y="200"/>
                  </a:lnTo>
                  <a:lnTo>
                    <a:pt x="681" y="100"/>
                  </a:lnTo>
                  <a:lnTo>
                    <a:pt x="515" y="34"/>
                  </a:lnTo>
                  <a:lnTo>
                    <a:pt x="3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8" name="Google Shape;1968;p55"/>
            <p:cNvSpPr/>
            <p:nvPr/>
          </p:nvSpPr>
          <p:spPr>
            <a:xfrm>
              <a:off x="2513950" y="2105175"/>
              <a:ext cx="83125" cy="16625"/>
            </a:xfrm>
            <a:custGeom>
              <a:avLst/>
              <a:gdLst/>
              <a:ahLst/>
              <a:cxnLst/>
              <a:rect l="l" t="t" r="r" b="b"/>
              <a:pathLst>
                <a:path w="3325" h="665" extrusionOk="0">
                  <a:moveTo>
                    <a:pt x="1" y="0"/>
                  </a:moveTo>
                  <a:lnTo>
                    <a:pt x="1" y="133"/>
                  </a:lnTo>
                  <a:lnTo>
                    <a:pt x="1463" y="166"/>
                  </a:lnTo>
                  <a:lnTo>
                    <a:pt x="2511" y="200"/>
                  </a:lnTo>
                  <a:lnTo>
                    <a:pt x="2710" y="283"/>
                  </a:lnTo>
                  <a:lnTo>
                    <a:pt x="2893" y="399"/>
                  </a:lnTo>
                  <a:lnTo>
                    <a:pt x="3076" y="532"/>
                  </a:lnTo>
                  <a:lnTo>
                    <a:pt x="3225" y="665"/>
                  </a:lnTo>
                  <a:lnTo>
                    <a:pt x="3325" y="565"/>
                  </a:lnTo>
                  <a:lnTo>
                    <a:pt x="3209" y="465"/>
                  </a:lnTo>
                  <a:lnTo>
                    <a:pt x="2993" y="299"/>
                  </a:lnTo>
                  <a:lnTo>
                    <a:pt x="2743" y="150"/>
                  </a:lnTo>
                  <a:lnTo>
                    <a:pt x="2627" y="83"/>
                  </a:lnTo>
                  <a:lnTo>
                    <a:pt x="2527" y="50"/>
                  </a:lnTo>
                  <a:lnTo>
                    <a:pt x="2045" y="33"/>
                  </a:lnTo>
                  <a:lnTo>
                    <a:pt x="1214" y="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69" name="Google Shape;1969;p55"/>
            <p:cNvSpPr/>
            <p:nvPr/>
          </p:nvSpPr>
          <p:spPr>
            <a:xfrm>
              <a:off x="2545950" y="2094775"/>
              <a:ext cx="44500" cy="55700"/>
            </a:xfrm>
            <a:custGeom>
              <a:avLst/>
              <a:gdLst/>
              <a:ahLst/>
              <a:cxnLst/>
              <a:rect l="l" t="t" r="r" b="b"/>
              <a:pathLst>
                <a:path w="1780" h="2228" extrusionOk="0">
                  <a:moveTo>
                    <a:pt x="1397" y="1"/>
                  </a:moveTo>
                  <a:lnTo>
                    <a:pt x="1297" y="17"/>
                  </a:lnTo>
                  <a:lnTo>
                    <a:pt x="1181" y="50"/>
                  </a:lnTo>
                  <a:lnTo>
                    <a:pt x="1064" y="100"/>
                  </a:lnTo>
                  <a:lnTo>
                    <a:pt x="948" y="167"/>
                  </a:lnTo>
                  <a:lnTo>
                    <a:pt x="732" y="333"/>
                  </a:lnTo>
                  <a:lnTo>
                    <a:pt x="549" y="516"/>
                  </a:lnTo>
                  <a:lnTo>
                    <a:pt x="383" y="682"/>
                  </a:lnTo>
                  <a:lnTo>
                    <a:pt x="250" y="848"/>
                  </a:lnTo>
                  <a:lnTo>
                    <a:pt x="1" y="1812"/>
                  </a:lnTo>
                  <a:lnTo>
                    <a:pt x="1" y="1829"/>
                  </a:lnTo>
                  <a:lnTo>
                    <a:pt x="50" y="1945"/>
                  </a:lnTo>
                  <a:lnTo>
                    <a:pt x="134" y="2045"/>
                  </a:lnTo>
                  <a:lnTo>
                    <a:pt x="233" y="2111"/>
                  </a:lnTo>
                  <a:lnTo>
                    <a:pt x="333" y="2178"/>
                  </a:lnTo>
                  <a:lnTo>
                    <a:pt x="449" y="2211"/>
                  </a:lnTo>
                  <a:lnTo>
                    <a:pt x="566" y="2228"/>
                  </a:lnTo>
                  <a:lnTo>
                    <a:pt x="682" y="2211"/>
                  </a:lnTo>
                  <a:lnTo>
                    <a:pt x="798" y="2178"/>
                  </a:lnTo>
                  <a:lnTo>
                    <a:pt x="915" y="2128"/>
                  </a:lnTo>
                  <a:lnTo>
                    <a:pt x="1031" y="2045"/>
                  </a:lnTo>
                  <a:lnTo>
                    <a:pt x="1147" y="1945"/>
                  </a:lnTo>
                  <a:lnTo>
                    <a:pt x="1264" y="1812"/>
                  </a:lnTo>
                  <a:lnTo>
                    <a:pt x="1364" y="1663"/>
                  </a:lnTo>
                  <a:lnTo>
                    <a:pt x="1463" y="1513"/>
                  </a:lnTo>
                  <a:lnTo>
                    <a:pt x="1546" y="1347"/>
                  </a:lnTo>
                  <a:lnTo>
                    <a:pt x="1629" y="1164"/>
                  </a:lnTo>
                  <a:lnTo>
                    <a:pt x="1679" y="998"/>
                  </a:lnTo>
                  <a:lnTo>
                    <a:pt x="1729" y="815"/>
                  </a:lnTo>
                  <a:lnTo>
                    <a:pt x="1762" y="649"/>
                  </a:lnTo>
                  <a:lnTo>
                    <a:pt x="1779" y="499"/>
                  </a:lnTo>
                  <a:lnTo>
                    <a:pt x="1762" y="350"/>
                  </a:lnTo>
                  <a:lnTo>
                    <a:pt x="1746" y="233"/>
                  </a:lnTo>
                  <a:lnTo>
                    <a:pt x="1679" y="134"/>
                  </a:lnTo>
                  <a:lnTo>
                    <a:pt x="1646" y="100"/>
                  </a:lnTo>
                  <a:lnTo>
                    <a:pt x="1613" y="67"/>
                  </a:lnTo>
                  <a:lnTo>
                    <a:pt x="1513" y="17"/>
                  </a:lnTo>
                  <a:lnTo>
                    <a:pt x="1397"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0" name="Google Shape;1970;p55"/>
            <p:cNvSpPr/>
            <p:nvPr/>
          </p:nvSpPr>
          <p:spPr>
            <a:xfrm>
              <a:off x="2553850" y="2108075"/>
              <a:ext cx="27025" cy="33675"/>
            </a:xfrm>
            <a:custGeom>
              <a:avLst/>
              <a:gdLst/>
              <a:ahLst/>
              <a:cxnLst/>
              <a:rect l="l" t="t" r="r" b="b"/>
              <a:pathLst>
                <a:path w="1081" h="1347" extrusionOk="0">
                  <a:moveTo>
                    <a:pt x="964" y="0"/>
                  </a:moveTo>
                  <a:lnTo>
                    <a:pt x="865" y="34"/>
                  </a:lnTo>
                  <a:lnTo>
                    <a:pt x="765" y="67"/>
                  </a:lnTo>
                  <a:lnTo>
                    <a:pt x="665" y="133"/>
                  </a:lnTo>
                  <a:lnTo>
                    <a:pt x="582" y="200"/>
                  </a:lnTo>
                  <a:lnTo>
                    <a:pt x="482" y="266"/>
                  </a:lnTo>
                  <a:lnTo>
                    <a:pt x="333" y="449"/>
                  </a:lnTo>
                  <a:lnTo>
                    <a:pt x="200" y="649"/>
                  </a:lnTo>
                  <a:lnTo>
                    <a:pt x="100" y="865"/>
                  </a:lnTo>
                  <a:lnTo>
                    <a:pt x="34" y="1081"/>
                  </a:lnTo>
                  <a:lnTo>
                    <a:pt x="0" y="1297"/>
                  </a:lnTo>
                  <a:lnTo>
                    <a:pt x="0" y="1330"/>
                  </a:lnTo>
                  <a:lnTo>
                    <a:pt x="17" y="1347"/>
                  </a:lnTo>
                  <a:lnTo>
                    <a:pt x="50" y="1347"/>
                  </a:lnTo>
                  <a:lnTo>
                    <a:pt x="67" y="1330"/>
                  </a:lnTo>
                  <a:lnTo>
                    <a:pt x="167" y="1164"/>
                  </a:lnTo>
                  <a:lnTo>
                    <a:pt x="283" y="998"/>
                  </a:lnTo>
                  <a:lnTo>
                    <a:pt x="383" y="931"/>
                  </a:lnTo>
                  <a:lnTo>
                    <a:pt x="482" y="881"/>
                  </a:lnTo>
                  <a:lnTo>
                    <a:pt x="599" y="865"/>
                  </a:lnTo>
                  <a:lnTo>
                    <a:pt x="715" y="898"/>
                  </a:lnTo>
                  <a:lnTo>
                    <a:pt x="732" y="881"/>
                  </a:lnTo>
                  <a:lnTo>
                    <a:pt x="698" y="848"/>
                  </a:lnTo>
                  <a:lnTo>
                    <a:pt x="632" y="815"/>
                  </a:lnTo>
                  <a:lnTo>
                    <a:pt x="566" y="798"/>
                  </a:lnTo>
                  <a:lnTo>
                    <a:pt x="449" y="798"/>
                  </a:lnTo>
                  <a:lnTo>
                    <a:pt x="383" y="815"/>
                  </a:lnTo>
                  <a:lnTo>
                    <a:pt x="316" y="848"/>
                  </a:lnTo>
                  <a:lnTo>
                    <a:pt x="266" y="881"/>
                  </a:lnTo>
                  <a:lnTo>
                    <a:pt x="216" y="948"/>
                  </a:lnTo>
                  <a:lnTo>
                    <a:pt x="283" y="782"/>
                  </a:lnTo>
                  <a:lnTo>
                    <a:pt x="366" y="649"/>
                  </a:lnTo>
                  <a:lnTo>
                    <a:pt x="449" y="499"/>
                  </a:lnTo>
                  <a:lnTo>
                    <a:pt x="549" y="383"/>
                  </a:lnTo>
                  <a:lnTo>
                    <a:pt x="665" y="266"/>
                  </a:lnTo>
                  <a:lnTo>
                    <a:pt x="798" y="167"/>
                  </a:lnTo>
                  <a:lnTo>
                    <a:pt x="931" y="84"/>
                  </a:lnTo>
                  <a:lnTo>
                    <a:pt x="10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1" name="Google Shape;1971;p55"/>
            <p:cNvSpPr/>
            <p:nvPr/>
          </p:nvSpPr>
          <p:spPr>
            <a:xfrm>
              <a:off x="2494425" y="2191600"/>
              <a:ext cx="108075" cy="123850"/>
            </a:xfrm>
            <a:custGeom>
              <a:avLst/>
              <a:gdLst/>
              <a:ahLst/>
              <a:cxnLst/>
              <a:rect l="l" t="t" r="r" b="b"/>
              <a:pathLst>
                <a:path w="4323" h="4954" extrusionOk="0">
                  <a:moveTo>
                    <a:pt x="3474" y="0"/>
                  </a:moveTo>
                  <a:lnTo>
                    <a:pt x="1447" y="2975"/>
                  </a:lnTo>
                  <a:lnTo>
                    <a:pt x="283" y="1114"/>
                  </a:lnTo>
                  <a:lnTo>
                    <a:pt x="1" y="1762"/>
                  </a:lnTo>
                  <a:lnTo>
                    <a:pt x="449" y="4787"/>
                  </a:lnTo>
                  <a:lnTo>
                    <a:pt x="1413" y="3374"/>
                  </a:lnTo>
                  <a:lnTo>
                    <a:pt x="2560" y="4953"/>
                  </a:lnTo>
                  <a:lnTo>
                    <a:pt x="2577" y="4937"/>
                  </a:lnTo>
                  <a:lnTo>
                    <a:pt x="2643" y="4820"/>
                  </a:lnTo>
                  <a:lnTo>
                    <a:pt x="2859" y="4355"/>
                  </a:lnTo>
                  <a:lnTo>
                    <a:pt x="3142" y="3674"/>
                  </a:lnTo>
                  <a:lnTo>
                    <a:pt x="3458" y="2876"/>
                  </a:lnTo>
                  <a:lnTo>
                    <a:pt x="4056" y="1380"/>
                  </a:lnTo>
                  <a:lnTo>
                    <a:pt x="4322" y="682"/>
                  </a:lnTo>
                  <a:lnTo>
                    <a:pt x="3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2" name="Google Shape;1972;p55"/>
            <p:cNvSpPr/>
            <p:nvPr/>
          </p:nvSpPr>
          <p:spPr>
            <a:xfrm>
              <a:off x="2494425" y="2214025"/>
              <a:ext cx="106400" cy="106000"/>
            </a:xfrm>
            <a:custGeom>
              <a:avLst/>
              <a:gdLst/>
              <a:ahLst/>
              <a:cxnLst/>
              <a:rect l="l" t="t" r="r" b="b"/>
              <a:pathLst>
                <a:path w="4256" h="4240" extrusionOk="0">
                  <a:moveTo>
                    <a:pt x="4222" y="1"/>
                  </a:moveTo>
                  <a:lnTo>
                    <a:pt x="4222" y="17"/>
                  </a:lnTo>
                  <a:lnTo>
                    <a:pt x="4056" y="350"/>
                  </a:lnTo>
                  <a:lnTo>
                    <a:pt x="3840" y="832"/>
                  </a:lnTo>
                  <a:lnTo>
                    <a:pt x="3341" y="1995"/>
                  </a:lnTo>
                  <a:lnTo>
                    <a:pt x="2876" y="3175"/>
                  </a:lnTo>
                  <a:lnTo>
                    <a:pt x="2544" y="3990"/>
                  </a:lnTo>
                  <a:lnTo>
                    <a:pt x="2045" y="3292"/>
                  </a:lnTo>
                  <a:lnTo>
                    <a:pt x="1679" y="2826"/>
                  </a:lnTo>
                  <a:lnTo>
                    <a:pt x="1430" y="2494"/>
                  </a:lnTo>
                  <a:lnTo>
                    <a:pt x="1280" y="2677"/>
                  </a:lnTo>
                  <a:lnTo>
                    <a:pt x="965" y="3076"/>
                  </a:lnTo>
                  <a:lnTo>
                    <a:pt x="499" y="3741"/>
                  </a:lnTo>
                  <a:lnTo>
                    <a:pt x="416" y="3159"/>
                  </a:lnTo>
                  <a:lnTo>
                    <a:pt x="300" y="2311"/>
                  </a:lnTo>
                  <a:lnTo>
                    <a:pt x="167" y="1463"/>
                  </a:lnTo>
                  <a:lnTo>
                    <a:pt x="100" y="1131"/>
                  </a:lnTo>
                  <a:lnTo>
                    <a:pt x="17" y="898"/>
                  </a:lnTo>
                  <a:lnTo>
                    <a:pt x="17" y="882"/>
                  </a:lnTo>
                  <a:lnTo>
                    <a:pt x="1" y="882"/>
                  </a:lnTo>
                  <a:lnTo>
                    <a:pt x="1" y="898"/>
                  </a:lnTo>
                  <a:lnTo>
                    <a:pt x="17" y="1281"/>
                  </a:lnTo>
                  <a:lnTo>
                    <a:pt x="67" y="1646"/>
                  </a:lnTo>
                  <a:lnTo>
                    <a:pt x="150" y="2411"/>
                  </a:lnTo>
                  <a:lnTo>
                    <a:pt x="200" y="2826"/>
                  </a:lnTo>
                  <a:lnTo>
                    <a:pt x="267" y="3242"/>
                  </a:lnTo>
                  <a:lnTo>
                    <a:pt x="333" y="3657"/>
                  </a:lnTo>
                  <a:lnTo>
                    <a:pt x="416" y="4056"/>
                  </a:lnTo>
                  <a:lnTo>
                    <a:pt x="449" y="4023"/>
                  </a:lnTo>
                  <a:lnTo>
                    <a:pt x="549" y="3890"/>
                  </a:lnTo>
                  <a:lnTo>
                    <a:pt x="865" y="3441"/>
                  </a:lnTo>
                  <a:lnTo>
                    <a:pt x="1197" y="2909"/>
                  </a:lnTo>
                  <a:lnTo>
                    <a:pt x="1413" y="2560"/>
                  </a:lnTo>
                  <a:lnTo>
                    <a:pt x="1696" y="2993"/>
                  </a:lnTo>
                  <a:lnTo>
                    <a:pt x="1995" y="3408"/>
                  </a:lnTo>
                  <a:lnTo>
                    <a:pt x="2294" y="3824"/>
                  </a:lnTo>
                  <a:lnTo>
                    <a:pt x="2610" y="4239"/>
                  </a:lnTo>
                  <a:lnTo>
                    <a:pt x="2677" y="4090"/>
                  </a:lnTo>
                  <a:lnTo>
                    <a:pt x="2843" y="3674"/>
                  </a:lnTo>
                  <a:lnTo>
                    <a:pt x="3358" y="2411"/>
                  </a:lnTo>
                  <a:lnTo>
                    <a:pt x="3907" y="998"/>
                  </a:lnTo>
                  <a:lnTo>
                    <a:pt x="4123" y="416"/>
                  </a:lnTo>
                  <a:lnTo>
                    <a:pt x="4256" y="34"/>
                  </a:lnTo>
                  <a:lnTo>
                    <a:pt x="4239" y="17"/>
                  </a:lnTo>
                  <a:lnTo>
                    <a:pt x="4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3" name="Google Shape;1973;p55"/>
            <p:cNvSpPr/>
            <p:nvPr/>
          </p:nvSpPr>
          <p:spPr>
            <a:xfrm>
              <a:off x="238125" y="3604800"/>
              <a:ext cx="388125" cy="430100"/>
            </a:xfrm>
            <a:custGeom>
              <a:avLst/>
              <a:gdLst/>
              <a:ahLst/>
              <a:cxnLst/>
              <a:rect l="l" t="t" r="r" b="b"/>
              <a:pathLst>
                <a:path w="15525" h="17204" extrusionOk="0">
                  <a:moveTo>
                    <a:pt x="3058" y="0"/>
                  </a:moveTo>
                  <a:lnTo>
                    <a:pt x="1862" y="4405"/>
                  </a:lnTo>
                  <a:lnTo>
                    <a:pt x="1014" y="7546"/>
                  </a:lnTo>
                  <a:lnTo>
                    <a:pt x="731" y="8677"/>
                  </a:lnTo>
                  <a:lnTo>
                    <a:pt x="598" y="9225"/>
                  </a:lnTo>
                  <a:lnTo>
                    <a:pt x="432" y="10206"/>
                  </a:lnTo>
                  <a:lnTo>
                    <a:pt x="199" y="11635"/>
                  </a:lnTo>
                  <a:lnTo>
                    <a:pt x="116" y="12267"/>
                  </a:lnTo>
                  <a:lnTo>
                    <a:pt x="50" y="12815"/>
                  </a:lnTo>
                  <a:lnTo>
                    <a:pt x="17" y="13264"/>
                  </a:lnTo>
                  <a:lnTo>
                    <a:pt x="0" y="13630"/>
                  </a:lnTo>
                  <a:lnTo>
                    <a:pt x="17" y="13862"/>
                  </a:lnTo>
                  <a:lnTo>
                    <a:pt x="33" y="13946"/>
                  </a:lnTo>
                  <a:lnTo>
                    <a:pt x="50" y="13995"/>
                  </a:lnTo>
                  <a:lnTo>
                    <a:pt x="133" y="14045"/>
                  </a:lnTo>
                  <a:lnTo>
                    <a:pt x="299" y="14095"/>
                  </a:lnTo>
                  <a:lnTo>
                    <a:pt x="814" y="14261"/>
                  </a:lnTo>
                  <a:lnTo>
                    <a:pt x="1579" y="14461"/>
                  </a:lnTo>
                  <a:lnTo>
                    <a:pt x="2543" y="14693"/>
                  </a:lnTo>
                  <a:lnTo>
                    <a:pt x="4903" y="15225"/>
                  </a:lnTo>
                  <a:lnTo>
                    <a:pt x="7596" y="15790"/>
                  </a:lnTo>
                  <a:lnTo>
                    <a:pt x="10288" y="16339"/>
                  </a:lnTo>
                  <a:lnTo>
                    <a:pt x="12665" y="16788"/>
                  </a:lnTo>
                  <a:lnTo>
                    <a:pt x="14410" y="17104"/>
                  </a:lnTo>
                  <a:lnTo>
                    <a:pt x="14942" y="17187"/>
                  </a:lnTo>
                  <a:lnTo>
                    <a:pt x="15192" y="17203"/>
                  </a:lnTo>
                  <a:lnTo>
                    <a:pt x="15291" y="17187"/>
                  </a:lnTo>
                  <a:lnTo>
                    <a:pt x="15358" y="17120"/>
                  </a:lnTo>
                  <a:lnTo>
                    <a:pt x="15424" y="17037"/>
                  </a:lnTo>
                  <a:lnTo>
                    <a:pt x="15474" y="16937"/>
                  </a:lnTo>
                  <a:lnTo>
                    <a:pt x="15507" y="16804"/>
                  </a:lnTo>
                  <a:lnTo>
                    <a:pt x="15524" y="16655"/>
                  </a:lnTo>
                  <a:lnTo>
                    <a:pt x="15524" y="16505"/>
                  </a:lnTo>
                  <a:lnTo>
                    <a:pt x="15524" y="16339"/>
                  </a:lnTo>
                  <a:lnTo>
                    <a:pt x="15507" y="16156"/>
                  </a:lnTo>
                  <a:lnTo>
                    <a:pt x="15474" y="15990"/>
                  </a:lnTo>
                  <a:lnTo>
                    <a:pt x="15441" y="15807"/>
                  </a:lnTo>
                  <a:lnTo>
                    <a:pt x="15391" y="15641"/>
                  </a:lnTo>
                  <a:lnTo>
                    <a:pt x="15325" y="15475"/>
                  </a:lnTo>
                  <a:lnTo>
                    <a:pt x="15258" y="15325"/>
                  </a:lnTo>
                  <a:lnTo>
                    <a:pt x="15192" y="15192"/>
                  </a:lnTo>
                  <a:lnTo>
                    <a:pt x="15109" y="15092"/>
                  </a:lnTo>
                  <a:lnTo>
                    <a:pt x="14926" y="14910"/>
                  </a:lnTo>
                  <a:lnTo>
                    <a:pt x="14627" y="14660"/>
                  </a:lnTo>
                  <a:lnTo>
                    <a:pt x="13712" y="13946"/>
                  </a:lnTo>
                  <a:lnTo>
                    <a:pt x="12582" y="13098"/>
                  </a:lnTo>
                  <a:lnTo>
                    <a:pt x="11419" y="12267"/>
                  </a:lnTo>
                  <a:lnTo>
                    <a:pt x="9723" y="11037"/>
                  </a:lnTo>
                  <a:lnTo>
                    <a:pt x="12566" y="1862"/>
                  </a:lnTo>
                  <a:lnTo>
                    <a:pt x="305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4" name="Google Shape;1974;p55"/>
            <p:cNvSpPr/>
            <p:nvPr/>
          </p:nvSpPr>
          <p:spPr>
            <a:xfrm>
              <a:off x="238525" y="3848300"/>
              <a:ext cx="388125" cy="186175"/>
            </a:xfrm>
            <a:custGeom>
              <a:avLst/>
              <a:gdLst/>
              <a:ahLst/>
              <a:cxnLst/>
              <a:rect l="l" t="t" r="r" b="b"/>
              <a:pathLst>
                <a:path w="15525" h="7447" extrusionOk="0">
                  <a:moveTo>
                    <a:pt x="11835" y="2826"/>
                  </a:moveTo>
                  <a:lnTo>
                    <a:pt x="12048" y="2982"/>
                  </a:lnTo>
                  <a:lnTo>
                    <a:pt x="12048" y="2982"/>
                  </a:lnTo>
                  <a:lnTo>
                    <a:pt x="12018" y="2959"/>
                  </a:lnTo>
                  <a:lnTo>
                    <a:pt x="11835" y="2826"/>
                  </a:lnTo>
                  <a:close/>
                  <a:moveTo>
                    <a:pt x="499" y="0"/>
                  </a:moveTo>
                  <a:lnTo>
                    <a:pt x="416" y="449"/>
                  </a:lnTo>
                  <a:lnTo>
                    <a:pt x="200" y="1895"/>
                  </a:lnTo>
                  <a:lnTo>
                    <a:pt x="117" y="2510"/>
                  </a:lnTo>
                  <a:lnTo>
                    <a:pt x="50" y="3059"/>
                  </a:lnTo>
                  <a:lnTo>
                    <a:pt x="17" y="3507"/>
                  </a:lnTo>
                  <a:lnTo>
                    <a:pt x="1" y="3873"/>
                  </a:lnTo>
                  <a:lnTo>
                    <a:pt x="1" y="4106"/>
                  </a:lnTo>
                  <a:lnTo>
                    <a:pt x="17" y="4189"/>
                  </a:lnTo>
                  <a:lnTo>
                    <a:pt x="50" y="4239"/>
                  </a:lnTo>
                  <a:lnTo>
                    <a:pt x="134" y="4272"/>
                  </a:lnTo>
                  <a:lnTo>
                    <a:pt x="283" y="4338"/>
                  </a:lnTo>
                  <a:lnTo>
                    <a:pt x="815" y="4505"/>
                  </a:lnTo>
                  <a:lnTo>
                    <a:pt x="1580" y="4704"/>
                  </a:lnTo>
                  <a:lnTo>
                    <a:pt x="2527" y="4937"/>
                  </a:lnTo>
                  <a:lnTo>
                    <a:pt x="3657" y="5186"/>
                  </a:lnTo>
                  <a:lnTo>
                    <a:pt x="4904" y="5469"/>
                  </a:lnTo>
                  <a:lnTo>
                    <a:pt x="7596" y="6034"/>
                  </a:lnTo>
                  <a:lnTo>
                    <a:pt x="10289" y="6582"/>
                  </a:lnTo>
                  <a:lnTo>
                    <a:pt x="12666" y="7048"/>
                  </a:lnTo>
                  <a:lnTo>
                    <a:pt x="14411" y="7347"/>
                  </a:lnTo>
                  <a:lnTo>
                    <a:pt x="14943" y="7430"/>
                  </a:lnTo>
                  <a:lnTo>
                    <a:pt x="15093" y="7447"/>
                  </a:lnTo>
                  <a:lnTo>
                    <a:pt x="15192" y="7447"/>
                  </a:lnTo>
                  <a:lnTo>
                    <a:pt x="15275" y="7430"/>
                  </a:lnTo>
                  <a:lnTo>
                    <a:pt x="15359" y="7364"/>
                  </a:lnTo>
                  <a:lnTo>
                    <a:pt x="15408" y="7280"/>
                  </a:lnTo>
                  <a:lnTo>
                    <a:pt x="15458" y="7164"/>
                  </a:lnTo>
                  <a:lnTo>
                    <a:pt x="15491" y="7048"/>
                  </a:lnTo>
                  <a:lnTo>
                    <a:pt x="15508" y="6898"/>
                  </a:lnTo>
                  <a:lnTo>
                    <a:pt x="15525" y="6749"/>
                  </a:lnTo>
                  <a:lnTo>
                    <a:pt x="15508" y="6582"/>
                  </a:lnTo>
                  <a:lnTo>
                    <a:pt x="15491" y="6399"/>
                  </a:lnTo>
                  <a:lnTo>
                    <a:pt x="15458" y="6233"/>
                  </a:lnTo>
                  <a:lnTo>
                    <a:pt x="15425" y="6050"/>
                  </a:lnTo>
                  <a:lnTo>
                    <a:pt x="15375" y="5884"/>
                  </a:lnTo>
                  <a:lnTo>
                    <a:pt x="15325" y="5735"/>
                  </a:lnTo>
                  <a:lnTo>
                    <a:pt x="15259" y="5585"/>
                  </a:lnTo>
                  <a:lnTo>
                    <a:pt x="15176" y="5452"/>
                  </a:lnTo>
                  <a:lnTo>
                    <a:pt x="15093" y="5352"/>
                  </a:lnTo>
                  <a:lnTo>
                    <a:pt x="14943" y="5186"/>
                  </a:lnTo>
                  <a:lnTo>
                    <a:pt x="14677" y="4970"/>
                  </a:lnTo>
                  <a:lnTo>
                    <a:pt x="13896" y="4355"/>
                  </a:lnTo>
                  <a:lnTo>
                    <a:pt x="12899" y="3607"/>
                  </a:lnTo>
                  <a:lnTo>
                    <a:pt x="12048" y="2982"/>
                  </a:lnTo>
                  <a:lnTo>
                    <a:pt x="12048" y="2982"/>
                  </a:lnTo>
                  <a:lnTo>
                    <a:pt x="12167" y="3075"/>
                  </a:lnTo>
                  <a:lnTo>
                    <a:pt x="12317" y="3225"/>
                  </a:lnTo>
                  <a:lnTo>
                    <a:pt x="12367" y="3291"/>
                  </a:lnTo>
                  <a:lnTo>
                    <a:pt x="12400" y="3374"/>
                  </a:lnTo>
                  <a:lnTo>
                    <a:pt x="12417" y="3424"/>
                  </a:lnTo>
                  <a:lnTo>
                    <a:pt x="12417" y="3491"/>
                  </a:lnTo>
                  <a:lnTo>
                    <a:pt x="12367" y="3541"/>
                  </a:lnTo>
                  <a:lnTo>
                    <a:pt x="12300" y="3574"/>
                  </a:lnTo>
                  <a:lnTo>
                    <a:pt x="12167" y="3591"/>
                  </a:lnTo>
                  <a:lnTo>
                    <a:pt x="12001" y="3591"/>
                  </a:lnTo>
                  <a:lnTo>
                    <a:pt x="11718" y="3557"/>
                  </a:lnTo>
                  <a:lnTo>
                    <a:pt x="11419" y="3524"/>
                  </a:lnTo>
                  <a:lnTo>
                    <a:pt x="11087" y="3474"/>
                  </a:lnTo>
                  <a:lnTo>
                    <a:pt x="10754" y="3408"/>
                  </a:lnTo>
                  <a:lnTo>
                    <a:pt x="10023" y="3241"/>
                  </a:lnTo>
                  <a:lnTo>
                    <a:pt x="9242" y="3042"/>
                  </a:lnTo>
                  <a:lnTo>
                    <a:pt x="8411" y="2793"/>
                  </a:lnTo>
                  <a:lnTo>
                    <a:pt x="7563" y="2527"/>
                  </a:lnTo>
                  <a:lnTo>
                    <a:pt x="6716" y="2228"/>
                  </a:lnTo>
                  <a:lnTo>
                    <a:pt x="5851" y="1928"/>
                  </a:lnTo>
                  <a:lnTo>
                    <a:pt x="4173" y="1313"/>
                  </a:lnTo>
                  <a:lnTo>
                    <a:pt x="2660" y="748"/>
                  </a:lnTo>
                  <a:lnTo>
                    <a:pt x="1397" y="300"/>
                  </a:lnTo>
                  <a:lnTo>
                    <a:pt x="898" y="133"/>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5" name="Google Shape;1975;p55"/>
            <p:cNvSpPr/>
            <p:nvPr/>
          </p:nvSpPr>
          <p:spPr>
            <a:xfrm>
              <a:off x="251400" y="2633725"/>
              <a:ext cx="560575" cy="1194225"/>
            </a:xfrm>
            <a:custGeom>
              <a:avLst/>
              <a:gdLst/>
              <a:ahLst/>
              <a:cxnLst/>
              <a:rect l="l" t="t" r="r" b="b"/>
              <a:pathLst>
                <a:path w="22423" h="47769" extrusionOk="0">
                  <a:moveTo>
                    <a:pt x="11004" y="0"/>
                  </a:moveTo>
                  <a:lnTo>
                    <a:pt x="10871" y="266"/>
                  </a:lnTo>
                  <a:lnTo>
                    <a:pt x="10555" y="964"/>
                  </a:lnTo>
                  <a:lnTo>
                    <a:pt x="10356" y="1463"/>
                  </a:lnTo>
                  <a:lnTo>
                    <a:pt x="10123" y="2028"/>
                  </a:lnTo>
                  <a:lnTo>
                    <a:pt x="9907" y="2676"/>
                  </a:lnTo>
                  <a:lnTo>
                    <a:pt x="9691" y="3374"/>
                  </a:lnTo>
                  <a:lnTo>
                    <a:pt x="9492" y="4122"/>
                  </a:lnTo>
                  <a:lnTo>
                    <a:pt x="9408" y="4521"/>
                  </a:lnTo>
                  <a:lnTo>
                    <a:pt x="9325" y="4920"/>
                  </a:lnTo>
                  <a:lnTo>
                    <a:pt x="9259" y="5319"/>
                  </a:lnTo>
                  <a:lnTo>
                    <a:pt x="9192" y="5734"/>
                  </a:lnTo>
                  <a:lnTo>
                    <a:pt x="9159" y="6133"/>
                  </a:lnTo>
                  <a:lnTo>
                    <a:pt x="9126" y="6549"/>
                  </a:lnTo>
                  <a:lnTo>
                    <a:pt x="9109" y="6964"/>
                  </a:lnTo>
                  <a:lnTo>
                    <a:pt x="9109" y="7380"/>
                  </a:lnTo>
                  <a:lnTo>
                    <a:pt x="9126" y="7795"/>
                  </a:lnTo>
                  <a:lnTo>
                    <a:pt x="9159" y="8211"/>
                  </a:lnTo>
                  <a:lnTo>
                    <a:pt x="9226" y="8610"/>
                  </a:lnTo>
                  <a:lnTo>
                    <a:pt x="9309" y="9009"/>
                  </a:lnTo>
                  <a:lnTo>
                    <a:pt x="9408" y="9408"/>
                  </a:lnTo>
                  <a:lnTo>
                    <a:pt x="9541" y="9790"/>
                  </a:lnTo>
                  <a:lnTo>
                    <a:pt x="9558" y="9856"/>
                  </a:lnTo>
                  <a:lnTo>
                    <a:pt x="9541" y="10023"/>
                  </a:lnTo>
                  <a:lnTo>
                    <a:pt x="9492" y="10538"/>
                  </a:lnTo>
                  <a:lnTo>
                    <a:pt x="9408" y="11302"/>
                  </a:lnTo>
                  <a:lnTo>
                    <a:pt x="9275" y="12283"/>
                  </a:lnTo>
                  <a:lnTo>
                    <a:pt x="8910" y="14726"/>
                  </a:lnTo>
                  <a:lnTo>
                    <a:pt x="8694" y="16122"/>
                  </a:lnTo>
                  <a:lnTo>
                    <a:pt x="8461" y="17569"/>
                  </a:lnTo>
                  <a:lnTo>
                    <a:pt x="8212" y="19048"/>
                  </a:lnTo>
                  <a:lnTo>
                    <a:pt x="7946" y="20494"/>
                  </a:lnTo>
                  <a:lnTo>
                    <a:pt x="7680" y="21907"/>
                  </a:lnTo>
                  <a:lnTo>
                    <a:pt x="7414" y="23220"/>
                  </a:lnTo>
                  <a:lnTo>
                    <a:pt x="7148" y="24400"/>
                  </a:lnTo>
                  <a:lnTo>
                    <a:pt x="6899" y="25430"/>
                  </a:lnTo>
                  <a:lnTo>
                    <a:pt x="6782" y="25862"/>
                  </a:lnTo>
                  <a:lnTo>
                    <a:pt x="6666" y="26245"/>
                  </a:lnTo>
                  <a:lnTo>
                    <a:pt x="6550" y="26561"/>
                  </a:lnTo>
                  <a:lnTo>
                    <a:pt x="6450" y="26810"/>
                  </a:lnTo>
                  <a:lnTo>
                    <a:pt x="6217" y="27342"/>
                  </a:lnTo>
                  <a:lnTo>
                    <a:pt x="5901" y="28189"/>
                  </a:lnTo>
                  <a:lnTo>
                    <a:pt x="5502" y="29270"/>
                  </a:lnTo>
                  <a:lnTo>
                    <a:pt x="5054" y="30550"/>
                  </a:lnTo>
                  <a:lnTo>
                    <a:pt x="4040" y="33558"/>
                  </a:lnTo>
                  <a:lnTo>
                    <a:pt x="2926" y="36849"/>
                  </a:lnTo>
                  <a:lnTo>
                    <a:pt x="948" y="42783"/>
                  </a:lnTo>
                  <a:lnTo>
                    <a:pt x="283" y="44694"/>
                  </a:lnTo>
                  <a:lnTo>
                    <a:pt x="101" y="45243"/>
                  </a:lnTo>
                  <a:lnTo>
                    <a:pt x="34" y="45392"/>
                  </a:lnTo>
                  <a:lnTo>
                    <a:pt x="1" y="45442"/>
                  </a:lnTo>
                  <a:lnTo>
                    <a:pt x="11187" y="47769"/>
                  </a:lnTo>
                  <a:lnTo>
                    <a:pt x="11237" y="47603"/>
                  </a:lnTo>
                  <a:lnTo>
                    <a:pt x="11370" y="47154"/>
                  </a:lnTo>
                  <a:lnTo>
                    <a:pt x="11818" y="45508"/>
                  </a:lnTo>
                  <a:lnTo>
                    <a:pt x="13231" y="40240"/>
                  </a:lnTo>
                  <a:lnTo>
                    <a:pt x="14844" y="34090"/>
                  </a:lnTo>
                  <a:lnTo>
                    <a:pt x="16140" y="29137"/>
                  </a:lnTo>
                  <a:lnTo>
                    <a:pt x="16472" y="27790"/>
                  </a:lnTo>
                  <a:lnTo>
                    <a:pt x="16805" y="26361"/>
                  </a:lnTo>
                  <a:lnTo>
                    <a:pt x="17137" y="24849"/>
                  </a:lnTo>
                  <a:lnTo>
                    <a:pt x="17470" y="23319"/>
                  </a:lnTo>
                  <a:lnTo>
                    <a:pt x="17785" y="21740"/>
                  </a:lnTo>
                  <a:lnTo>
                    <a:pt x="18085" y="20178"/>
                  </a:lnTo>
                  <a:lnTo>
                    <a:pt x="18666" y="17087"/>
                  </a:lnTo>
                  <a:lnTo>
                    <a:pt x="19182" y="14228"/>
                  </a:lnTo>
                  <a:lnTo>
                    <a:pt x="19630" y="11735"/>
                  </a:lnTo>
                  <a:lnTo>
                    <a:pt x="19979" y="9757"/>
                  </a:lnTo>
                  <a:lnTo>
                    <a:pt x="20112" y="9025"/>
                  </a:lnTo>
                  <a:lnTo>
                    <a:pt x="20229" y="8493"/>
                  </a:lnTo>
                  <a:lnTo>
                    <a:pt x="20628" y="7463"/>
                  </a:lnTo>
                  <a:lnTo>
                    <a:pt x="20977" y="6416"/>
                  </a:lnTo>
                  <a:lnTo>
                    <a:pt x="21309" y="5369"/>
                  </a:lnTo>
                  <a:lnTo>
                    <a:pt x="21592" y="4322"/>
                  </a:lnTo>
                  <a:lnTo>
                    <a:pt x="21858" y="3258"/>
                  </a:lnTo>
                  <a:lnTo>
                    <a:pt x="22090" y="2177"/>
                  </a:lnTo>
                  <a:lnTo>
                    <a:pt x="22273" y="1097"/>
                  </a:lnTo>
                  <a:lnTo>
                    <a:pt x="2242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6" name="Google Shape;1976;p55"/>
            <p:cNvSpPr/>
            <p:nvPr/>
          </p:nvSpPr>
          <p:spPr>
            <a:xfrm>
              <a:off x="251400" y="2633725"/>
              <a:ext cx="560575" cy="1194225"/>
            </a:xfrm>
            <a:custGeom>
              <a:avLst/>
              <a:gdLst/>
              <a:ahLst/>
              <a:cxnLst/>
              <a:rect l="l" t="t" r="r" b="b"/>
              <a:pathLst>
                <a:path w="22423" h="47769" fill="none" extrusionOk="0">
                  <a:moveTo>
                    <a:pt x="11187" y="47769"/>
                  </a:moveTo>
                  <a:lnTo>
                    <a:pt x="11187" y="47769"/>
                  </a:lnTo>
                  <a:lnTo>
                    <a:pt x="11237" y="47603"/>
                  </a:lnTo>
                  <a:lnTo>
                    <a:pt x="11370" y="47154"/>
                  </a:lnTo>
                  <a:lnTo>
                    <a:pt x="11818" y="45508"/>
                  </a:lnTo>
                  <a:lnTo>
                    <a:pt x="13231" y="40240"/>
                  </a:lnTo>
                  <a:lnTo>
                    <a:pt x="14844" y="34090"/>
                  </a:lnTo>
                  <a:lnTo>
                    <a:pt x="16140" y="29137"/>
                  </a:lnTo>
                  <a:lnTo>
                    <a:pt x="16140" y="29137"/>
                  </a:lnTo>
                  <a:lnTo>
                    <a:pt x="16472" y="27790"/>
                  </a:lnTo>
                  <a:lnTo>
                    <a:pt x="16805" y="26361"/>
                  </a:lnTo>
                  <a:lnTo>
                    <a:pt x="17137" y="24849"/>
                  </a:lnTo>
                  <a:lnTo>
                    <a:pt x="17470" y="23319"/>
                  </a:lnTo>
                  <a:lnTo>
                    <a:pt x="17785" y="21740"/>
                  </a:lnTo>
                  <a:lnTo>
                    <a:pt x="18085" y="20178"/>
                  </a:lnTo>
                  <a:lnTo>
                    <a:pt x="18666" y="17087"/>
                  </a:lnTo>
                  <a:lnTo>
                    <a:pt x="19182" y="14228"/>
                  </a:lnTo>
                  <a:lnTo>
                    <a:pt x="19630" y="11735"/>
                  </a:lnTo>
                  <a:lnTo>
                    <a:pt x="19979" y="9757"/>
                  </a:lnTo>
                  <a:lnTo>
                    <a:pt x="20112" y="9025"/>
                  </a:lnTo>
                  <a:lnTo>
                    <a:pt x="20229" y="8493"/>
                  </a:lnTo>
                  <a:lnTo>
                    <a:pt x="20229" y="8493"/>
                  </a:lnTo>
                  <a:lnTo>
                    <a:pt x="20628" y="7463"/>
                  </a:lnTo>
                  <a:lnTo>
                    <a:pt x="20977" y="6416"/>
                  </a:lnTo>
                  <a:lnTo>
                    <a:pt x="21309" y="5369"/>
                  </a:lnTo>
                  <a:lnTo>
                    <a:pt x="21592" y="4322"/>
                  </a:lnTo>
                  <a:lnTo>
                    <a:pt x="21858" y="3258"/>
                  </a:lnTo>
                  <a:lnTo>
                    <a:pt x="22090" y="2177"/>
                  </a:lnTo>
                  <a:lnTo>
                    <a:pt x="22273" y="1097"/>
                  </a:lnTo>
                  <a:lnTo>
                    <a:pt x="22423" y="0"/>
                  </a:lnTo>
                  <a:lnTo>
                    <a:pt x="11004" y="0"/>
                  </a:lnTo>
                  <a:lnTo>
                    <a:pt x="11004" y="0"/>
                  </a:lnTo>
                  <a:lnTo>
                    <a:pt x="10871" y="266"/>
                  </a:lnTo>
                  <a:lnTo>
                    <a:pt x="10555" y="964"/>
                  </a:lnTo>
                  <a:lnTo>
                    <a:pt x="10356" y="1463"/>
                  </a:lnTo>
                  <a:lnTo>
                    <a:pt x="10123" y="2028"/>
                  </a:lnTo>
                  <a:lnTo>
                    <a:pt x="9907" y="2676"/>
                  </a:lnTo>
                  <a:lnTo>
                    <a:pt x="9691" y="3374"/>
                  </a:lnTo>
                  <a:lnTo>
                    <a:pt x="9492" y="4122"/>
                  </a:lnTo>
                  <a:lnTo>
                    <a:pt x="9408" y="4521"/>
                  </a:lnTo>
                  <a:lnTo>
                    <a:pt x="9325" y="4920"/>
                  </a:lnTo>
                  <a:lnTo>
                    <a:pt x="9259" y="5319"/>
                  </a:lnTo>
                  <a:lnTo>
                    <a:pt x="9192" y="5734"/>
                  </a:lnTo>
                  <a:lnTo>
                    <a:pt x="9159" y="6133"/>
                  </a:lnTo>
                  <a:lnTo>
                    <a:pt x="9126" y="6549"/>
                  </a:lnTo>
                  <a:lnTo>
                    <a:pt x="9109" y="6964"/>
                  </a:lnTo>
                  <a:lnTo>
                    <a:pt x="9109" y="7380"/>
                  </a:lnTo>
                  <a:lnTo>
                    <a:pt x="9126" y="7795"/>
                  </a:lnTo>
                  <a:lnTo>
                    <a:pt x="9159" y="8211"/>
                  </a:lnTo>
                  <a:lnTo>
                    <a:pt x="9226" y="8610"/>
                  </a:lnTo>
                  <a:lnTo>
                    <a:pt x="9309" y="9009"/>
                  </a:lnTo>
                  <a:lnTo>
                    <a:pt x="9408" y="9408"/>
                  </a:lnTo>
                  <a:lnTo>
                    <a:pt x="9541" y="9790"/>
                  </a:lnTo>
                  <a:lnTo>
                    <a:pt x="9541" y="9790"/>
                  </a:lnTo>
                  <a:lnTo>
                    <a:pt x="9558" y="9856"/>
                  </a:lnTo>
                  <a:lnTo>
                    <a:pt x="9541" y="10023"/>
                  </a:lnTo>
                  <a:lnTo>
                    <a:pt x="9492" y="10538"/>
                  </a:lnTo>
                  <a:lnTo>
                    <a:pt x="9408" y="11302"/>
                  </a:lnTo>
                  <a:lnTo>
                    <a:pt x="9275" y="12283"/>
                  </a:lnTo>
                  <a:lnTo>
                    <a:pt x="8910" y="14726"/>
                  </a:lnTo>
                  <a:lnTo>
                    <a:pt x="8694" y="16122"/>
                  </a:lnTo>
                  <a:lnTo>
                    <a:pt x="8461" y="17569"/>
                  </a:lnTo>
                  <a:lnTo>
                    <a:pt x="8212" y="19048"/>
                  </a:lnTo>
                  <a:lnTo>
                    <a:pt x="7946" y="20494"/>
                  </a:lnTo>
                  <a:lnTo>
                    <a:pt x="7680" y="21907"/>
                  </a:lnTo>
                  <a:lnTo>
                    <a:pt x="7414" y="23220"/>
                  </a:lnTo>
                  <a:lnTo>
                    <a:pt x="7148" y="24400"/>
                  </a:lnTo>
                  <a:lnTo>
                    <a:pt x="6899" y="25430"/>
                  </a:lnTo>
                  <a:lnTo>
                    <a:pt x="6782" y="25862"/>
                  </a:lnTo>
                  <a:lnTo>
                    <a:pt x="6666" y="26245"/>
                  </a:lnTo>
                  <a:lnTo>
                    <a:pt x="6550" y="26561"/>
                  </a:lnTo>
                  <a:lnTo>
                    <a:pt x="6450" y="26810"/>
                  </a:lnTo>
                  <a:lnTo>
                    <a:pt x="6450" y="26810"/>
                  </a:lnTo>
                  <a:lnTo>
                    <a:pt x="6217" y="27342"/>
                  </a:lnTo>
                  <a:lnTo>
                    <a:pt x="5901" y="28189"/>
                  </a:lnTo>
                  <a:lnTo>
                    <a:pt x="5502" y="29270"/>
                  </a:lnTo>
                  <a:lnTo>
                    <a:pt x="5054" y="30550"/>
                  </a:lnTo>
                  <a:lnTo>
                    <a:pt x="4040" y="33558"/>
                  </a:lnTo>
                  <a:lnTo>
                    <a:pt x="2926" y="36849"/>
                  </a:lnTo>
                  <a:lnTo>
                    <a:pt x="948" y="42783"/>
                  </a:lnTo>
                  <a:lnTo>
                    <a:pt x="283" y="44694"/>
                  </a:lnTo>
                  <a:lnTo>
                    <a:pt x="101" y="45243"/>
                  </a:lnTo>
                  <a:lnTo>
                    <a:pt x="34" y="45392"/>
                  </a:lnTo>
                  <a:lnTo>
                    <a:pt x="1" y="45442"/>
                  </a:lnTo>
                  <a:lnTo>
                    <a:pt x="11187" y="477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7" name="Google Shape;1977;p55"/>
            <p:cNvSpPr/>
            <p:nvPr/>
          </p:nvSpPr>
          <p:spPr>
            <a:xfrm>
              <a:off x="294200" y="3724875"/>
              <a:ext cx="236875" cy="37850"/>
            </a:xfrm>
            <a:custGeom>
              <a:avLst/>
              <a:gdLst/>
              <a:ahLst/>
              <a:cxnLst/>
              <a:rect l="l" t="t" r="r" b="b"/>
              <a:pathLst>
                <a:path w="9475" h="1514" extrusionOk="0">
                  <a:moveTo>
                    <a:pt x="1" y="1"/>
                  </a:moveTo>
                  <a:lnTo>
                    <a:pt x="1" y="18"/>
                  </a:lnTo>
                  <a:lnTo>
                    <a:pt x="1" y="34"/>
                  </a:lnTo>
                  <a:lnTo>
                    <a:pt x="17" y="34"/>
                  </a:lnTo>
                  <a:lnTo>
                    <a:pt x="450" y="151"/>
                  </a:lnTo>
                  <a:lnTo>
                    <a:pt x="882" y="217"/>
                  </a:lnTo>
                  <a:lnTo>
                    <a:pt x="1813" y="383"/>
                  </a:lnTo>
                  <a:lnTo>
                    <a:pt x="3641" y="682"/>
                  </a:lnTo>
                  <a:lnTo>
                    <a:pt x="5486" y="982"/>
                  </a:lnTo>
                  <a:lnTo>
                    <a:pt x="7331" y="1264"/>
                  </a:lnTo>
                  <a:lnTo>
                    <a:pt x="7863" y="1331"/>
                  </a:lnTo>
                  <a:lnTo>
                    <a:pt x="8378" y="1397"/>
                  </a:lnTo>
                  <a:lnTo>
                    <a:pt x="8910" y="1464"/>
                  </a:lnTo>
                  <a:lnTo>
                    <a:pt x="9176" y="1497"/>
                  </a:lnTo>
                  <a:lnTo>
                    <a:pt x="9442" y="1513"/>
                  </a:lnTo>
                  <a:lnTo>
                    <a:pt x="9458" y="1497"/>
                  </a:lnTo>
                  <a:lnTo>
                    <a:pt x="9475" y="1480"/>
                  </a:lnTo>
                  <a:lnTo>
                    <a:pt x="9475" y="1447"/>
                  </a:lnTo>
                  <a:lnTo>
                    <a:pt x="9458" y="1430"/>
                  </a:lnTo>
                  <a:lnTo>
                    <a:pt x="9242" y="1364"/>
                  </a:lnTo>
                  <a:lnTo>
                    <a:pt x="9026" y="1331"/>
                  </a:lnTo>
                  <a:lnTo>
                    <a:pt x="8577" y="1248"/>
                  </a:lnTo>
                  <a:lnTo>
                    <a:pt x="7647" y="1081"/>
                  </a:lnTo>
                  <a:lnTo>
                    <a:pt x="5785" y="782"/>
                  </a:lnTo>
                  <a:lnTo>
                    <a:pt x="3923" y="500"/>
                  </a:lnTo>
                  <a:lnTo>
                    <a:pt x="2062" y="234"/>
                  </a:lnTo>
                  <a:lnTo>
                    <a:pt x="1048" y="101"/>
                  </a:lnTo>
                  <a:lnTo>
                    <a:pt x="782" y="51"/>
                  </a:lnTo>
                  <a:lnTo>
                    <a:pt x="533" y="18"/>
                  </a:lnTo>
                  <a:lnTo>
                    <a:pt x="2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8" name="Google Shape;1978;p55"/>
            <p:cNvSpPr/>
            <p:nvPr/>
          </p:nvSpPr>
          <p:spPr>
            <a:xfrm>
              <a:off x="479125" y="2831500"/>
              <a:ext cx="205300" cy="908375"/>
            </a:xfrm>
            <a:custGeom>
              <a:avLst/>
              <a:gdLst/>
              <a:ahLst/>
              <a:cxnLst/>
              <a:rect l="l" t="t" r="r" b="b"/>
              <a:pathLst>
                <a:path w="8212" h="36335" extrusionOk="0">
                  <a:moveTo>
                    <a:pt x="8178" y="1"/>
                  </a:moveTo>
                  <a:lnTo>
                    <a:pt x="8145" y="17"/>
                  </a:lnTo>
                  <a:lnTo>
                    <a:pt x="8128" y="34"/>
                  </a:lnTo>
                  <a:lnTo>
                    <a:pt x="7978" y="931"/>
                  </a:lnTo>
                  <a:lnTo>
                    <a:pt x="7829" y="1829"/>
                  </a:lnTo>
                  <a:lnTo>
                    <a:pt x="7530" y="3624"/>
                  </a:lnTo>
                  <a:lnTo>
                    <a:pt x="7363" y="4538"/>
                  </a:lnTo>
                  <a:lnTo>
                    <a:pt x="7197" y="5452"/>
                  </a:lnTo>
                  <a:lnTo>
                    <a:pt x="6898" y="7231"/>
                  </a:lnTo>
                  <a:lnTo>
                    <a:pt x="6316" y="10854"/>
                  </a:lnTo>
                  <a:lnTo>
                    <a:pt x="5751" y="14461"/>
                  </a:lnTo>
                  <a:lnTo>
                    <a:pt x="5186" y="18035"/>
                  </a:lnTo>
                  <a:lnTo>
                    <a:pt x="5036" y="18915"/>
                  </a:lnTo>
                  <a:lnTo>
                    <a:pt x="4870" y="19796"/>
                  </a:lnTo>
                  <a:lnTo>
                    <a:pt x="4671" y="20661"/>
                  </a:lnTo>
                  <a:lnTo>
                    <a:pt x="4455" y="21525"/>
                  </a:lnTo>
                  <a:lnTo>
                    <a:pt x="4205" y="22389"/>
                  </a:lnTo>
                  <a:lnTo>
                    <a:pt x="3956" y="23237"/>
                  </a:lnTo>
                  <a:lnTo>
                    <a:pt x="3424" y="24949"/>
                  </a:lnTo>
                  <a:lnTo>
                    <a:pt x="2344" y="28456"/>
                  </a:lnTo>
                  <a:lnTo>
                    <a:pt x="1263" y="31930"/>
                  </a:lnTo>
                  <a:lnTo>
                    <a:pt x="748" y="33675"/>
                  </a:lnTo>
                  <a:lnTo>
                    <a:pt x="250" y="35437"/>
                  </a:lnTo>
                  <a:lnTo>
                    <a:pt x="0" y="36301"/>
                  </a:lnTo>
                  <a:lnTo>
                    <a:pt x="17" y="36334"/>
                  </a:lnTo>
                  <a:lnTo>
                    <a:pt x="33" y="36334"/>
                  </a:lnTo>
                  <a:lnTo>
                    <a:pt x="50" y="36301"/>
                  </a:lnTo>
                  <a:lnTo>
                    <a:pt x="632" y="34589"/>
                  </a:lnTo>
                  <a:lnTo>
                    <a:pt x="1197" y="32844"/>
                  </a:lnTo>
                  <a:lnTo>
                    <a:pt x="2311" y="29370"/>
                  </a:lnTo>
                  <a:lnTo>
                    <a:pt x="3408" y="25896"/>
                  </a:lnTo>
                  <a:lnTo>
                    <a:pt x="3939" y="24168"/>
                  </a:lnTo>
                  <a:lnTo>
                    <a:pt x="4471" y="22439"/>
                  </a:lnTo>
                  <a:lnTo>
                    <a:pt x="4704" y="21591"/>
                  </a:lnTo>
                  <a:lnTo>
                    <a:pt x="4920" y="20727"/>
                  </a:lnTo>
                  <a:lnTo>
                    <a:pt x="5103" y="19863"/>
                  </a:lnTo>
                  <a:lnTo>
                    <a:pt x="5269" y="18999"/>
                  </a:lnTo>
                  <a:lnTo>
                    <a:pt x="5568" y="17203"/>
                  </a:lnTo>
                  <a:lnTo>
                    <a:pt x="5851" y="15408"/>
                  </a:lnTo>
                  <a:lnTo>
                    <a:pt x="6998" y="8195"/>
                  </a:lnTo>
                  <a:lnTo>
                    <a:pt x="7280" y="6416"/>
                  </a:lnTo>
                  <a:lnTo>
                    <a:pt x="7413" y="5535"/>
                  </a:lnTo>
                  <a:lnTo>
                    <a:pt x="7546" y="4638"/>
                  </a:lnTo>
                  <a:lnTo>
                    <a:pt x="7663" y="3724"/>
                  </a:lnTo>
                  <a:lnTo>
                    <a:pt x="7796" y="2793"/>
                  </a:lnTo>
                  <a:lnTo>
                    <a:pt x="8078" y="965"/>
                  </a:lnTo>
                  <a:lnTo>
                    <a:pt x="8211" y="51"/>
                  </a:lnTo>
                  <a:lnTo>
                    <a:pt x="8211" y="17"/>
                  </a:lnTo>
                  <a:lnTo>
                    <a:pt x="81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79" name="Google Shape;1979;p55"/>
            <p:cNvSpPr/>
            <p:nvPr/>
          </p:nvSpPr>
          <p:spPr>
            <a:xfrm>
              <a:off x="683550" y="3667550"/>
              <a:ext cx="403925" cy="362350"/>
            </a:xfrm>
            <a:custGeom>
              <a:avLst/>
              <a:gdLst/>
              <a:ahLst/>
              <a:cxnLst/>
              <a:rect l="l" t="t" r="r" b="b"/>
              <a:pathLst>
                <a:path w="16157" h="14494" extrusionOk="0">
                  <a:moveTo>
                    <a:pt x="17" y="0"/>
                  </a:moveTo>
                  <a:lnTo>
                    <a:pt x="1" y="2444"/>
                  </a:lnTo>
                  <a:lnTo>
                    <a:pt x="1" y="4920"/>
                  </a:lnTo>
                  <a:lnTo>
                    <a:pt x="34" y="7696"/>
                  </a:lnTo>
                  <a:lnTo>
                    <a:pt x="51" y="8560"/>
                  </a:lnTo>
                  <a:lnTo>
                    <a:pt x="67" y="9391"/>
                  </a:lnTo>
                  <a:lnTo>
                    <a:pt x="84" y="9890"/>
                  </a:lnTo>
                  <a:lnTo>
                    <a:pt x="101" y="10405"/>
                  </a:lnTo>
                  <a:lnTo>
                    <a:pt x="150" y="11851"/>
                  </a:lnTo>
                  <a:lnTo>
                    <a:pt x="200" y="12466"/>
                  </a:lnTo>
                  <a:lnTo>
                    <a:pt x="234" y="13015"/>
                  </a:lnTo>
                  <a:lnTo>
                    <a:pt x="283" y="13480"/>
                  </a:lnTo>
                  <a:lnTo>
                    <a:pt x="333" y="13829"/>
                  </a:lnTo>
                  <a:lnTo>
                    <a:pt x="400" y="14062"/>
                  </a:lnTo>
                  <a:lnTo>
                    <a:pt x="433" y="14145"/>
                  </a:lnTo>
                  <a:lnTo>
                    <a:pt x="466" y="14178"/>
                  </a:lnTo>
                  <a:lnTo>
                    <a:pt x="549" y="14211"/>
                  </a:lnTo>
                  <a:lnTo>
                    <a:pt x="716" y="14244"/>
                  </a:lnTo>
                  <a:lnTo>
                    <a:pt x="1264" y="14294"/>
                  </a:lnTo>
                  <a:lnTo>
                    <a:pt x="2045" y="14344"/>
                  </a:lnTo>
                  <a:lnTo>
                    <a:pt x="3042" y="14377"/>
                  </a:lnTo>
                  <a:lnTo>
                    <a:pt x="5469" y="14444"/>
                  </a:lnTo>
                  <a:lnTo>
                    <a:pt x="8212" y="14477"/>
                  </a:lnTo>
                  <a:lnTo>
                    <a:pt x="10971" y="14494"/>
                  </a:lnTo>
                  <a:lnTo>
                    <a:pt x="13381" y="14477"/>
                  </a:lnTo>
                  <a:lnTo>
                    <a:pt x="15143" y="14461"/>
                  </a:lnTo>
                  <a:lnTo>
                    <a:pt x="15691" y="14427"/>
                  </a:lnTo>
                  <a:lnTo>
                    <a:pt x="15857" y="14411"/>
                  </a:lnTo>
                  <a:lnTo>
                    <a:pt x="15940" y="14394"/>
                  </a:lnTo>
                  <a:lnTo>
                    <a:pt x="16024" y="14361"/>
                  </a:lnTo>
                  <a:lnTo>
                    <a:pt x="16090" y="14278"/>
                  </a:lnTo>
                  <a:lnTo>
                    <a:pt x="16123" y="14195"/>
                  </a:lnTo>
                  <a:lnTo>
                    <a:pt x="16157" y="14078"/>
                  </a:lnTo>
                  <a:lnTo>
                    <a:pt x="16157" y="13945"/>
                  </a:lnTo>
                  <a:lnTo>
                    <a:pt x="16157" y="13796"/>
                  </a:lnTo>
                  <a:lnTo>
                    <a:pt x="16123" y="13629"/>
                  </a:lnTo>
                  <a:lnTo>
                    <a:pt x="16090" y="13480"/>
                  </a:lnTo>
                  <a:lnTo>
                    <a:pt x="16040" y="13314"/>
                  </a:lnTo>
                  <a:lnTo>
                    <a:pt x="15974" y="13147"/>
                  </a:lnTo>
                  <a:lnTo>
                    <a:pt x="15907" y="12981"/>
                  </a:lnTo>
                  <a:lnTo>
                    <a:pt x="15824" y="12815"/>
                  </a:lnTo>
                  <a:lnTo>
                    <a:pt x="15741" y="12682"/>
                  </a:lnTo>
                  <a:lnTo>
                    <a:pt x="15641" y="12549"/>
                  </a:lnTo>
                  <a:lnTo>
                    <a:pt x="15542" y="12433"/>
                  </a:lnTo>
                  <a:lnTo>
                    <a:pt x="15442" y="12333"/>
                  </a:lnTo>
                  <a:lnTo>
                    <a:pt x="15226" y="12200"/>
                  </a:lnTo>
                  <a:lnTo>
                    <a:pt x="14877" y="12001"/>
                  </a:lnTo>
                  <a:lnTo>
                    <a:pt x="13846" y="11485"/>
                  </a:lnTo>
                  <a:lnTo>
                    <a:pt x="12566" y="10887"/>
                  </a:lnTo>
                  <a:lnTo>
                    <a:pt x="11270" y="10272"/>
                  </a:lnTo>
                  <a:lnTo>
                    <a:pt x="9359" y="9408"/>
                  </a:lnTo>
                  <a:lnTo>
                    <a:pt x="9408" y="7712"/>
                  </a:lnTo>
                  <a:lnTo>
                    <a:pt x="954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0" name="Google Shape;1980;p55"/>
            <p:cNvSpPr/>
            <p:nvPr/>
          </p:nvSpPr>
          <p:spPr>
            <a:xfrm>
              <a:off x="685225" y="3904400"/>
              <a:ext cx="402250" cy="125100"/>
            </a:xfrm>
            <a:custGeom>
              <a:avLst/>
              <a:gdLst/>
              <a:ahLst/>
              <a:cxnLst/>
              <a:rect l="l" t="t" r="r" b="b"/>
              <a:pathLst>
                <a:path w="16090" h="5004" extrusionOk="0">
                  <a:moveTo>
                    <a:pt x="0" y="0"/>
                  </a:moveTo>
                  <a:lnTo>
                    <a:pt x="17" y="466"/>
                  </a:lnTo>
                  <a:lnTo>
                    <a:pt x="34" y="914"/>
                  </a:lnTo>
                  <a:lnTo>
                    <a:pt x="83" y="2360"/>
                  </a:lnTo>
                  <a:lnTo>
                    <a:pt x="133" y="2992"/>
                  </a:lnTo>
                  <a:lnTo>
                    <a:pt x="167" y="3541"/>
                  </a:lnTo>
                  <a:lnTo>
                    <a:pt x="216" y="3989"/>
                  </a:lnTo>
                  <a:lnTo>
                    <a:pt x="266" y="4338"/>
                  </a:lnTo>
                  <a:lnTo>
                    <a:pt x="333" y="4588"/>
                  </a:lnTo>
                  <a:lnTo>
                    <a:pt x="366" y="4654"/>
                  </a:lnTo>
                  <a:lnTo>
                    <a:pt x="399" y="4687"/>
                  </a:lnTo>
                  <a:lnTo>
                    <a:pt x="482" y="4721"/>
                  </a:lnTo>
                  <a:lnTo>
                    <a:pt x="649" y="4754"/>
                  </a:lnTo>
                  <a:lnTo>
                    <a:pt x="1197" y="4804"/>
                  </a:lnTo>
                  <a:lnTo>
                    <a:pt x="1978" y="4854"/>
                  </a:lnTo>
                  <a:lnTo>
                    <a:pt x="2975" y="4887"/>
                  </a:lnTo>
                  <a:lnTo>
                    <a:pt x="5402" y="4953"/>
                  </a:lnTo>
                  <a:lnTo>
                    <a:pt x="8145" y="4987"/>
                  </a:lnTo>
                  <a:lnTo>
                    <a:pt x="10904" y="5003"/>
                  </a:lnTo>
                  <a:lnTo>
                    <a:pt x="13314" y="5003"/>
                  </a:lnTo>
                  <a:lnTo>
                    <a:pt x="15076" y="4970"/>
                  </a:lnTo>
                  <a:lnTo>
                    <a:pt x="15624" y="4937"/>
                  </a:lnTo>
                  <a:lnTo>
                    <a:pt x="15790" y="4937"/>
                  </a:lnTo>
                  <a:lnTo>
                    <a:pt x="15873" y="4920"/>
                  </a:lnTo>
                  <a:lnTo>
                    <a:pt x="15957" y="4870"/>
                  </a:lnTo>
                  <a:lnTo>
                    <a:pt x="16023" y="4804"/>
                  </a:lnTo>
                  <a:lnTo>
                    <a:pt x="16056" y="4704"/>
                  </a:lnTo>
                  <a:lnTo>
                    <a:pt x="16090" y="4588"/>
                  </a:lnTo>
                  <a:lnTo>
                    <a:pt x="16090" y="4455"/>
                  </a:lnTo>
                  <a:lnTo>
                    <a:pt x="16073" y="4305"/>
                  </a:lnTo>
                  <a:lnTo>
                    <a:pt x="16056" y="4139"/>
                  </a:lnTo>
                  <a:lnTo>
                    <a:pt x="16023" y="3989"/>
                  </a:lnTo>
                  <a:lnTo>
                    <a:pt x="15973" y="3823"/>
                  </a:lnTo>
                  <a:lnTo>
                    <a:pt x="15907" y="3640"/>
                  </a:lnTo>
                  <a:lnTo>
                    <a:pt x="15840" y="3491"/>
                  </a:lnTo>
                  <a:lnTo>
                    <a:pt x="15757" y="3324"/>
                  </a:lnTo>
                  <a:lnTo>
                    <a:pt x="15674" y="3175"/>
                  </a:lnTo>
                  <a:lnTo>
                    <a:pt x="15574" y="3042"/>
                  </a:lnTo>
                  <a:lnTo>
                    <a:pt x="15475" y="2926"/>
                  </a:lnTo>
                  <a:lnTo>
                    <a:pt x="15375" y="2842"/>
                  </a:lnTo>
                  <a:lnTo>
                    <a:pt x="15225" y="2743"/>
                  </a:lnTo>
                  <a:lnTo>
                    <a:pt x="14993" y="2610"/>
                  </a:lnTo>
                  <a:lnTo>
                    <a:pt x="14294" y="2244"/>
                  </a:lnTo>
                  <a:lnTo>
                    <a:pt x="13380" y="1812"/>
                  </a:lnTo>
                  <a:lnTo>
                    <a:pt x="12366" y="1330"/>
                  </a:lnTo>
                  <a:lnTo>
                    <a:pt x="12350" y="1330"/>
                  </a:lnTo>
                  <a:lnTo>
                    <a:pt x="12366" y="1347"/>
                  </a:lnTo>
                  <a:lnTo>
                    <a:pt x="12466" y="1413"/>
                  </a:lnTo>
                  <a:lnTo>
                    <a:pt x="12765" y="1612"/>
                  </a:lnTo>
                  <a:lnTo>
                    <a:pt x="12898" y="1712"/>
                  </a:lnTo>
                  <a:lnTo>
                    <a:pt x="12932" y="1762"/>
                  </a:lnTo>
                  <a:lnTo>
                    <a:pt x="12948" y="1795"/>
                  </a:lnTo>
                  <a:lnTo>
                    <a:pt x="12932" y="1829"/>
                  </a:lnTo>
                  <a:lnTo>
                    <a:pt x="12898" y="1862"/>
                  </a:lnTo>
                  <a:lnTo>
                    <a:pt x="12815" y="1878"/>
                  </a:lnTo>
                  <a:lnTo>
                    <a:pt x="12682" y="1878"/>
                  </a:lnTo>
                  <a:lnTo>
                    <a:pt x="12017" y="1862"/>
                  </a:lnTo>
                  <a:lnTo>
                    <a:pt x="11269" y="1812"/>
                  </a:lnTo>
                  <a:lnTo>
                    <a:pt x="10455" y="1729"/>
                  </a:lnTo>
                  <a:lnTo>
                    <a:pt x="9574" y="1612"/>
                  </a:lnTo>
                  <a:lnTo>
                    <a:pt x="8643" y="1496"/>
                  </a:lnTo>
                  <a:lnTo>
                    <a:pt x="7696" y="1347"/>
                  </a:lnTo>
                  <a:lnTo>
                    <a:pt x="5784" y="1014"/>
                  </a:lnTo>
                  <a:lnTo>
                    <a:pt x="3923" y="682"/>
                  </a:lnTo>
                  <a:lnTo>
                    <a:pt x="2261" y="383"/>
                  </a:lnTo>
                  <a:lnTo>
                    <a:pt x="914" y="133"/>
                  </a:lnTo>
                  <a:lnTo>
                    <a:pt x="399" y="5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1" name="Google Shape;1981;p55"/>
            <p:cNvSpPr/>
            <p:nvPr/>
          </p:nvSpPr>
          <p:spPr>
            <a:xfrm>
              <a:off x="526075" y="2634125"/>
              <a:ext cx="408900" cy="1198825"/>
            </a:xfrm>
            <a:custGeom>
              <a:avLst/>
              <a:gdLst/>
              <a:ahLst/>
              <a:cxnLst/>
              <a:rect l="l" t="t" r="r" b="b"/>
              <a:pathLst>
                <a:path w="16356" h="47953" extrusionOk="0">
                  <a:moveTo>
                    <a:pt x="0" y="1"/>
                  </a:moveTo>
                  <a:lnTo>
                    <a:pt x="0" y="233"/>
                  </a:lnTo>
                  <a:lnTo>
                    <a:pt x="50" y="898"/>
                  </a:lnTo>
                  <a:lnTo>
                    <a:pt x="100" y="1364"/>
                  </a:lnTo>
                  <a:lnTo>
                    <a:pt x="150" y="1912"/>
                  </a:lnTo>
                  <a:lnTo>
                    <a:pt x="250" y="2527"/>
                  </a:lnTo>
                  <a:lnTo>
                    <a:pt x="349" y="3192"/>
                  </a:lnTo>
                  <a:lnTo>
                    <a:pt x="499" y="3890"/>
                  </a:lnTo>
                  <a:lnTo>
                    <a:pt x="665" y="4638"/>
                  </a:lnTo>
                  <a:lnTo>
                    <a:pt x="865" y="5419"/>
                  </a:lnTo>
                  <a:lnTo>
                    <a:pt x="1114" y="6200"/>
                  </a:lnTo>
                  <a:lnTo>
                    <a:pt x="1264" y="6599"/>
                  </a:lnTo>
                  <a:lnTo>
                    <a:pt x="1413" y="6998"/>
                  </a:lnTo>
                  <a:lnTo>
                    <a:pt x="1563" y="7397"/>
                  </a:lnTo>
                  <a:lnTo>
                    <a:pt x="1746" y="7796"/>
                  </a:lnTo>
                  <a:lnTo>
                    <a:pt x="1928" y="8178"/>
                  </a:lnTo>
                  <a:lnTo>
                    <a:pt x="2128" y="8561"/>
                  </a:lnTo>
                  <a:lnTo>
                    <a:pt x="2327" y="8943"/>
                  </a:lnTo>
                  <a:lnTo>
                    <a:pt x="2560" y="9308"/>
                  </a:lnTo>
                  <a:lnTo>
                    <a:pt x="3092" y="9525"/>
                  </a:lnTo>
                  <a:lnTo>
                    <a:pt x="3607" y="9741"/>
                  </a:lnTo>
                  <a:lnTo>
                    <a:pt x="4122" y="9973"/>
                  </a:lnTo>
                  <a:lnTo>
                    <a:pt x="4638" y="10206"/>
                  </a:lnTo>
                  <a:lnTo>
                    <a:pt x="5452" y="18251"/>
                  </a:lnTo>
                  <a:lnTo>
                    <a:pt x="6283" y="26578"/>
                  </a:lnTo>
                  <a:lnTo>
                    <a:pt x="5585" y="47952"/>
                  </a:lnTo>
                  <a:lnTo>
                    <a:pt x="16356" y="47952"/>
                  </a:lnTo>
                  <a:lnTo>
                    <a:pt x="16289" y="44794"/>
                  </a:lnTo>
                  <a:lnTo>
                    <a:pt x="16140" y="37664"/>
                  </a:lnTo>
                  <a:lnTo>
                    <a:pt x="15973" y="30118"/>
                  </a:lnTo>
                  <a:lnTo>
                    <a:pt x="15874" y="27292"/>
                  </a:lnTo>
                  <a:lnTo>
                    <a:pt x="15840" y="26312"/>
                  </a:lnTo>
                  <a:lnTo>
                    <a:pt x="15807" y="25697"/>
                  </a:lnTo>
                  <a:lnTo>
                    <a:pt x="15774" y="24899"/>
                  </a:lnTo>
                  <a:lnTo>
                    <a:pt x="15641" y="22855"/>
                  </a:lnTo>
                  <a:lnTo>
                    <a:pt x="15541" y="21475"/>
                  </a:lnTo>
                  <a:lnTo>
                    <a:pt x="15408" y="19879"/>
                  </a:lnTo>
                  <a:lnTo>
                    <a:pt x="15242" y="18101"/>
                  </a:lnTo>
                  <a:lnTo>
                    <a:pt x="15059" y="16190"/>
                  </a:lnTo>
                  <a:lnTo>
                    <a:pt x="14826" y="14178"/>
                  </a:lnTo>
                  <a:lnTo>
                    <a:pt x="14544" y="12101"/>
                  </a:lnTo>
                  <a:lnTo>
                    <a:pt x="14394" y="11037"/>
                  </a:lnTo>
                  <a:lnTo>
                    <a:pt x="14245" y="9973"/>
                  </a:lnTo>
                  <a:lnTo>
                    <a:pt x="14062" y="8910"/>
                  </a:lnTo>
                  <a:lnTo>
                    <a:pt x="13879" y="7846"/>
                  </a:lnTo>
                  <a:lnTo>
                    <a:pt x="13680" y="6799"/>
                  </a:lnTo>
                  <a:lnTo>
                    <a:pt x="13480" y="5752"/>
                  </a:lnTo>
                  <a:lnTo>
                    <a:pt x="13264" y="4738"/>
                  </a:lnTo>
                  <a:lnTo>
                    <a:pt x="13031" y="3724"/>
                  </a:lnTo>
                  <a:lnTo>
                    <a:pt x="12782" y="2743"/>
                  </a:lnTo>
                  <a:lnTo>
                    <a:pt x="12516" y="1796"/>
                  </a:lnTo>
                  <a:lnTo>
                    <a:pt x="12250" y="882"/>
                  </a:lnTo>
                  <a:lnTo>
                    <a:pt x="1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2" name="Google Shape;1982;p55"/>
            <p:cNvSpPr/>
            <p:nvPr/>
          </p:nvSpPr>
          <p:spPr>
            <a:xfrm>
              <a:off x="526075" y="2634125"/>
              <a:ext cx="408900" cy="1198825"/>
            </a:xfrm>
            <a:custGeom>
              <a:avLst/>
              <a:gdLst/>
              <a:ahLst/>
              <a:cxnLst/>
              <a:rect l="l" t="t" r="r" b="b"/>
              <a:pathLst>
                <a:path w="16356" h="47953" fill="none" extrusionOk="0">
                  <a:moveTo>
                    <a:pt x="4638" y="10206"/>
                  </a:moveTo>
                  <a:lnTo>
                    <a:pt x="4638" y="10206"/>
                  </a:lnTo>
                  <a:lnTo>
                    <a:pt x="5452" y="18251"/>
                  </a:lnTo>
                  <a:lnTo>
                    <a:pt x="6283" y="26578"/>
                  </a:lnTo>
                  <a:lnTo>
                    <a:pt x="6283" y="26578"/>
                  </a:lnTo>
                  <a:lnTo>
                    <a:pt x="5585" y="47952"/>
                  </a:lnTo>
                  <a:lnTo>
                    <a:pt x="16356" y="47952"/>
                  </a:lnTo>
                  <a:lnTo>
                    <a:pt x="16356" y="47952"/>
                  </a:lnTo>
                  <a:lnTo>
                    <a:pt x="16289" y="44794"/>
                  </a:lnTo>
                  <a:lnTo>
                    <a:pt x="16140" y="37664"/>
                  </a:lnTo>
                  <a:lnTo>
                    <a:pt x="15973" y="30118"/>
                  </a:lnTo>
                  <a:lnTo>
                    <a:pt x="15874" y="27292"/>
                  </a:lnTo>
                  <a:lnTo>
                    <a:pt x="15840" y="26312"/>
                  </a:lnTo>
                  <a:lnTo>
                    <a:pt x="15807" y="25697"/>
                  </a:lnTo>
                  <a:lnTo>
                    <a:pt x="15807" y="25697"/>
                  </a:lnTo>
                  <a:lnTo>
                    <a:pt x="15774" y="24899"/>
                  </a:lnTo>
                  <a:lnTo>
                    <a:pt x="15641" y="22855"/>
                  </a:lnTo>
                  <a:lnTo>
                    <a:pt x="15541" y="21475"/>
                  </a:lnTo>
                  <a:lnTo>
                    <a:pt x="15408" y="19879"/>
                  </a:lnTo>
                  <a:lnTo>
                    <a:pt x="15242" y="18101"/>
                  </a:lnTo>
                  <a:lnTo>
                    <a:pt x="15059" y="16190"/>
                  </a:lnTo>
                  <a:lnTo>
                    <a:pt x="14826" y="14178"/>
                  </a:lnTo>
                  <a:lnTo>
                    <a:pt x="14544" y="12101"/>
                  </a:lnTo>
                  <a:lnTo>
                    <a:pt x="14394" y="11037"/>
                  </a:lnTo>
                  <a:lnTo>
                    <a:pt x="14245" y="9973"/>
                  </a:lnTo>
                  <a:lnTo>
                    <a:pt x="14062" y="8910"/>
                  </a:lnTo>
                  <a:lnTo>
                    <a:pt x="13879" y="7846"/>
                  </a:lnTo>
                  <a:lnTo>
                    <a:pt x="13680" y="6799"/>
                  </a:lnTo>
                  <a:lnTo>
                    <a:pt x="13480" y="5752"/>
                  </a:lnTo>
                  <a:lnTo>
                    <a:pt x="13264" y="4738"/>
                  </a:lnTo>
                  <a:lnTo>
                    <a:pt x="13031" y="3724"/>
                  </a:lnTo>
                  <a:lnTo>
                    <a:pt x="12782" y="2743"/>
                  </a:lnTo>
                  <a:lnTo>
                    <a:pt x="12516" y="1796"/>
                  </a:lnTo>
                  <a:lnTo>
                    <a:pt x="12250" y="882"/>
                  </a:lnTo>
                  <a:lnTo>
                    <a:pt x="11968" y="1"/>
                  </a:lnTo>
                  <a:lnTo>
                    <a:pt x="0" y="1"/>
                  </a:lnTo>
                  <a:lnTo>
                    <a:pt x="0" y="1"/>
                  </a:lnTo>
                  <a:lnTo>
                    <a:pt x="0" y="233"/>
                  </a:lnTo>
                  <a:lnTo>
                    <a:pt x="50" y="898"/>
                  </a:lnTo>
                  <a:lnTo>
                    <a:pt x="100" y="1364"/>
                  </a:lnTo>
                  <a:lnTo>
                    <a:pt x="150" y="1912"/>
                  </a:lnTo>
                  <a:lnTo>
                    <a:pt x="250" y="2527"/>
                  </a:lnTo>
                  <a:lnTo>
                    <a:pt x="349" y="3192"/>
                  </a:lnTo>
                  <a:lnTo>
                    <a:pt x="499" y="3890"/>
                  </a:lnTo>
                  <a:lnTo>
                    <a:pt x="665" y="4638"/>
                  </a:lnTo>
                  <a:lnTo>
                    <a:pt x="865" y="5419"/>
                  </a:lnTo>
                  <a:lnTo>
                    <a:pt x="1114" y="6200"/>
                  </a:lnTo>
                  <a:lnTo>
                    <a:pt x="1264" y="6599"/>
                  </a:lnTo>
                  <a:lnTo>
                    <a:pt x="1413" y="6998"/>
                  </a:lnTo>
                  <a:lnTo>
                    <a:pt x="1563" y="7397"/>
                  </a:lnTo>
                  <a:lnTo>
                    <a:pt x="1746" y="7796"/>
                  </a:lnTo>
                  <a:lnTo>
                    <a:pt x="1928" y="8178"/>
                  </a:lnTo>
                  <a:lnTo>
                    <a:pt x="2128" y="8561"/>
                  </a:lnTo>
                  <a:lnTo>
                    <a:pt x="2327" y="8943"/>
                  </a:lnTo>
                  <a:lnTo>
                    <a:pt x="2560" y="9308"/>
                  </a:lnTo>
                  <a:lnTo>
                    <a:pt x="2560" y="9308"/>
                  </a:lnTo>
                  <a:lnTo>
                    <a:pt x="3092" y="9525"/>
                  </a:lnTo>
                  <a:lnTo>
                    <a:pt x="3607" y="9741"/>
                  </a:lnTo>
                  <a:lnTo>
                    <a:pt x="4122" y="9973"/>
                  </a:lnTo>
                  <a:lnTo>
                    <a:pt x="4638" y="102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3" name="Google Shape;1983;p55"/>
            <p:cNvSpPr/>
            <p:nvPr/>
          </p:nvSpPr>
          <p:spPr>
            <a:xfrm>
              <a:off x="678575" y="3779725"/>
              <a:ext cx="240200" cy="6275"/>
            </a:xfrm>
            <a:custGeom>
              <a:avLst/>
              <a:gdLst/>
              <a:ahLst/>
              <a:cxnLst/>
              <a:rect l="l" t="t" r="r" b="b"/>
              <a:pathLst>
                <a:path w="9608" h="251" extrusionOk="0">
                  <a:moveTo>
                    <a:pt x="532" y="1"/>
                  </a:moveTo>
                  <a:lnTo>
                    <a:pt x="266" y="34"/>
                  </a:lnTo>
                  <a:lnTo>
                    <a:pt x="17" y="51"/>
                  </a:lnTo>
                  <a:lnTo>
                    <a:pt x="0" y="67"/>
                  </a:lnTo>
                  <a:lnTo>
                    <a:pt x="17" y="101"/>
                  </a:lnTo>
                  <a:lnTo>
                    <a:pt x="449" y="151"/>
                  </a:lnTo>
                  <a:lnTo>
                    <a:pt x="898" y="151"/>
                  </a:lnTo>
                  <a:lnTo>
                    <a:pt x="1363" y="167"/>
                  </a:lnTo>
                  <a:lnTo>
                    <a:pt x="1845" y="184"/>
                  </a:lnTo>
                  <a:lnTo>
                    <a:pt x="3690" y="217"/>
                  </a:lnTo>
                  <a:lnTo>
                    <a:pt x="5568" y="250"/>
                  </a:lnTo>
                  <a:lnTo>
                    <a:pt x="7962" y="250"/>
                  </a:lnTo>
                  <a:lnTo>
                    <a:pt x="8494" y="234"/>
                  </a:lnTo>
                  <a:lnTo>
                    <a:pt x="9026" y="234"/>
                  </a:lnTo>
                  <a:lnTo>
                    <a:pt x="9292" y="217"/>
                  </a:lnTo>
                  <a:lnTo>
                    <a:pt x="9558" y="200"/>
                  </a:lnTo>
                  <a:lnTo>
                    <a:pt x="9591" y="184"/>
                  </a:lnTo>
                  <a:lnTo>
                    <a:pt x="9607" y="167"/>
                  </a:lnTo>
                  <a:lnTo>
                    <a:pt x="9607" y="134"/>
                  </a:lnTo>
                  <a:lnTo>
                    <a:pt x="9574" y="117"/>
                  </a:lnTo>
                  <a:lnTo>
                    <a:pt x="9358" y="101"/>
                  </a:lnTo>
                  <a:lnTo>
                    <a:pt x="9125" y="84"/>
                  </a:lnTo>
                  <a:lnTo>
                    <a:pt x="8677" y="67"/>
                  </a:lnTo>
                  <a:lnTo>
                    <a:pt x="8211" y="51"/>
                  </a:lnTo>
                  <a:lnTo>
                    <a:pt x="7746" y="34"/>
                  </a:lnTo>
                  <a:lnTo>
                    <a:pt x="58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4" name="Google Shape;1984;p55"/>
            <p:cNvSpPr/>
            <p:nvPr/>
          </p:nvSpPr>
          <p:spPr>
            <a:xfrm>
              <a:off x="771225" y="2658225"/>
              <a:ext cx="90625" cy="1096200"/>
            </a:xfrm>
            <a:custGeom>
              <a:avLst/>
              <a:gdLst/>
              <a:ahLst/>
              <a:cxnLst/>
              <a:rect l="l" t="t" r="r" b="b"/>
              <a:pathLst>
                <a:path w="3625" h="43848" extrusionOk="0">
                  <a:moveTo>
                    <a:pt x="1" y="1"/>
                  </a:moveTo>
                  <a:lnTo>
                    <a:pt x="234" y="1048"/>
                  </a:lnTo>
                  <a:lnTo>
                    <a:pt x="466" y="2112"/>
                  </a:lnTo>
                  <a:lnTo>
                    <a:pt x="666" y="3159"/>
                  </a:lnTo>
                  <a:lnTo>
                    <a:pt x="865" y="4206"/>
                  </a:lnTo>
                  <a:lnTo>
                    <a:pt x="1048" y="5270"/>
                  </a:lnTo>
                  <a:lnTo>
                    <a:pt x="1198" y="6333"/>
                  </a:lnTo>
                  <a:lnTo>
                    <a:pt x="1347" y="7397"/>
                  </a:lnTo>
                  <a:lnTo>
                    <a:pt x="1480" y="8461"/>
                  </a:lnTo>
                  <a:lnTo>
                    <a:pt x="1746" y="10572"/>
                  </a:lnTo>
                  <a:lnTo>
                    <a:pt x="1995" y="12683"/>
                  </a:lnTo>
                  <a:lnTo>
                    <a:pt x="2245" y="14793"/>
                  </a:lnTo>
                  <a:lnTo>
                    <a:pt x="2461" y="16904"/>
                  </a:lnTo>
                  <a:lnTo>
                    <a:pt x="2677" y="19048"/>
                  </a:lnTo>
                  <a:lnTo>
                    <a:pt x="2843" y="21209"/>
                  </a:lnTo>
                  <a:lnTo>
                    <a:pt x="2993" y="23353"/>
                  </a:lnTo>
                  <a:lnTo>
                    <a:pt x="3109" y="25514"/>
                  </a:lnTo>
                  <a:lnTo>
                    <a:pt x="3209" y="27658"/>
                  </a:lnTo>
                  <a:lnTo>
                    <a:pt x="3275" y="29819"/>
                  </a:lnTo>
                  <a:lnTo>
                    <a:pt x="3308" y="31980"/>
                  </a:lnTo>
                  <a:lnTo>
                    <a:pt x="3342" y="34124"/>
                  </a:lnTo>
                  <a:lnTo>
                    <a:pt x="3342" y="36550"/>
                  </a:lnTo>
                  <a:lnTo>
                    <a:pt x="3308" y="38977"/>
                  </a:lnTo>
                  <a:lnTo>
                    <a:pt x="3242" y="41404"/>
                  </a:lnTo>
                  <a:lnTo>
                    <a:pt x="3176" y="43830"/>
                  </a:lnTo>
                  <a:lnTo>
                    <a:pt x="3192" y="43847"/>
                  </a:lnTo>
                  <a:lnTo>
                    <a:pt x="3209" y="43847"/>
                  </a:lnTo>
                  <a:lnTo>
                    <a:pt x="3225" y="43830"/>
                  </a:lnTo>
                  <a:lnTo>
                    <a:pt x="3375" y="41670"/>
                  </a:lnTo>
                  <a:lnTo>
                    <a:pt x="3491" y="39509"/>
                  </a:lnTo>
                  <a:lnTo>
                    <a:pt x="3574" y="37332"/>
                  </a:lnTo>
                  <a:lnTo>
                    <a:pt x="3608" y="35171"/>
                  </a:lnTo>
                  <a:lnTo>
                    <a:pt x="3624" y="33010"/>
                  </a:lnTo>
                  <a:lnTo>
                    <a:pt x="3591" y="30833"/>
                  </a:lnTo>
                  <a:lnTo>
                    <a:pt x="3525" y="28672"/>
                  </a:lnTo>
                  <a:lnTo>
                    <a:pt x="3425" y="26495"/>
                  </a:lnTo>
                  <a:lnTo>
                    <a:pt x="3308" y="24351"/>
                  </a:lnTo>
                  <a:lnTo>
                    <a:pt x="3159" y="22190"/>
                  </a:lnTo>
                  <a:lnTo>
                    <a:pt x="2993" y="20029"/>
                  </a:lnTo>
                  <a:lnTo>
                    <a:pt x="2793" y="17885"/>
                  </a:lnTo>
                  <a:lnTo>
                    <a:pt x="2561" y="15741"/>
                  </a:lnTo>
                  <a:lnTo>
                    <a:pt x="2328" y="13597"/>
                  </a:lnTo>
                  <a:lnTo>
                    <a:pt x="2062" y="11453"/>
                  </a:lnTo>
                  <a:lnTo>
                    <a:pt x="1779" y="9308"/>
                  </a:lnTo>
                  <a:lnTo>
                    <a:pt x="1613" y="8128"/>
                  </a:lnTo>
                  <a:lnTo>
                    <a:pt x="1447" y="6965"/>
                  </a:lnTo>
                  <a:lnTo>
                    <a:pt x="1264" y="5785"/>
                  </a:lnTo>
                  <a:lnTo>
                    <a:pt x="1065" y="4621"/>
                  </a:lnTo>
                  <a:lnTo>
                    <a:pt x="849" y="3458"/>
                  </a:lnTo>
                  <a:lnTo>
                    <a:pt x="599" y="2311"/>
                  </a:lnTo>
                  <a:lnTo>
                    <a:pt x="317" y="1148"/>
                  </a:lnTo>
                  <a:lnTo>
                    <a:pt x="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5" name="Google Shape;1985;p55"/>
            <p:cNvSpPr/>
            <p:nvPr/>
          </p:nvSpPr>
          <p:spPr>
            <a:xfrm>
              <a:off x="806975" y="2688975"/>
              <a:ext cx="41575" cy="84375"/>
            </a:xfrm>
            <a:custGeom>
              <a:avLst/>
              <a:gdLst/>
              <a:ahLst/>
              <a:cxnLst/>
              <a:rect l="l" t="t" r="r" b="b"/>
              <a:pathLst>
                <a:path w="1663" h="3375" extrusionOk="0">
                  <a:moveTo>
                    <a:pt x="1396" y="1"/>
                  </a:moveTo>
                  <a:lnTo>
                    <a:pt x="1380" y="17"/>
                  </a:lnTo>
                  <a:lnTo>
                    <a:pt x="1430" y="533"/>
                  </a:lnTo>
                  <a:lnTo>
                    <a:pt x="1446" y="798"/>
                  </a:lnTo>
                  <a:lnTo>
                    <a:pt x="1446" y="1064"/>
                  </a:lnTo>
                  <a:lnTo>
                    <a:pt x="1430" y="1330"/>
                  </a:lnTo>
                  <a:lnTo>
                    <a:pt x="1396" y="1580"/>
                  </a:lnTo>
                  <a:lnTo>
                    <a:pt x="1347" y="1846"/>
                  </a:lnTo>
                  <a:lnTo>
                    <a:pt x="1247" y="2078"/>
                  </a:lnTo>
                  <a:lnTo>
                    <a:pt x="1131" y="2278"/>
                  </a:lnTo>
                  <a:lnTo>
                    <a:pt x="998" y="2461"/>
                  </a:lnTo>
                  <a:lnTo>
                    <a:pt x="865" y="2627"/>
                  </a:lnTo>
                  <a:lnTo>
                    <a:pt x="698" y="2793"/>
                  </a:lnTo>
                  <a:lnTo>
                    <a:pt x="349" y="3076"/>
                  </a:lnTo>
                  <a:lnTo>
                    <a:pt x="0" y="3342"/>
                  </a:lnTo>
                  <a:lnTo>
                    <a:pt x="0" y="3358"/>
                  </a:lnTo>
                  <a:lnTo>
                    <a:pt x="17" y="3375"/>
                  </a:lnTo>
                  <a:lnTo>
                    <a:pt x="250" y="3292"/>
                  </a:lnTo>
                  <a:lnTo>
                    <a:pt x="482" y="3209"/>
                  </a:lnTo>
                  <a:lnTo>
                    <a:pt x="698" y="3092"/>
                  </a:lnTo>
                  <a:lnTo>
                    <a:pt x="914" y="2959"/>
                  </a:lnTo>
                  <a:lnTo>
                    <a:pt x="1097" y="2810"/>
                  </a:lnTo>
                  <a:lnTo>
                    <a:pt x="1263" y="2627"/>
                  </a:lnTo>
                  <a:lnTo>
                    <a:pt x="1396" y="2427"/>
                  </a:lnTo>
                  <a:lnTo>
                    <a:pt x="1463" y="2328"/>
                  </a:lnTo>
                  <a:lnTo>
                    <a:pt x="1513" y="2211"/>
                  </a:lnTo>
                  <a:lnTo>
                    <a:pt x="1596" y="1945"/>
                  </a:lnTo>
                  <a:lnTo>
                    <a:pt x="1646" y="1679"/>
                  </a:lnTo>
                  <a:lnTo>
                    <a:pt x="1662" y="1397"/>
                  </a:lnTo>
                  <a:lnTo>
                    <a:pt x="1646" y="1114"/>
                  </a:lnTo>
                  <a:lnTo>
                    <a:pt x="1613" y="848"/>
                  </a:lnTo>
                  <a:lnTo>
                    <a:pt x="1563" y="566"/>
                  </a:lnTo>
                  <a:lnTo>
                    <a:pt x="1496" y="283"/>
                  </a:lnTo>
                  <a:lnTo>
                    <a:pt x="1430" y="17"/>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6" name="Google Shape;1986;p55"/>
            <p:cNvSpPr/>
            <p:nvPr/>
          </p:nvSpPr>
          <p:spPr>
            <a:xfrm>
              <a:off x="520250" y="2872225"/>
              <a:ext cx="194500" cy="18300"/>
            </a:xfrm>
            <a:custGeom>
              <a:avLst/>
              <a:gdLst/>
              <a:ahLst/>
              <a:cxnLst/>
              <a:rect l="l" t="t" r="r" b="b"/>
              <a:pathLst>
                <a:path w="7780" h="732" extrusionOk="0">
                  <a:moveTo>
                    <a:pt x="2943" y="1"/>
                  </a:moveTo>
                  <a:lnTo>
                    <a:pt x="2776" y="17"/>
                  </a:lnTo>
                  <a:lnTo>
                    <a:pt x="2610" y="50"/>
                  </a:lnTo>
                  <a:lnTo>
                    <a:pt x="2228" y="134"/>
                  </a:lnTo>
                  <a:lnTo>
                    <a:pt x="1829" y="183"/>
                  </a:lnTo>
                  <a:lnTo>
                    <a:pt x="1380" y="233"/>
                  </a:lnTo>
                  <a:lnTo>
                    <a:pt x="932" y="266"/>
                  </a:lnTo>
                  <a:lnTo>
                    <a:pt x="466" y="266"/>
                  </a:lnTo>
                  <a:lnTo>
                    <a:pt x="17" y="233"/>
                  </a:lnTo>
                  <a:lnTo>
                    <a:pt x="1" y="233"/>
                  </a:lnTo>
                  <a:lnTo>
                    <a:pt x="1" y="250"/>
                  </a:lnTo>
                  <a:lnTo>
                    <a:pt x="1" y="266"/>
                  </a:lnTo>
                  <a:lnTo>
                    <a:pt x="17" y="266"/>
                  </a:lnTo>
                  <a:lnTo>
                    <a:pt x="400" y="333"/>
                  </a:lnTo>
                  <a:lnTo>
                    <a:pt x="782" y="383"/>
                  </a:lnTo>
                  <a:lnTo>
                    <a:pt x="1164" y="416"/>
                  </a:lnTo>
                  <a:lnTo>
                    <a:pt x="1563" y="433"/>
                  </a:lnTo>
                  <a:lnTo>
                    <a:pt x="1962" y="399"/>
                  </a:lnTo>
                  <a:lnTo>
                    <a:pt x="2361" y="350"/>
                  </a:lnTo>
                  <a:lnTo>
                    <a:pt x="2544" y="316"/>
                  </a:lnTo>
                  <a:lnTo>
                    <a:pt x="2727" y="283"/>
                  </a:lnTo>
                  <a:lnTo>
                    <a:pt x="2909" y="266"/>
                  </a:lnTo>
                  <a:lnTo>
                    <a:pt x="3092" y="266"/>
                  </a:lnTo>
                  <a:lnTo>
                    <a:pt x="3458" y="366"/>
                  </a:lnTo>
                  <a:lnTo>
                    <a:pt x="3824" y="516"/>
                  </a:lnTo>
                  <a:lnTo>
                    <a:pt x="4189" y="599"/>
                  </a:lnTo>
                  <a:lnTo>
                    <a:pt x="4555" y="665"/>
                  </a:lnTo>
                  <a:lnTo>
                    <a:pt x="4937" y="699"/>
                  </a:lnTo>
                  <a:lnTo>
                    <a:pt x="5303" y="715"/>
                  </a:lnTo>
                  <a:lnTo>
                    <a:pt x="5685" y="732"/>
                  </a:lnTo>
                  <a:lnTo>
                    <a:pt x="6067" y="699"/>
                  </a:lnTo>
                  <a:lnTo>
                    <a:pt x="6483" y="682"/>
                  </a:lnTo>
                  <a:lnTo>
                    <a:pt x="6915" y="632"/>
                  </a:lnTo>
                  <a:lnTo>
                    <a:pt x="7331" y="566"/>
                  </a:lnTo>
                  <a:lnTo>
                    <a:pt x="7730" y="449"/>
                  </a:lnTo>
                  <a:lnTo>
                    <a:pt x="7763" y="433"/>
                  </a:lnTo>
                  <a:lnTo>
                    <a:pt x="7779" y="383"/>
                  </a:lnTo>
                  <a:lnTo>
                    <a:pt x="7746" y="350"/>
                  </a:lnTo>
                  <a:lnTo>
                    <a:pt x="7696" y="333"/>
                  </a:lnTo>
                  <a:lnTo>
                    <a:pt x="6948" y="333"/>
                  </a:lnTo>
                  <a:lnTo>
                    <a:pt x="6566" y="366"/>
                  </a:lnTo>
                  <a:lnTo>
                    <a:pt x="6200" y="383"/>
                  </a:lnTo>
                  <a:lnTo>
                    <a:pt x="5835" y="399"/>
                  </a:lnTo>
                  <a:lnTo>
                    <a:pt x="5469" y="399"/>
                  </a:lnTo>
                  <a:lnTo>
                    <a:pt x="5103" y="383"/>
                  </a:lnTo>
                  <a:lnTo>
                    <a:pt x="4738" y="366"/>
                  </a:lnTo>
                  <a:lnTo>
                    <a:pt x="4372" y="316"/>
                  </a:lnTo>
                  <a:lnTo>
                    <a:pt x="4006" y="250"/>
                  </a:lnTo>
                  <a:lnTo>
                    <a:pt x="3824" y="200"/>
                  </a:lnTo>
                  <a:lnTo>
                    <a:pt x="3641" y="134"/>
                  </a:lnTo>
                  <a:lnTo>
                    <a:pt x="3292" y="17"/>
                  </a:lnTo>
                  <a:lnTo>
                    <a:pt x="3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7" name="Google Shape;1987;p55"/>
            <p:cNvSpPr/>
            <p:nvPr/>
          </p:nvSpPr>
          <p:spPr>
            <a:xfrm>
              <a:off x="683550" y="3276525"/>
              <a:ext cx="450" cy="1275"/>
            </a:xfrm>
            <a:custGeom>
              <a:avLst/>
              <a:gdLst/>
              <a:ahLst/>
              <a:cxnLst/>
              <a:rect l="l" t="t" r="r" b="b"/>
              <a:pathLst>
                <a:path w="18" h="51" extrusionOk="0">
                  <a:moveTo>
                    <a:pt x="1" y="1"/>
                  </a:moveTo>
                  <a:lnTo>
                    <a:pt x="1" y="17"/>
                  </a:lnTo>
                  <a:lnTo>
                    <a:pt x="1" y="51"/>
                  </a:lnTo>
                  <a:lnTo>
                    <a:pt x="17" y="51"/>
                  </a:lnTo>
                  <a:lnTo>
                    <a:pt x="17" y="17"/>
                  </a:lnTo>
                  <a:lnTo>
                    <a:pt x="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8" name="Google Shape;1988;p55"/>
            <p:cNvSpPr/>
            <p:nvPr/>
          </p:nvSpPr>
          <p:spPr>
            <a:xfrm>
              <a:off x="642000" y="2885950"/>
              <a:ext cx="40750" cy="399750"/>
            </a:xfrm>
            <a:custGeom>
              <a:avLst/>
              <a:gdLst/>
              <a:ahLst/>
              <a:cxnLst/>
              <a:rect l="l" t="t" r="r" b="b"/>
              <a:pathLst>
                <a:path w="1630" h="15990" extrusionOk="0">
                  <a:moveTo>
                    <a:pt x="1" y="0"/>
                  </a:moveTo>
                  <a:lnTo>
                    <a:pt x="1" y="17"/>
                  </a:lnTo>
                  <a:lnTo>
                    <a:pt x="17" y="798"/>
                  </a:lnTo>
                  <a:lnTo>
                    <a:pt x="84" y="1579"/>
                  </a:lnTo>
                  <a:lnTo>
                    <a:pt x="217" y="3125"/>
                  </a:lnTo>
                  <a:lnTo>
                    <a:pt x="483" y="6233"/>
                  </a:lnTo>
                  <a:lnTo>
                    <a:pt x="782" y="9341"/>
                  </a:lnTo>
                  <a:lnTo>
                    <a:pt x="931" y="10903"/>
                  </a:lnTo>
                  <a:lnTo>
                    <a:pt x="1114" y="12449"/>
                  </a:lnTo>
                  <a:lnTo>
                    <a:pt x="1330" y="14211"/>
                  </a:lnTo>
                  <a:lnTo>
                    <a:pt x="1463" y="15092"/>
                  </a:lnTo>
                  <a:lnTo>
                    <a:pt x="1580" y="15973"/>
                  </a:lnTo>
                  <a:lnTo>
                    <a:pt x="1596" y="15989"/>
                  </a:lnTo>
                  <a:lnTo>
                    <a:pt x="1613" y="15989"/>
                  </a:lnTo>
                  <a:lnTo>
                    <a:pt x="1630" y="15973"/>
                  </a:lnTo>
                  <a:lnTo>
                    <a:pt x="1563" y="15208"/>
                  </a:lnTo>
                  <a:lnTo>
                    <a:pt x="1513" y="14427"/>
                  </a:lnTo>
                  <a:lnTo>
                    <a:pt x="1447" y="13646"/>
                  </a:lnTo>
                  <a:lnTo>
                    <a:pt x="1397" y="12865"/>
                  </a:lnTo>
                  <a:lnTo>
                    <a:pt x="1247" y="11319"/>
                  </a:lnTo>
                  <a:lnTo>
                    <a:pt x="1081" y="9757"/>
                  </a:lnTo>
                  <a:lnTo>
                    <a:pt x="449" y="3540"/>
                  </a:lnTo>
                  <a:lnTo>
                    <a:pt x="283" y="1778"/>
                  </a:lnTo>
                  <a:lnTo>
                    <a:pt x="167" y="898"/>
                  </a:lnTo>
                  <a:lnTo>
                    <a:pt x="51" y="17"/>
                  </a:lnTo>
                  <a:lnTo>
                    <a:pt x="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89" name="Google Shape;1989;p55"/>
            <p:cNvSpPr/>
            <p:nvPr/>
          </p:nvSpPr>
          <p:spPr>
            <a:xfrm>
              <a:off x="670250" y="2191175"/>
              <a:ext cx="71925" cy="137975"/>
            </a:xfrm>
            <a:custGeom>
              <a:avLst/>
              <a:gdLst/>
              <a:ahLst/>
              <a:cxnLst/>
              <a:rect l="l" t="t" r="r" b="b"/>
              <a:pathLst>
                <a:path w="2877" h="5519" extrusionOk="0">
                  <a:moveTo>
                    <a:pt x="151" y="1"/>
                  </a:moveTo>
                  <a:lnTo>
                    <a:pt x="51" y="1231"/>
                  </a:lnTo>
                  <a:lnTo>
                    <a:pt x="51" y="1330"/>
                  </a:lnTo>
                  <a:lnTo>
                    <a:pt x="51" y="1430"/>
                  </a:lnTo>
                  <a:lnTo>
                    <a:pt x="51" y="1596"/>
                  </a:lnTo>
                  <a:lnTo>
                    <a:pt x="34" y="1746"/>
                  </a:lnTo>
                  <a:lnTo>
                    <a:pt x="34" y="1879"/>
                  </a:lnTo>
                  <a:lnTo>
                    <a:pt x="34" y="1979"/>
                  </a:lnTo>
                  <a:lnTo>
                    <a:pt x="34" y="2244"/>
                  </a:lnTo>
                  <a:lnTo>
                    <a:pt x="1" y="2677"/>
                  </a:lnTo>
                  <a:lnTo>
                    <a:pt x="1" y="3109"/>
                  </a:lnTo>
                  <a:lnTo>
                    <a:pt x="18" y="3558"/>
                  </a:lnTo>
                  <a:lnTo>
                    <a:pt x="34" y="3990"/>
                  </a:lnTo>
                  <a:lnTo>
                    <a:pt x="117" y="4123"/>
                  </a:lnTo>
                  <a:lnTo>
                    <a:pt x="284" y="4339"/>
                  </a:lnTo>
                  <a:lnTo>
                    <a:pt x="516" y="4605"/>
                  </a:lnTo>
                  <a:lnTo>
                    <a:pt x="832" y="4887"/>
                  </a:lnTo>
                  <a:lnTo>
                    <a:pt x="998" y="5020"/>
                  </a:lnTo>
                  <a:lnTo>
                    <a:pt x="1181" y="5153"/>
                  </a:lnTo>
                  <a:lnTo>
                    <a:pt x="1364" y="5253"/>
                  </a:lnTo>
                  <a:lnTo>
                    <a:pt x="1563" y="5353"/>
                  </a:lnTo>
                  <a:lnTo>
                    <a:pt x="1763" y="5436"/>
                  </a:lnTo>
                  <a:lnTo>
                    <a:pt x="1962" y="5486"/>
                  </a:lnTo>
                  <a:lnTo>
                    <a:pt x="2162" y="5519"/>
                  </a:lnTo>
                  <a:lnTo>
                    <a:pt x="2361" y="5502"/>
                  </a:lnTo>
                  <a:lnTo>
                    <a:pt x="2394" y="5502"/>
                  </a:lnTo>
                  <a:lnTo>
                    <a:pt x="2411" y="5486"/>
                  </a:lnTo>
                  <a:lnTo>
                    <a:pt x="2461" y="5419"/>
                  </a:lnTo>
                  <a:lnTo>
                    <a:pt x="2511" y="5319"/>
                  </a:lnTo>
                  <a:lnTo>
                    <a:pt x="2544" y="5186"/>
                  </a:lnTo>
                  <a:lnTo>
                    <a:pt x="2577" y="4887"/>
                  </a:lnTo>
                  <a:lnTo>
                    <a:pt x="2594" y="4538"/>
                  </a:lnTo>
                  <a:lnTo>
                    <a:pt x="2594" y="4189"/>
                  </a:lnTo>
                  <a:lnTo>
                    <a:pt x="2577" y="3890"/>
                  </a:lnTo>
                  <a:lnTo>
                    <a:pt x="2561" y="3591"/>
                  </a:lnTo>
                  <a:lnTo>
                    <a:pt x="2577" y="3458"/>
                  </a:lnTo>
                  <a:lnTo>
                    <a:pt x="2876" y="1480"/>
                  </a:lnTo>
                  <a:lnTo>
                    <a:pt x="500" y="183"/>
                  </a:lnTo>
                  <a:lnTo>
                    <a:pt x="151"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0" name="Google Shape;1990;p55"/>
            <p:cNvSpPr/>
            <p:nvPr/>
          </p:nvSpPr>
          <p:spPr>
            <a:xfrm>
              <a:off x="671500" y="2191600"/>
              <a:ext cx="70675" cy="86025"/>
            </a:xfrm>
            <a:custGeom>
              <a:avLst/>
              <a:gdLst/>
              <a:ahLst/>
              <a:cxnLst/>
              <a:rect l="l" t="t" r="r" b="b"/>
              <a:pathLst>
                <a:path w="2827" h="3441" extrusionOk="0">
                  <a:moveTo>
                    <a:pt x="101" y="0"/>
                  </a:moveTo>
                  <a:lnTo>
                    <a:pt x="1" y="1214"/>
                  </a:lnTo>
                  <a:lnTo>
                    <a:pt x="101" y="1413"/>
                  </a:lnTo>
                  <a:lnTo>
                    <a:pt x="200" y="1613"/>
                  </a:lnTo>
                  <a:lnTo>
                    <a:pt x="317" y="1795"/>
                  </a:lnTo>
                  <a:lnTo>
                    <a:pt x="433" y="1978"/>
                  </a:lnTo>
                  <a:lnTo>
                    <a:pt x="566" y="2144"/>
                  </a:lnTo>
                  <a:lnTo>
                    <a:pt x="716" y="2311"/>
                  </a:lnTo>
                  <a:lnTo>
                    <a:pt x="865" y="2460"/>
                  </a:lnTo>
                  <a:lnTo>
                    <a:pt x="1015" y="2610"/>
                  </a:lnTo>
                  <a:lnTo>
                    <a:pt x="1181" y="2743"/>
                  </a:lnTo>
                  <a:lnTo>
                    <a:pt x="1364" y="2876"/>
                  </a:lnTo>
                  <a:lnTo>
                    <a:pt x="1530" y="2992"/>
                  </a:lnTo>
                  <a:lnTo>
                    <a:pt x="1729" y="3108"/>
                  </a:lnTo>
                  <a:lnTo>
                    <a:pt x="1912" y="3208"/>
                  </a:lnTo>
                  <a:lnTo>
                    <a:pt x="2112" y="3291"/>
                  </a:lnTo>
                  <a:lnTo>
                    <a:pt x="2311" y="3374"/>
                  </a:lnTo>
                  <a:lnTo>
                    <a:pt x="2527" y="3441"/>
                  </a:lnTo>
                  <a:lnTo>
                    <a:pt x="2826" y="1463"/>
                  </a:lnTo>
                  <a:lnTo>
                    <a:pt x="433" y="166"/>
                  </a:lnTo>
                  <a:lnTo>
                    <a:pt x="1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1" name="Google Shape;1991;p55"/>
            <p:cNvSpPr/>
            <p:nvPr/>
          </p:nvSpPr>
          <p:spPr>
            <a:xfrm>
              <a:off x="650725" y="2054875"/>
              <a:ext cx="164575" cy="203225"/>
            </a:xfrm>
            <a:custGeom>
              <a:avLst/>
              <a:gdLst/>
              <a:ahLst/>
              <a:cxnLst/>
              <a:rect l="l" t="t" r="r" b="b"/>
              <a:pathLst>
                <a:path w="6583" h="8129" extrusionOk="0">
                  <a:moveTo>
                    <a:pt x="3059" y="1"/>
                  </a:moveTo>
                  <a:lnTo>
                    <a:pt x="2760" y="18"/>
                  </a:lnTo>
                  <a:lnTo>
                    <a:pt x="2461" y="51"/>
                  </a:lnTo>
                  <a:lnTo>
                    <a:pt x="2178" y="117"/>
                  </a:lnTo>
                  <a:lnTo>
                    <a:pt x="1896" y="200"/>
                  </a:lnTo>
                  <a:lnTo>
                    <a:pt x="1613" y="317"/>
                  </a:lnTo>
                  <a:lnTo>
                    <a:pt x="1364" y="466"/>
                  </a:lnTo>
                  <a:lnTo>
                    <a:pt x="1098" y="633"/>
                  </a:lnTo>
                  <a:lnTo>
                    <a:pt x="865" y="832"/>
                  </a:lnTo>
                  <a:lnTo>
                    <a:pt x="666" y="1048"/>
                  </a:lnTo>
                  <a:lnTo>
                    <a:pt x="566" y="1181"/>
                  </a:lnTo>
                  <a:lnTo>
                    <a:pt x="466" y="1314"/>
                  </a:lnTo>
                  <a:lnTo>
                    <a:pt x="383" y="1464"/>
                  </a:lnTo>
                  <a:lnTo>
                    <a:pt x="317" y="1613"/>
                  </a:lnTo>
                  <a:lnTo>
                    <a:pt x="233" y="1763"/>
                  </a:lnTo>
                  <a:lnTo>
                    <a:pt x="184" y="1929"/>
                  </a:lnTo>
                  <a:lnTo>
                    <a:pt x="117" y="2112"/>
                  </a:lnTo>
                  <a:lnTo>
                    <a:pt x="84" y="2295"/>
                  </a:lnTo>
                  <a:lnTo>
                    <a:pt x="51" y="2494"/>
                  </a:lnTo>
                  <a:lnTo>
                    <a:pt x="17" y="2694"/>
                  </a:lnTo>
                  <a:lnTo>
                    <a:pt x="1" y="2910"/>
                  </a:lnTo>
                  <a:lnTo>
                    <a:pt x="1" y="3126"/>
                  </a:lnTo>
                  <a:lnTo>
                    <a:pt x="1" y="3358"/>
                  </a:lnTo>
                  <a:lnTo>
                    <a:pt x="17" y="3608"/>
                  </a:lnTo>
                  <a:lnTo>
                    <a:pt x="51" y="3857"/>
                  </a:lnTo>
                  <a:lnTo>
                    <a:pt x="100" y="4123"/>
                  </a:lnTo>
                  <a:lnTo>
                    <a:pt x="150" y="4389"/>
                  </a:lnTo>
                  <a:lnTo>
                    <a:pt x="217" y="4671"/>
                  </a:lnTo>
                  <a:lnTo>
                    <a:pt x="300" y="4971"/>
                  </a:lnTo>
                  <a:lnTo>
                    <a:pt x="400" y="5286"/>
                  </a:lnTo>
                  <a:lnTo>
                    <a:pt x="499" y="5586"/>
                  </a:lnTo>
                  <a:lnTo>
                    <a:pt x="616" y="5852"/>
                  </a:lnTo>
                  <a:lnTo>
                    <a:pt x="732" y="6117"/>
                  </a:lnTo>
                  <a:lnTo>
                    <a:pt x="848" y="6350"/>
                  </a:lnTo>
                  <a:lnTo>
                    <a:pt x="981" y="6583"/>
                  </a:lnTo>
                  <a:lnTo>
                    <a:pt x="1114" y="6782"/>
                  </a:lnTo>
                  <a:lnTo>
                    <a:pt x="1247" y="6965"/>
                  </a:lnTo>
                  <a:lnTo>
                    <a:pt x="1397" y="7131"/>
                  </a:lnTo>
                  <a:lnTo>
                    <a:pt x="1530" y="7281"/>
                  </a:lnTo>
                  <a:lnTo>
                    <a:pt x="1679" y="7414"/>
                  </a:lnTo>
                  <a:lnTo>
                    <a:pt x="1829" y="7530"/>
                  </a:lnTo>
                  <a:lnTo>
                    <a:pt x="1979" y="7647"/>
                  </a:lnTo>
                  <a:lnTo>
                    <a:pt x="2128" y="7746"/>
                  </a:lnTo>
                  <a:lnTo>
                    <a:pt x="2278" y="7829"/>
                  </a:lnTo>
                  <a:lnTo>
                    <a:pt x="2577" y="7946"/>
                  </a:lnTo>
                  <a:lnTo>
                    <a:pt x="2876" y="8046"/>
                  </a:lnTo>
                  <a:lnTo>
                    <a:pt x="3159" y="8095"/>
                  </a:lnTo>
                  <a:lnTo>
                    <a:pt x="3425" y="8129"/>
                  </a:lnTo>
                  <a:lnTo>
                    <a:pt x="3923" y="8129"/>
                  </a:lnTo>
                  <a:lnTo>
                    <a:pt x="4123" y="8095"/>
                  </a:lnTo>
                  <a:lnTo>
                    <a:pt x="4455" y="8046"/>
                  </a:lnTo>
                  <a:lnTo>
                    <a:pt x="4605" y="8012"/>
                  </a:lnTo>
                  <a:lnTo>
                    <a:pt x="4788" y="7962"/>
                  </a:lnTo>
                  <a:lnTo>
                    <a:pt x="4970" y="7896"/>
                  </a:lnTo>
                  <a:lnTo>
                    <a:pt x="5187" y="7796"/>
                  </a:lnTo>
                  <a:lnTo>
                    <a:pt x="5386" y="7663"/>
                  </a:lnTo>
                  <a:lnTo>
                    <a:pt x="5602" y="7497"/>
                  </a:lnTo>
                  <a:lnTo>
                    <a:pt x="5802" y="7314"/>
                  </a:lnTo>
                  <a:lnTo>
                    <a:pt x="5984" y="7082"/>
                  </a:lnTo>
                  <a:lnTo>
                    <a:pt x="6167" y="6816"/>
                  </a:lnTo>
                  <a:lnTo>
                    <a:pt x="6250" y="6666"/>
                  </a:lnTo>
                  <a:lnTo>
                    <a:pt x="6317" y="6516"/>
                  </a:lnTo>
                  <a:lnTo>
                    <a:pt x="6383" y="6334"/>
                  </a:lnTo>
                  <a:lnTo>
                    <a:pt x="6433" y="6151"/>
                  </a:lnTo>
                  <a:lnTo>
                    <a:pt x="6483" y="5968"/>
                  </a:lnTo>
                  <a:lnTo>
                    <a:pt x="6533" y="5752"/>
                  </a:lnTo>
                  <a:lnTo>
                    <a:pt x="6549" y="5536"/>
                  </a:lnTo>
                  <a:lnTo>
                    <a:pt x="6566" y="5320"/>
                  </a:lnTo>
                  <a:lnTo>
                    <a:pt x="6583" y="5070"/>
                  </a:lnTo>
                  <a:lnTo>
                    <a:pt x="6566" y="4804"/>
                  </a:lnTo>
                  <a:lnTo>
                    <a:pt x="6549" y="4538"/>
                  </a:lnTo>
                  <a:lnTo>
                    <a:pt x="6516" y="4256"/>
                  </a:lnTo>
                  <a:lnTo>
                    <a:pt x="6483" y="3957"/>
                  </a:lnTo>
                  <a:lnTo>
                    <a:pt x="6417" y="3641"/>
                  </a:lnTo>
                  <a:lnTo>
                    <a:pt x="6333" y="3325"/>
                  </a:lnTo>
                  <a:lnTo>
                    <a:pt x="6267" y="3043"/>
                  </a:lnTo>
                  <a:lnTo>
                    <a:pt x="6167" y="2760"/>
                  </a:lnTo>
                  <a:lnTo>
                    <a:pt x="6084" y="2494"/>
                  </a:lnTo>
                  <a:lnTo>
                    <a:pt x="5984" y="2245"/>
                  </a:lnTo>
                  <a:lnTo>
                    <a:pt x="5885" y="2012"/>
                  </a:lnTo>
                  <a:lnTo>
                    <a:pt x="5768" y="1796"/>
                  </a:lnTo>
                  <a:lnTo>
                    <a:pt x="5652" y="1597"/>
                  </a:lnTo>
                  <a:lnTo>
                    <a:pt x="5536" y="1397"/>
                  </a:lnTo>
                  <a:lnTo>
                    <a:pt x="5403" y="1231"/>
                  </a:lnTo>
                  <a:lnTo>
                    <a:pt x="5286" y="1065"/>
                  </a:lnTo>
                  <a:lnTo>
                    <a:pt x="5153" y="915"/>
                  </a:lnTo>
                  <a:lnTo>
                    <a:pt x="5004" y="782"/>
                  </a:lnTo>
                  <a:lnTo>
                    <a:pt x="4871" y="649"/>
                  </a:lnTo>
                  <a:lnTo>
                    <a:pt x="4738" y="549"/>
                  </a:lnTo>
                  <a:lnTo>
                    <a:pt x="4588" y="450"/>
                  </a:lnTo>
                  <a:lnTo>
                    <a:pt x="4439" y="350"/>
                  </a:lnTo>
                  <a:lnTo>
                    <a:pt x="4289" y="284"/>
                  </a:lnTo>
                  <a:lnTo>
                    <a:pt x="4139" y="217"/>
                  </a:lnTo>
                  <a:lnTo>
                    <a:pt x="3990" y="151"/>
                  </a:lnTo>
                  <a:lnTo>
                    <a:pt x="3674" y="67"/>
                  </a:lnTo>
                  <a:lnTo>
                    <a:pt x="3375" y="18"/>
                  </a:lnTo>
                  <a:lnTo>
                    <a:pt x="3059"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2" name="Google Shape;1992;p55"/>
            <p:cNvSpPr/>
            <p:nvPr/>
          </p:nvSpPr>
          <p:spPr>
            <a:xfrm>
              <a:off x="789525" y="2119700"/>
              <a:ext cx="16225" cy="8750"/>
            </a:xfrm>
            <a:custGeom>
              <a:avLst/>
              <a:gdLst/>
              <a:ahLst/>
              <a:cxnLst/>
              <a:rect l="l" t="t" r="r" b="b"/>
              <a:pathLst>
                <a:path w="649" h="350" extrusionOk="0">
                  <a:moveTo>
                    <a:pt x="216" y="1"/>
                  </a:moveTo>
                  <a:lnTo>
                    <a:pt x="133" y="34"/>
                  </a:lnTo>
                  <a:lnTo>
                    <a:pt x="67" y="67"/>
                  </a:lnTo>
                  <a:lnTo>
                    <a:pt x="0" y="117"/>
                  </a:lnTo>
                  <a:lnTo>
                    <a:pt x="0" y="167"/>
                  </a:lnTo>
                  <a:lnTo>
                    <a:pt x="0" y="200"/>
                  </a:lnTo>
                  <a:lnTo>
                    <a:pt x="0" y="250"/>
                  </a:lnTo>
                  <a:lnTo>
                    <a:pt x="33" y="283"/>
                  </a:lnTo>
                  <a:lnTo>
                    <a:pt x="83" y="300"/>
                  </a:lnTo>
                  <a:lnTo>
                    <a:pt x="150" y="333"/>
                  </a:lnTo>
                  <a:lnTo>
                    <a:pt x="283" y="333"/>
                  </a:lnTo>
                  <a:lnTo>
                    <a:pt x="416" y="350"/>
                  </a:lnTo>
                  <a:lnTo>
                    <a:pt x="532" y="350"/>
                  </a:lnTo>
                  <a:lnTo>
                    <a:pt x="565" y="333"/>
                  </a:lnTo>
                  <a:lnTo>
                    <a:pt x="599" y="317"/>
                  </a:lnTo>
                  <a:lnTo>
                    <a:pt x="632" y="267"/>
                  </a:lnTo>
                  <a:lnTo>
                    <a:pt x="648" y="217"/>
                  </a:lnTo>
                  <a:lnTo>
                    <a:pt x="632" y="167"/>
                  </a:lnTo>
                  <a:lnTo>
                    <a:pt x="599" y="134"/>
                  </a:lnTo>
                  <a:lnTo>
                    <a:pt x="532" y="84"/>
                  </a:lnTo>
                  <a:lnTo>
                    <a:pt x="466" y="34"/>
                  </a:lnTo>
                  <a:lnTo>
                    <a:pt x="382" y="1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3" name="Google Shape;1993;p55"/>
            <p:cNvSpPr/>
            <p:nvPr/>
          </p:nvSpPr>
          <p:spPr>
            <a:xfrm>
              <a:off x="743400" y="2128850"/>
              <a:ext cx="15400" cy="10825"/>
            </a:xfrm>
            <a:custGeom>
              <a:avLst/>
              <a:gdLst/>
              <a:ahLst/>
              <a:cxnLst/>
              <a:rect l="l" t="t" r="r" b="b"/>
              <a:pathLst>
                <a:path w="616" h="433" extrusionOk="0">
                  <a:moveTo>
                    <a:pt x="432" y="0"/>
                  </a:moveTo>
                  <a:lnTo>
                    <a:pt x="349" y="17"/>
                  </a:lnTo>
                  <a:lnTo>
                    <a:pt x="266" y="34"/>
                  </a:lnTo>
                  <a:lnTo>
                    <a:pt x="200" y="67"/>
                  </a:lnTo>
                  <a:lnTo>
                    <a:pt x="117" y="117"/>
                  </a:lnTo>
                  <a:lnTo>
                    <a:pt x="67" y="167"/>
                  </a:lnTo>
                  <a:lnTo>
                    <a:pt x="17" y="233"/>
                  </a:lnTo>
                  <a:lnTo>
                    <a:pt x="0" y="283"/>
                  </a:lnTo>
                  <a:lnTo>
                    <a:pt x="0" y="333"/>
                  </a:lnTo>
                  <a:lnTo>
                    <a:pt x="34" y="383"/>
                  </a:lnTo>
                  <a:lnTo>
                    <a:pt x="67" y="416"/>
                  </a:lnTo>
                  <a:lnTo>
                    <a:pt x="117" y="433"/>
                  </a:lnTo>
                  <a:lnTo>
                    <a:pt x="166" y="433"/>
                  </a:lnTo>
                  <a:lnTo>
                    <a:pt x="383" y="350"/>
                  </a:lnTo>
                  <a:lnTo>
                    <a:pt x="449" y="333"/>
                  </a:lnTo>
                  <a:lnTo>
                    <a:pt x="499" y="300"/>
                  </a:lnTo>
                  <a:lnTo>
                    <a:pt x="565" y="266"/>
                  </a:lnTo>
                  <a:lnTo>
                    <a:pt x="599" y="217"/>
                  </a:lnTo>
                  <a:lnTo>
                    <a:pt x="615" y="183"/>
                  </a:lnTo>
                  <a:lnTo>
                    <a:pt x="615" y="133"/>
                  </a:lnTo>
                  <a:lnTo>
                    <a:pt x="599" y="100"/>
                  </a:lnTo>
                  <a:lnTo>
                    <a:pt x="582" y="67"/>
                  </a:lnTo>
                  <a:lnTo>
                    <a:pt x="499" y="17"/>
                  </a:lnTo>
                  <a:lnTo>
                    <a:pt x="4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4" name="Google Shape;1994;p55"/>
            <p:cNvSpPr/>
            <p:nvPr/>
          </p:nvSpPr>
          <p:spPr>
            <a:xfrm>
              <a:off x="759600" y="2158775"/>
              <a:ext cx="5000" cy="16225"/>
            </a:xfrm>
            <a:custGeom>
              <a:avLst/>
              <a:gdLst/>
              <a:ahLst/>
              <a:cxnLst/>
              <a:rect l="l" t="t" r="r" b="b"/>
              <a:pathLst>
                <a:path w="200" h="649" extrusionOk="0">
                  <a:moveTo>
                    <a:pt x="133" y="0"/>
                  </a:moveTo>
                  <a:lnTo>
                    <a:pt x="133" y="17"/>
                  </a:lnTo>
                  <a:lnTo>
                    <a:pt x="133" y="33"/>
                  </a:lnTo>
                  <a:lnTo>
                    <a:pt x="167" y="216"/>
                  </a:lnTo>
                  <a:lnTo>
                    <a:pt x="167" y="299"/>
                  </a:lnTo>
                  <a:lnTo>
                    <a:pt x="167" y="382"/>
                  </a:lnTo>
                  <a:lnTo>
                    <a:pt x="150" y="466"/>
                  </a:lnTo>
                  <a:lnTo>
                    <a:pt x="117" y="549"/>
                  </a:lnTo>
                  <a:lnTo>
                    <a:pt x="67" y="599"/>
                  </a:lnTo>
                  <a:lnTo>
                    <a:pt x="0" y="648"/>
                  </a:lnTo>
                  <a:lnTo>
                    <a:pt x="84" y="615"/>
                  </a:lnTo>
                  <a:lnTo>
                    <a:pt x="133" y="549"/>
                  </a:lnTo>
                  <a:lnTo>
                    <a:pt x="183" y="482"/>
                  </a:lnTo>
                  <a:lnTo>
                    <a:pt x="200" y="382"/>
                  </a:lnTo>
                  <a:lnTo>
                    <a:pt x="200" y="283"/>
                  </a:lnTo>
                  <a:lnTo>
                    <a:pt x="183" y="183"/>
                  </a:lnTo>
                  <a:lnTo>
                    <a:pt x="167" y="100"/>
                  </a:lnTo>
                  <a:lnTo>
                    <a:pt x="1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5" name="Google Shape;1995;p55"/>
            <p:cNvSpPr/>
            <p:nvPr/>
          </p:nvSpPr>
          <p:spPr>
            <a:xfrm>
              <a:off x="750875" y="2153775"/>
              <a:ext cx="13325" cy="18725"/>
            </a:xfrm>
            <a:custGeom>
              <a:avLst/>
              <a:gdLst/>
              <a:ahLst/>
              <a:cxnLst/>
              <a:rect l="l" t="t" r="r" b="b"/>
              <a:pathLst>
                <a:path w="533" h="749" extrusionOk="0">
                  <a:moveTo>
                    <a:pt x="233" y="1"/>
                  </a:moveTo>
                  <a:lnTo>
                    <a:pt x="167" y="17"/>
                  </a:lnTo>
                  <a:lnTo>
                    <a:pt x="117" y="51"/>
                  </a:lnTo>
                  <a:lnTo>
                    <a:pt x="67" y="84"/>
                  </a:lnTo>
                  <a:lnTo>
                    <a:pt x="34" y="134"/>
                  </a:lnTo>
                  <a:lnTo>
                    <a:pt x="17" y="200"/>
                  </a:lnTo>
                  <a:lnTo>
                    <a:pt x="0" y="267"/>
                  </a:lnTo>
                  <a:lnTo>
                    <a:pt x="0" y="400"/>
                  </a:lnTo>
                  <a:lnTo>
                    <a:pt x="34" y="549"/>
                  </a:lnTo>
                  <a:lnTo>
                    <a:pt x="50" y="599"/>
                  </a:lnTo>
                  <a:lnTo>
                    <a:pt x="84" y="666"/>
                  </a:lnTo>
                  <a:lnTo>
                    <a:pt x="133" y="699"/>
                  </a:lnTo>
                  <a:lnTo>
                    <a:pt x="183" y="732"/>
                  </a:lnTo>
                  <a:lnTo>
                    <a:pt x="233" y="749"/>
                  </a:lnTo>
                  <a:lnTo>
                    <a:pt x="300" y="749"/>
                  </a:lnTo>
                  <a:lnTo>
                    <a:pt x="366" y="732"/>
                  </a:lnTo>
                  <a:lnTo>
                    <a:pt x="416" y="715"/>
                  </a:lnTo>
                  <a:lnTo>
                    <a:pt x="466" y="666"/>
                  </a:lnTo>
                  <a:lnTo>
                    <a:pt x="482" y="616"/>
                  </a:lnTo>
                  <a:lnTo>
                    <a:pt x="516" y="549"/>
                  </a:lnTo>
                  <a:lnTo>
                    <a:pt x="532" y="483"/>
                  </a:lnTo>
                  <a:lnTo>
                    <a:pt x="532" y="350"/>
                  </a:lnTo>
                  <a:lnTo>
                    <a:pt x="499" y="217"/>
                  </a:lnTo>
                  <a:lnTo>
                    <a:pt x="433" y="100"/>
                  </a:lnTo>
                  <a:lnTo>
                    <a:pt x="399" y="51"/>
                  </a:lnTo>
                  <a:lnTo>
                    <a:pt x="349" y="17"/>
                  </a:lnTo>
                  <a:lnTo>
                    <a:pt x="3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6" name="Google Shape;1996;p55"/>
            <p:cNvSpPr/>
            <p:nvPr/>
          </p:nvSpPr>
          <p:spPr>
            <a:xfrm>
              <a:off x="742150" y="2155025"/>
              <a:ext cx="12500" cy="8350"/>
            </a:xfrm>
            <a:custGeom>
              <a:avLst/>
              <a:gdLst/>
              <a:ahLst/>
              <a:cxnLst/>
              <a:rect l="l" t="t" r="r" b="b"/>
              <a:pathLst>
                <a:path w="500" h="334" extrusionOk="0">
                  <a:moveTo>
                    <a:pt x="449" y="1"/>
                  </a:moveTo>
                  <a:lnTo>
                    <a:pt x="349" y="100"/>
                  </a:lnTo>
                  <a:lnTo>
                    <a:pt x="300" y="134"/>
                  </a:lnTo>
                  <a:lnTo>
                    <a:pt x="250" y="167"/>
                  </a:lnTo>
                  <a:lnTo>
                    <a:pt x="183" y="167"/>
                  </a:lnTo>
                  <a:lnTo>
                    <a:pt x="133" y="134"/>
                  </a:lnTo>
                  <a:lnTo>
                    <a:pt x="0" y="50"/>
                  </a:lnTo>
                  <a:lnTo>
                    <a:pt x="17" y="150"/>
                  </a:lnTo>
                  <a:lnTo>
                    <a:pt x="67" y="250"/>
                  </a:lnTo>
                  <a:lnTo>
                    <a:pt x="100" y="283"/>
                  </a:lnTo>
                  <a:lnTo>
                    <a:pt x="150" y="316"/>
                  </a:lnTo>
                  <a:lnTo>
                    <a:pt x="200" y="333"/>
                  </a:lnTo>
                  <a:lnTo>
                    <a:pt x="316" y="333"/>
                  </a:lnTo>
                  <a:lnTo>
                    <a:pt x="349" y="316"/>
                  </a:lnTo>
                  <a:lnTo>
                    <a:pt x="399" y="283"/>
                  </a:lnTo>
                  <a:lnTo>
                    <a:pt x="433" y="250"/>
                  </a:lnTo>
                  <a:lnTo>
                    <a:pt x="482" y="150"/>
                  </a:lnTo>
                  <a:lnTo>
                    <a:pt x="499" y="34"/>
                  </a:lnTo>
                  <a:lnTo>
                    <a:pt x="482" y="17"/>
                  </a:lnTo>
                  <a:lnTo>
                    <a:pt x="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7" name="Google Shape;1997;p55"/>
            <p:cNvSpPr/>
            <p:nvPr/>
          </p:nvSpPr>
          <p:spPr>
            <a:xfrm>
              <a:off x="794500" y="2151700"/>
              <a:ext cx="8350" cy="14575"/>
            </a:xfrm>
            <a:custGeom>
              <a:avLst/>
              <a:gdLst/>
              <a:ahLst/>
              <a:cxnLst/>
              <a:rect l="l" t="t" r="r" b="b"/>
              <a:pathLst>
                <a:path w="334" h="583" extrusionOk="0">
                  <a:moveTo>
                    <a:pt x="1" y="1"/>
                  </a:moveTo>
                  <a:lnTo>
                    <a:pt x="1" y="84"/>
                  </a:lnTo>
                  <a:lnTo>
                    <a:pt x="17" y="183"/>
                  </a:lnTo>
                  <a:lnTo>
                    <a:pt x="34" y="283"/>
                  </a:lnTo>
                  <a:lnTo>
                    <a:pt x="67" y="383"/>
                  </a:lnTo>
                  <a:lnTo>
                    <a:pt x="100" y="449"/>
                  </a:lnTo>
                  <a:lnTo>
                    <a:pt x="167" y="516"/>
                  </a:lnTo>
                  <a:lnTo>
                    <a:pt x="233" y="566"/>
                  </a:lnTo>
                  <a:lnTo>
                    <a:pt x="333" y="582"/>
                  </a:lnTo>
                  <a:lnTo>
                    <a:pt x="333" y="582"/>
                  </a:lnTo>
                  <a:lnTo>
                    <a:pt x="250" y="549"/>
                  </a:lnTo>
                  <a:lnTo>
                    <a:pt x="183" y="499"/>
                  </a:lnTo>
                  <a:lnTo>
                    <a:pt x="134" y="433"/>
                  </a:lnTo>
                  <a:lnTo>
                    <a:pt x="100" y="366"/>
                  </a:lnTo>
                  <a:lnTo>
                    <a:pt x="67" y="283"/>
                  </a:lnTo>
                  <a:lnTo>
                    <a:pt x="51" y="200"/>
                  </a:lnTo>
                  <a:lnTo>
                    <a:pt x="17" y="17"/>
                  </a:lnTo>
                  <a:lnTo>
                    <a:pt x="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8" name="Google Shape;1998;p55"/>
            <p:cNvSpPr/>
            <p:nvPr/>
          </p:nvSpPr>
          <p:spPr>
            <a:xfrm>
              <a:off x="794500" y="2144650"/>
              <a:ext cx="13750" cy="19125"/>
            </a:xfrm>
            <a:custGeom>
              <a:avLst/>
              <a:gdLst/>
              <a:ahLst/>
              <a:cxnLst/>
              <a:rect l="l" t="t" r="r" b="b"/>
              <a:pathLst>
                <a:path w="550" h="765" extrusionOk="0">
                  <a:moveTo>
                    <a:pt x="250" y="0"/>
                  </a:moveTo>
                  <a:lnTo>
                    <a:pt x="183" y="17"/>
                  </a:lnTo>
                  <a:lnTo>
                    <a:pt x="134" y="33"/>
                  </a:lnTo>
                  <a:lnTo>
                    <a:pt x="84" y="67"/>
                  </a:lnTo>
                  <a:lnTo>
                    <a:pt x="51" y="100"/>
                  </a:lnTo>
                  <a:lnTo>
                    <a:pt x="17" y="166"/>
                  </a:lnTo>
                  <a:lnTo>
                    <a:pt x="1" y="299"/>
                  </a:lnTo>
                  <a:lnTo>
                    <a:pt x="1" y="432"/>
                  </a:lnTo>
                  <a:lnTo>
                    <a:pt x="51" y="565"/>
                  </a:lnTo>
                  <a:lnTo>
                    <a:pt x="84" y="632"/>
                  </a:lnTo>
                  <a:lnTo>
                    <a:pt x="117" y="682"/>
                  </a:lnTo>
                  <a:lnTo>
                    <a:pt x="167" y="731"/>
                  </a:lnTo>
                  <a:lnTo>
                    <a:pt x="217" y="748"/>
                  </a:lnTo>
                  <a:lnTo>
                    <a:pt x="267" y="765"/>
                  </a:lnTo>
                  <a:lnTo>
                    <a:pt x="333" y="765"/>
                  </a:lnTo>
                  <a:lnTo>
                    <a:pt x="400" y="748"/>
                  </a:lnTo>
                  <a:lnTo>
                    <a:pt x="449" y="715"/>
                  </a:lnTo>
                  <a:lnTo>
                    <a:pt x="483" y="665"/>
                  </a:lnTo>
                  <a:lnTo>
                    <a:pt x="516" y="598"/>
                  </a:lnTo>
                  <a:lnTo>
                    <a:pt x="533" y="549"/>
                  </a:lnTo>
                  <a:lnTo>
                    <a:pt x="549" y="482"/>
                  </a:lnTo>
                  <a:lnTo>
                    <a:pt x="533" y="333"/>
                  </a:lnTo>
                  <a:lnTo>
                    <a:pt x="483" y="200"/>
                  </a:lnTo>
                  <a:lnTo>
                    <a:pt x="449" y="133"/>
                  </a:lnTo>
                  <a:lnTo>
                    <a:pt x="416" y="83"/>
                  </a:lnTo>
                  <a:lnTo>
                    <a:pt x="366" y="50"/>
                  </a:lnTo>
                  <a:lnTo>
                    <a:pt x="316" y="17"/>
                  </a:lnTo>
                  <a:lnTo>
                    <a:pt x="2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1999" name="Google Shape;1999;p55"/>
            <p:cNvSpPr/>
            <p:nvPr/>
          </p:nvSpPr>
          <p:spPr>
            <a:xfrm>
              <a:off x="801975" y="2142975"/>
              <a:ext cx="11250" cy="9175"/>
            </a:xfrm>
            <a:custGeom>
              <a:avLst/>
              <a:gdLst/>
              <a:ahLst/>
              <a:cxnLst/>
              <a:rect l="l" t="t" r="r" b="b"/>
              <a:pathLst>
                <a:path w="450" h="367" extrusionOk="0">
                  <a:moveTo>
                    <a:pt x="433" y="1"/>
                  </a:moveTo>
                  <a:lnTo>
                    <a:pt x="400" y="67"/>
                  </a:lnTo>
                  <a:lnTo>
                    <a:pt x="367" y="117"/>
                  </a:lnTo>
                  <a:lnTo>
                    <a:pt x="317" y="167"/>
                  </a:lnTo>
                  <a:lnTo>
                    <a:pt x="267" y="183"/>
                  </a:lnTo>
                  <a:lnTo>
                    <a:pt x="200" y="183"/>
                  </a:lnTo>
                  <a:lnTo>
                    <a:pt x="150" y="150"/>
                  </a:lnTo>
                  <a:lnTo>
                    <a:pt x="51" y="100"/>
                  </a:lnTo>
                  <a:lnTo>
                    <a:pt x="34" y="100"/>
                  </a:lnTo>
                  <a:lnTo>
                    <a:pt x="17" y="117"/>
                  </a:lnTo>
                  <a:lnTo>
                    <a:pt x="1" y="150"/>
                  </a:lnTo>
                  <a:lnTo>
                    <a:pt x="67" y="250"/>
                  </a:lnTo>
                  <a:lnTo>
                    <a:pt x="134" y="316"/>
                  </a:lnTo>
                  <a:lnTo>
                    <a:pt x="167" y="350"/>
                  </a:lnTo>
                  <a:lnTo>
                    <a:pt x="217" y="366"/>
                  </a:lnTo>
                  <a:lnTo>
                    <a:pt x="250" y="366"/>
                  </a:lnTo>
                  <a:lnTo>
                    <a:pt x="300" y="350"/>
                  </a:lnTo>
                  <a:lnTo>
                    <a:pt x="350" y="333"/>
                  </a:lnTo>
                  <a:lnTo>
                    <a:pt x="383" y="300"/>
                  </a:lnTo>
                  <a:lnTo>
                    <a:pt x="416" y="267"/>
                  </a:lnTo>
                  <a:lnTo>
                    <a:pt x="433" y="217"/>
                  </a:lnTo>
                  <a:lnTo>
                    <a:pt x="450" y="117"/>
                  </a:lnTo>
                  <a:lnTo>
                    <a:pt x="4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0" name="Google Shape;2000;p55"/>
            <p:cNvSpPr/>
            <p:nvPr/>
          </p:nvSpPr>
          <p:spPr>
            <a:xfrm>
              <a:off x="768325" y="2204475"/>
              <a:ext cx="12075" cy="5000"/>
            </a:xfrm>
            <a:custGeom>
              <a:avLst/>
              <a:gdLst/>
              <a:ahLst/>
              <a:cxnLst/>
              <a:rect l="l" t="t" r="r" b="b"/>
              <a:pathLst>
                <a:path w="483" h="200" extrusionOk="0">
                  <a:moveTo>
                    <a:pt x="17" y="1"/>
                  </a:moveTo>
                  <a:lnTo>
                    <a:pt x="1" y="17"/>
                  </a:lnTo>
                  <a:lnTo>
                    <a:pt x="17" y="84"/>
                  </a:lnTo>
                  <a:lnTo>
                    <a:pt x="67" y="133"/>
                  </a:lnTo>
                  <a:lnTo>
                    <a:pt x="133" y="183"/>
                  </a:lnTo>
                  <a:lnTo>
                    <a:pt x="200" y="200"/>
                  </a:lnTo>
                  <a:lnTo>
                    <a:pt x="283" y="200"/>
                  </a:lnTo>
                  <a:lnTo>
                    <a:pt x="366" y="167"/>
                  </a:lnTo>
                  <a:lnTo>
                    <a:pt x="433" y="117"/>
                  </a:lnTo>
                  <a:lnTo>
                    <a:pt x="483" y="50"/>
                  </a:lnTo>
                  <a:lnTo>
                    <a:pt x="483" y="50"/>
                  </a:lnTo>
                  <a:lnTo>
                    <a:pt x="366" y="100"/>
                  </a:lnTo>
                  <a:lnTo>
                    <a:pt x="233" y="133"/>
                  </a:lnTo>
                  <a:lnTo>
                    <a:pt x="183" y="117"/>
                  </a:lnTo>
                  <a:lnTo>
                    <a:pt x="117" y="84"/>
                  </a:lnTo>
                  <a:lnTo>
                    <a:pt x="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1" name="Google Shape;2001;p55"/>
            <p:cNvSpPr/>
            <p:nvPr/>
          </p:nvSpPr>
          <p:spPr>
            <a:xfrm>
              <a:off x="771225" y="2122625"/>
              <a:ext cx="29950" cy="71900"/>
            </a:xfrm>
            <a:custGeom>
              <a:avLst/>
              <a:gdLst/>
              <a:ahLst/>
              <a:cxnLst/>
              <a:rect l="l" t="t" r="r" b="b"/>
              <a:pathLst>
                <a:path w="1198" h="2876" extrusionOk="0">
                  <a:moveTo>
                    <a:pt x="350" y="0"/>
                  </a:moveTo>
                  <a:lnTo>
                    <a:pt x="350" y="33"/>
                  </a:lnTo>
                  <a:lnTo>
                    <a:pt x="416" y="299"/>
                  </a:lnTo>
                  <a:lnTo>
                    <a:pt x="500" y="565"/>
                  </a:lnTo>
                  <a:lnTo>
                    <a:pt x="666" y="1097"/>
                  </a:lnTo>
                  <a:lnTo>
                    <a:pt x="849" y="1629"/>
                  </a:lnTo>
                  <a:lnTo>
                    <a:pt x="998" y="2161"/>
                  </a:lnTo>
                  <a:lnTo>
                    <a:pt x="815" y="2144"/>
                  </a:lnTo>
                  <a:lnTo>
                    <a:pt x="616" y="2128"/>
                  </a:lnTo>
                  <a:lnTo>
                    <a:pt x="616" y="2161"/>
                  </a:lnTo>
                  <a:lnTo>
                    <a:pt x="632" y="2227"/>
                  </a:lnTo>
                  <a:lnTo>
                    <a:pt x="682" y="2410"/>
                  </a:lnTo>
                  <a:lnTo>
                    <a:pt x="749" y="2610"/>
                  </a:lnTo>
                  <a:lnTo>
                    <a:pt x="782" y="2726"/>
                  </a:lnTo>
                  <a:lnTo>
                    <a:pt x="583" y="2743"/>
                  </a:lnTo>
                  <a:lnTo>
                    <a:pt x="383" y="2743"/>
                  </a:lnTo>
                  <a:lnTo>
                    <a:pt x="200" y="2693"/>
                  </a:lnTo>
                  <a:lnTo>
                    <a:pt x="17" y="2626"/>
                  </a:lnTo>
                  <a:lnTo>
                    <a:pt x="1" y="2626"/>
                  </a:lnTo>
                  <a:lnTo>
                    <a:pt x="1" y="2643"/>
                  </a:lnTo>
                  <a:lnTo>
                    <a:pt x="84" y="2709"/>
                  </a:lnTo>
                  <a:lnTo>
                    <a:pt x="167" y="2776"/>
                  </a:lnTo>
                  <a:lnTo>
                    <a:pt x="267" y="2826"/>
                  </a:lnTo>
                  <a:lnTo>
                    <a:pt x="367" y="2859"/>
                  </a:lnTo>
                  <a:lnTo>
                    <a:pt x="483" y="2876"/>
                  </a:lnTo>
                  <a:lnTo>
                    <a:pt x="583" y="2876"/>
                  </a:lnTo>
                  <a:lnTo>
                    <a:pt x="699" y="2859"/>
                  </a:lnTo>
                  <a:lnTo>
                    <a:pt x="799" y="2842"/>
                  </a:lnTo>
                  <a:lnTo>
                    <a:pt x="865" y="2809"/>
                  </a:lnTo>
                  <a:lnTo>
                    <a:pt x="898" y="2793"/>
                  </a:lnTo>
                  <a:lnTo>
                    <a:pt x="832" y="2477"/>
                  </a:lnTo>
                  <a:lnTo>
                    <a:pt x="782" y="2294"/>
                  </a:lnTo>
                  <a:lnTo>
                    <a:pt x="882" y="2311"/>
                  </a:lnTo>
                  <a:lnTo>
                    <a:pt x="1015" y="2327"/>
                  </a:lnTo>
                  <a:lnTo>
                    <a:pt x="1148" y="2327"/>
                  </a:lnTo>
                  <a:lnTo>
                    <a:pt x="1181" y="2311"/>
                  </a:lnTo>
                  <a:lnTo>
                    <a:pt x="1198" y="2277"/>
                  </a:lnTo>
                  <a:lnTo>
                    <a:pt x="1031" y="1696"/>
                  </a:lnTo>
                  <a:lnTo>
                    <a:pt x="849" y="1114"/>
                  </a:lnTo>
                  <a:lnTo>
                    <a:pt x="632" y="565"/>
                  </a:lnTo>
                  <a:lnTo>
                    <a:pt x="4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2" name="Google Shape;2002;p55"/>
            <p:cNvSpPr/>
            <p:nvPr/>
          </p:nvSpPr>
          <p:spPr>
            <a:xfrm>
              <a:off x="770400" y="2187850"/>
              <a:ext cx="19975" cy="14575"/>
            </a:xfrm>
            <a:custGeom>
              <a:avLst/>
              <a:gdLst/>
              <a:ahLst/>
              <a:cxnLst/>
              <a:rect l="l" t="t" r="r" b="b"/>
              <a:pathLst>
                <a:path w="799" h="583" extrusionOk="0">
                  <a:moveTo>
                    <a:pt x="17" y="1"/>
                  </a:moveTo>
                  <a:lnTo>
                    <a:pt x="1" y="134"/>
                  </a:lnTo>
                  <a:lnTo>
                    <a:pt x="1" y="250"/>
                  </a:lnTo>
                  <a:lnTo>
                    <a:pt x="17" y="366"/>
                  </a:lnTo>
                  <a:lnTo>
                    <a:pt x="34" y="433"/>
                  </a:lnTo>
                  <a:lnTo>
                    <a:pt x="50" y="483"/>
                  </a:lnTo>
                  <a:lnTo>
                    <a:pt x="84" y="516"/>
                  </a:lnTo>
                  <a:lnTo>
                    <a:pt x="134" y="549"/>
                  </a:lnTo>
                  <a:lnTo>
                    <a:pt x="183" y="566"/>
                  </a:lnTo>
                  <a:lnTo>
                    <a:pt x="250" y="582"/>
                  </a:lnTo>
                  <a:lnTo>
                    <a:pt x="316" y="582"/>
                  </a:lnTo>
                  <a:lnTo>
                    <a:pt x="383" y="566"/>
                  </a:lnTo>
                  <a:lnTo>
                    <a:pt x="449" y="533"/>
                  </a:lnTo>
                  <a:lnTo>
                    <a:pt x="499" y="499"/>
                  </a:lnTo>
                  <a:lnTo>
                    <a:pt x="599" y="416"/>
                  </a:lnTo>
                  <a:lnTo>
                    <a:pt x="682" y="316"/>
                  </a:lnTo>
                  <a:lnTo>
                    <a:pt x="749" y="217"/>
                  </a:lnTo>
                  <a:lnTo>
                    <a:pt x="798" y="100"/>
                  </a:lnTo>
                  <a:lnTo>
                    <a:pt x="599" y="134"/>
                  </a:lnTo>
                  <a:lnTo>
                    <a:pt x="400" y="117"/>
                  </a:lnTo>
                  <a:lnTo>
                    <a:pt x="217" y="67"/>
                  </a:lnTo>
                  <a:lnTo>
                    <a:pt x="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3" name="Google Shape;2003;p55"/>
            <p:cNvSpPr/>
            <p:nvPr/>
          </p:nvSpPr>
          <p:spPr>
            <a:xfrm>
              <a:off x="770400" y="2194100"/>
              <a:ext cx="12500" cy="8325"/>
            </a:xfrm>
            <a:custGeom>
              <a:avLst/>
              <a:gdLst/>
              <a:ahLst/>
              <a:cxnLst/>
              <a:rect l="l" t="t" r="r" b="b"/>
              <a:pathLst>
                <a:path w="500" h="333" extrusionOk="0">
                  <a:moveTo>
                    <a:pt x="1" y="0"/>
                  </a:moveTo>
                  <a:lnTo>
                    <a:pt x="17" y="116"/>
                  </a:lnTo>
                  <a:lnTo>
                    <a:pt x="34" y="183"/>
                  </a:lnTo>
                  <a:lnTo>
                    <a:pt x="50" y="233"/>
                  </a:lnTo>
                  <a:lnTo>
                    <a:pt x="84" y="266"/>
                  </a:lnTo>
                  <a:lnTo>
                    <a:pt x="134" y="299"/>
                  </a:lnTo>
                  <a:lnTo>
                    <a:pt x="183" y="316"/>
                  </a:lnTo>
                  <a:lnTo>
                    <a:pt x="250" y="332"/>
                  </a:lnTo>
                  <a:lnTo>
                    <a:pt x="316" y="332"/>
                  </a:lnTo>
                  <a:lnTo>
                    <a:pt x="383" y="316"/>
                  </a:lnTo>
                  <a:lnTo>
                    <a:pt x="449" y="283"/>
                  </a:lnTo>
                  <a:lnTo>
                    <a:pt x="499" y="249"/>
                  </a:lnTo>
                  <a:lnTo>
                    <a:pt x="466" y="183"/>
                  </a:lnTo>
                  <a:lnTo>
                    <a:pt x="416" y="116"/>
                  </a:lnTo>
                  <a:lnTo>
                    <a:pt x="350" y="83"/>
                  </a:lnTo>
                  <a:lnTo>
                    <a:pt x="300" y="33"/>
                  </a:lnTo>
                  <a:lnTo>
                    <a:pt x="217" y="17"/>
                  </a:lnTo>
                  <a:lnTo>
                    <a:pt x="150" y="0"/>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4" name="Google Shape;2004;p55"/>
            <p:cNvSpPr/>
            <p:nvPr/>
          </p:nvSpPr>
          <p:spPr>
            <a:xfrm>
              <a:off x="630375" y="2038275"/>
              <a:ext cx="169975" cy="144200"/>
            </a:xfrm>
            <a:custGeom>
              <a:avLst/>
              <a:gdLst/>
              <a:ahLst/>
              <a:cxnLst/>
              <a:rect l="l" t="t" r="r" b="b"/>
              <a:pathLst>
                <a:path w="6799" h="5768" extrusionOk="0">
                  <a:moveTo>
                    <a:pt x="4338" y="0"/>
                  </a:moveTo>
                  <a:lnTo>
                    <a:pt x="4056" y="17"/>
                  </a:lnTo>
                  <a:lnTo>
                    <a:pt x="3757" y="67"/>
                  </a:lnTo>
                  <a:lnTo>
                    <a:pt x="3458" y="133"/>
                  </a:lnTo>
                  <a:lnTo>
                    <a:pt x="3175" y="216"/>
                  </a:lnTo>
                  <a:lnTo>
                    <a:pt x="2892" y="333"/>
                  </a:lnTo>
                  <a:lnTo>
                    <a:pt x="2643" y="466"/>
                  </a:lnTo>
                  <a:lnTo>
                    <a:pt x="2377" y="598"/>
                  </a:lnTo>
                  <a:lnTo>
                    <a:pt x="2144" y="748"/>
                  </a:lnTo>
                  <a:lnTo>
                    <a:pt x="1928" y="881"/>
                  </a:lnTo>
                  <a:lnTo>
                    <a:pt x="1746" y="1031"/>
                  </a:lnTo>
                  <a:lnTo>
                    <a:pt x="1579" y="1180"/>
                  </a:lnTo>
                  <a:lnTo>
                    <a:pt x="1446" y="1313"/>
                  </a:lnTo>
                  <a:lnTo>
                    <a:pt x="1330" y="1446"/>
                  </a:lnTo>
                  <a:lnTo>
                    <a:pt x="1230" y="1496"/>
                  </a:lnTo>
                  <a:lnTo>
                    <a:pt x="1097" y="1562"/>
                  </a:lnTo>
                  <a:lnTo>
                    <a:pt x="948" y="1679"/>
                  </a:lnTo>
                  <a:lnTo>
                    <a:pt x="765" y="1845"/>
                  </a:lnTo>
                  <a:lnTo>
                    <a:pt x="565" y="2078"/>
                  </a:lnTo>
                  <a:lnTo>
                    <a:pt x="349" y="2360"/>
                  </a:lnTo>
                  <a:lnTo>
                    <a:pt x="250" y="2543"/>
                  </a:lnTo>
                  <a:lnTo>
                    <a:pt x="133" y="2743"/>
                  </a:lnTo>
                  <a:lnTo>
                    <a:pt x="83" y="2842"/>
                  </a:lnTo>
                  <a:lnTo>
                    <a:pt x="50" y="2959"/>
                  </a:lnTo>
                  <a:lnTo>
                    <a:pt x="17" y="3191"/>
                  </a:lnTo>
                  <a:lnTo>
                    <a:pt x="0" y="3424"/>
                  </a:lnTo>
                  <a:lnTo>
                    <a:pt x="17" y="3690"/>
                  </a:lnTo>
                  <a:lnTo>
                    <a:pt x="67" y="3939"/>
                  </a:lnTo>
                  <a:lnTo>
                    <a:pt x="133" y="4205"/>
                  </a:lnTo>
                  <a:lnTo>
                    <a:pt x="233" y="4455"/>
                  </a:lnTo>
                  <a:lnTo>
                    <a:pt x="333" y="4687"/>
                  </a:lnTo>
                  <a:lnTo>
                    <a:pt x="449" y="4920"/>
                  </a:lnTo>
                  <a:lnTo>
                    <a:pt x="565" y="5136"/>
                  </a:lnTo>
                  <a:lnTo>
                    <a:pt x="698" y="5319"/>
                  </a:lnTo>
                  <a:lnTo>
                    <a:pt x="815" y="5485"/>
                  </a:lnTo>
                  <a:lnTo>
                    <a:pt x="948" y="5601"/>
                  </a:lnTo>
                  <a:lnTo>
                    <a:pt x="1047" y="5701"/>
                  </a:lnTo>
                  <a:lnTo>
                    <a:pt x="1164" y="5751"/>
                  </a:lnTo>
                  <a:lnTo>
                    <a:pt x="1197" y="5768"/>
                  </a:lnTo>
                  <a:lnTo>
                    <a:pt x="1247" y="5751"/>
                  </a:lnTo>
                  <a:lnTo>
                    <a:pt x="1313" y="5734"/>
                  </a:lnTo>
                  <a:lnTo>
                    <a:pt x="1396" y="5668"/>
                  </a:lnTo>
                  <a:lnTo>
                    <a:pt x="1480" y="5601"/>
                  </a:lnTo>
                  <a:lnTo>
                    <a:pt x="1579" y="5485"/>
                  </a:lnTo>
                  <a:lnTo>
                    <a:pt x="1679" y="5369"/>
                  </a:lnTo>
                  <a:lnTo>
                    <a:pt x="1762" y="5219"/>
                  </a:lnTo>
                  <a:lnTo>
                    <a:pt x="1862" y="5053"/>
                  </a:lnTo>
                  <a:lnTo>
                    <a:pt x="1945" y="4853"/>
                  </a:lnTo>
                  <a:lnTo>
                    <a:pt x="2011" y="4637"/>
                  </a:lnTo>
                  <a:lnTo>
                    <a:pt x="2078" y="4405"/>
                  </a:lnTo>
                  <a:lnTo>
                    <a:pt x="2144" y="4155"/>
                  </a:lnTo>
                  <a:lnTo>
                    <a:pt x="2178" y="3889"/>
                  </a:lnTo>
                  <a:lnTo>
                    <a:pt x="2211" y="3607"/>
                  </a:lnTo>
                  <a:lnTo>
                    <a:pt x="2211" y="3507"/>
                  </a:lnTo>
                  <a:lnTo>
                    <a:pt x="2228" y="4155"/>
                  </a:lnTo>
                  <a:lnTo>
                    <a:pt x="2228" y="4405"/>
                  </a:lnTo>
                  <a:lnTo>
                    <a:pt x="2211" y="4571"/>
                  </a:lnTo>
                  <a:lnTo>
                    <a:pt x="2194" y="4604"/>
                  </a:lnTo>
                  <a:lnTo>
                    <a:pt x="2244" y="4538"/>
                  </a:lnTo>
                  <a:lnTo>
                    <a:pt x="2294" y="4388"/>
                  </a:lnTo>
                  <a:lnTo>
                    <a:pt x="2377" y="4139"/>
                  </a:lnTo>
                  <a:lnTo>
                    <a:pt x="2444" y="3806"/>
                  </a:lnTo>
                  <a:lnTo>
                    <a:pt x="2493" y="3407"/>
                  </a:lnTo>
                  <a:lnTo>
                    <a:pt x="2493" y="3175"/>
                  </a:lnTo>
                  <a:lnTo>
                    <a:pt x="2493" y="2942"/>
                  </a:lnTo>
                  <a:lnTo>
                    <a:pt x="2493" y="2676"/>
                  </a:lnTo>
                  <a:lnTo>
                    <a:pt x="2460" y="2410"/>
                  </a:lnTo>
                  <a:lnTo>
                    <a:pt x="2859" y="2576"/>
                  </a:lnTo>
                  <a:lnTo>
                    <a:pt x="3258" y="2726"/>
                  </a:lnTo>
                  <a:lnTo>
                    <a:pt x="3674" y="2859"/>
                  </a:lnTo>
                  <a:lnTo>
                    <a:pt x="4089" y="2942"/>
                  </a:lnTo>
                  <a:lnTo>
                    <a:pt x="4355" y="2959"/>
                  </a:lnTo>
                  <a:lnTo>
                    <a:pt x="4588" y="2975"/>
                  </a:lnTo>
                  <a:lnTo>
                    <a:pt x="4787" y="2975"/>
                  </a:lnTo>
                  <a:lnTo>
                    <a:pt x="4953" y="2959"/>
                  </a:lnTo>
                  <a:lnTo>
                    <a:pt x="5186" y="2925"/>
                  </a:lnTo>
                  <a:lnTo>
                    <a:pt x="5253" y="2909"/>
                  </a:lnTo>
                  <a:lnTo>
                    <a:pt x="5286" y="2892"/>
                  </a:lnTo>
                  <a:lnTo>
                    <a:pt x="5286" y="2876"/>
                  </a:lnTo>
                  <a:lnTo>
                    <a:pt x="5253" y="2859"/>
                  </a:lnTo>
                  <a:lnTo>
                    <a:pt x="5136" y="2826"/>
                  </a:lnTo>
                  <a:lnTo>
                    <a:pt x="4754" y="2726"/>
                  </a:lnTo>
                  <a:lnTo>
                    <a:pt x="4521" y="2659"/>
                  </a:lnTo>
                  <a:lnTo>
                    <a:pt x="4289" y="2576"/>
                  </a:lnTo>
                  <a:lnTo>
                    <a:pt x="4072" y="2493"/>
                  </a:lnTo>
                  <a:lnTo>
                    <a:pt x="3989" y="2443"/>
                  </a:lnTo>
                  <a:lnTo>
                    <a:pt x="3923" y="2394"/>
                  </a:lnTo>
                  <a:lnTo>
                    <a:pt x="4255" y="2493"/>
                  </a:lnTo>
                  <a:lnTo>
                    <a:pt x="5037" y="2676"/>
                  </a:lnTo>
                  <a:lnTo>
                    <a:pt x="5502" y="2759"/>
                  </a:lnTo>
                  <a:lnTo>
                    <a:pt x="5967" y="2842"/>
                  </a:lnTo>
                  <a:lnTo>
                    <a:pt x="6416" y="2876"/>
                  </a:lnTo>
                  <a:lnTo>
                    <a:pt x="6599" y="2892"/>
                  </a:lnTo>
                  <a:lnTo>
                    <a:pt x="6782" y="2876"/>
                  </a:lnTo>
                  <a:lnTo>
                    <a:pt x="6798" y="2859"/>
                  </a:lnTo>
                  <a:lnTo>
                    <a:pt x="6798" y="2792"/>
                  </a:lnTo>
                  <a:lnTo>
                    <a:pt x="6782" y="2543"/>
                  </a:lnTo>
                  <a:lnTo>
                    <a:pt x="6748" y="2377"/>
                  </a:lnTo>
                  <a:lnTo>
                    <a:pt x="6715" y="2194"/>
                  </a:lnTo>
                  <a:lnTo>
                    <a:pt x="6649" y="1995"/>
                  </a:lnTo>
                  <a:lnTo>
                    <a:pt x="6582" y="1779"/>
                  </a:lnTo>
                  <a:lnTo>
                    <a:pt x="6483" y="1546"/>
                  </a:lnTo>
                  <a:lnTo>
                    <a:pt x="6366" y="1313"/>
                  </a:lnTo>
                  <a:lnTo>
                    <a:pt x="6233" y="1097"/>
                  </a:lnTo>
                  <a:lnTo>
                    <a:pt x="6084" y="881"/>
                  </a:lnTo>
                  <a:lnTo>
                    <a:pt x="5901" y="665"/>
                  </a:lnTo>
                  <a:lnTo>
                    <a:pt x="5701" y="482"/>
                  </a:lnTo>
                  <a:lnTo>
                    <a:pt x="5469" y="316"/>
                  </a:lnTo>
                  <a:lnTo>
                    <a:pt x="5336" y="249"/>
                  </a:lnTo>
                  <a:lnTo>
                    <a:pt x="5203" y="183"/>
                  </a:lnTo>
                  <a:lnTo>
                    <a:pt x="5070" y="133"/>
                  </a:lnTo>
                  <a:lnTo>
                    <a:pt x="4920" y="83"/>
                  </a:lnTo>
                  <a:lnTo>
                    <a:pt x="4787" y="50"/>
                  </a:lnTo>
                  <a:lnTo>
                    <a:pt x="4638" y="33"/>
                  </a:lnTo>
                  <a:lnTo>
                    <a:pt x="43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5" name="Google Shape;2005;p55"/>
            <p:cNvSpPr/>
            <p:nvPr/>
          </p:nvSpPr>
          <p:spPr>
            <a:xfrm>
              <a:off x="472875" y="2278450"/>
              <a:ext cx="385650" cy="418875"/>
            </a:xfrm>
            <a:custGeom>
              <a:avLst/>
              <a:gdLst/>
              <a:ahLst/>
              <a:cxnLst/>
              <a:rect l="l" t="t" r="r" b="b"/>
              <a:pathLst>
                <a:path w="15426" h="16755" extrusionOk="0">
                  <a:moveTo>
                    <a:pt x="8677" y="0"/>
                  </a:moveTo>
                  <a:lnTo>
                    <a:pt x="8378" y="33"/>
                  </a:lnTo>
                  <a:lnTo>
                    <a:pt x="8062" y="100"/>
                  </a:lnTo>
                  <a:lnTo>
                    <a:pt x="7746" y="200"/>
                  </a:lnTo>
                  <a:lnTo>
                    <a:pt x="7447" y="332"/>
                  </a:lnTo>
                  <a:lnTo>
                    <a:pt x="7131" y="515"/>
                  </a:lnTo>
                  <a:lnTo>
                    <a:pt x="6832" y="731"/>
                  </a:lnTo>
                  <a:lnTo>
                    <a:pt x="6516" y="997"/>
                  </a:lnTo>
                  <a:lnTo>
                    <a:pt x="6217" y="1297"/>
                  </a:lnTo>
                  <a:lnTo>
                    <a:pt x="5935" y="1629"/>
                  </a:lnTo>
                  <a:lnTo>
                    <a:pt x="5635" y="2028"/>
                  </a:lnTo>
                  <a:lnTo>
                    <a:pt x="5336" y="2460"/>
                  </a:lnTo>
                  <a:lnTo>
                    <a:pt x="5054" y="2925"/>
                  </a:lnTo>
                  <a:lnTo>
                    <a:pt x="4771" y="3441"/>
                  </a:lnTo>
                  <a:lnTo>
                    <a:pt x="4472" y="3973"/>
                  </a:lnTo>
                  <a:lnTo>
                    <a:pt x="4206" y="4538"/>
                  </a:lnTo>
                  <a:lnTo>
                    <a:pt x="3924" y="5136"/>
                  </a:lnTo>
                  <a:lnTo>
                    <a:pt x="3658" y="5734"/>
                  </a:lnTo>
                  <a:lnTo>
                    <a:pt x="3392" y="6366"/>
                  </a:lnTo>
                  <a:lnTo>
                    <a:pt x="2876" y="7646"/>
                  </a:lnTo>
                  <a:lnTo>
                    <a:pt x="2394" y="8959"/>
                  </a:lnTo>
                  <a:lnTo>
                    <a:pt x="1929" y="10255"/>
                  </a:lnTo>
                  <a:lnTo>
                    <a:pt x="1513" y="11502"/>
                  </a:lnTo>
                  <a:lnTo>
                    <a:pt x="1148" y="12682"/>
                  </a:lnTo>
                  <a:lnTo>
                    <a:pt x="815" y="13779"/>
                  </a:lnTo>
                  <a:lnTo>
                    <a:pt x="533" y="14726"/>
                  </a:lnTo>
                  <a:lnTo>
                    <a:pt x="151" y="16122"/>
                  </a:lnTo>
                  <a:lnTo>
                    <a:pt x="1" y="16638"/>
                  </a:lnTo>
                  <a:lnTo>
                    <a:pt x="666" y="16688"/>
                  </a:lnTo>
                  <a:lnTo>
                    <a:pt x="1513" y="16704"/>
                  </a:lnTo>
                  <a:lnTo>
                    <a:pt x="3658" y="16737"/>
                  </a:lnTo>
                  <a:lnTo>
                    <a:pt x="6167" y="16754"/>
                  </a:lnTo>
                  <a:lnTo>
                    <a:pt x="8810" y="16737"/>
                  </a:lnTo>
                  <a:lnTo>
                    <a:pt x="13414" y="16704"/>
                  </a:lnTo>
                  <a:lnTo>
                    <a:pt x="15425" y="16671"/>
                  </a:lnTo>
                  <a:lnTo>
                    <a:pt x="14362" y="11036"/>
                  </a:lnTo>
                  <a:lnTo>
                    <a:pt x="14511" y="10737"/>
                  </a:lnTo>
                  <a:lnTo>
                    <a:pt x="14677" y="10388"/>
                  </a:lnTo>
                  <a:lnTo>
                    <a:pt x="14827" y="9956"/>
                  </a:lnTo>
                  <a:lnTo>
                    <a:pt x="14910" y="9707"/>
                  </a:lnTo>
                  <a:lnTo>
                    <a:pt x="14977" y="9457"/>
                  </a:lnTo>
                  <a:lnTo>
                    <a:pt x="15043" y="9175"/>
                  </a:lnTo>
                  <a:lnTo>
                    <a:pt x="15093" y="8892"/>
                  </a:lnTo>
                  <a:lnTo>
                    <a:pt x="15126" y="8593"/>
                  </a:lnTo>
                  <a:lnTo>
                    <a:pt x="15126" y="8294"/>
                  </a:lnTo>
                  <a:lnTo>
                    <a:pt x="15110" y="7995"/>
                  </a:lnTo>
                  <a:lnTo>
                    <a:pt x="15060" y="7712"/>
                  </a:lnTo>
                  <a:lnTo>
                    <a:pt x="15026" y="7529"/>
                  </a:lnTo>
                  <a:lnTo>
                    <a:pt x="14960" y="7330"/>
                  </a:lnTo>
                  <a:lnTo>
                    <a:pt x="14794" y="6914"/>
                  </a:lnTo>
                  <a:lnTo>
                    <a:pt x="14561" y="6432"/>
                  </a:lnTo>
                  <a:lnTo>
                    <a:pt x="14278" y="5934"/>
                  </a:lnTo>
                  <a:lnTo>
                    <a:pt x="13979" y="5385"/>
                  </a:lnTo>
                  <a:lnTo>
                    <a:pt x="13630" y="4837"/>
                  </a:lnTo>
                  <a:lnTo>
                    <a:pt x="13281" y="4288"/>
                  </a:lnTo>
                  <a:lnTo>
                    <a:pt x="12916" y="3740"/>
                  </a:lnTo>
                  <a:lnTo>
                    <a:pt x="12201" y="2709"/>
                  </a:lnTo>
                  <a:lnTo>
                    <a:pt x="11569" y="1845"/>
                  </a:lnTo>
                  <a:lnTo>
                    <a:pt x="11087" y="1213"/>
                  </a:lnTo>
                  <a:lnTo>
                    <a:pt x="10821" y="898"/>
                  </a:lnTo>
                  <a:lnTo>
                    <a:pt x="10605" y="698"/>
                  </a:lnTo>
                  <a:lnTo>
                    <a:pt x="10356" y="499"/>
                  </a:lnTo>
                  <a:lnTo>
                    <a:pt x="10107" y="349"/>
                  </a:lnTo>
                  <a:lnTo>
                    <a:pt x="9841" y="216"/>
                  </a:lnTo>
                  <a:lnTo>
                    <a:pt x="9558" y="116"/>
                  </a:lnTo>
                  <a:lnTo>
                    <a:pt x="9275" y="50"/>
                  </a:lnTo>
                  <a:lnTo>
                    <a:pt x="8976" y="17"/>
                  </a:lnTo>
                  <a:lnTo>
                    <a:pt x="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6" name="Google Shape;2006;p55"/>
            <p:cNvSpPr/>
            <p:nvPr/>
          </p:nvSpPr>
          <p:spPr>
            <a:xfrm>
              <a:off x="472875" y="2278450"/>
              <a:ext cx="385650" cy="418875"/>
            </a:xfrm>
            <a:custGeom>
              <a:avLst/>
              <a:gdLst/>
              <a:ahLst/>
              <a:cxnLst/>
              <a:rect l="l" t="t" r="r" b="b"/>
              <a:pathLst>
                <a:path w="15426" h="16755" fill="none" extrusionOk="0">
                  <a:moveTo>
                    <a:pt x="14362" y="11036"/>
                  </a:moveTo>
                  <a:lnTo>
                    <a:pt x="15425" y="16671"/>
                  </a:lnTo>
                  <a:lnTo>
                    <a:pt x="15425" y="16671"/>
                  </a:lnTo>
                  <a:lnTo>
                    <a:pt x="13414" y="16704"/>
                  </a:lnTo>
                  <a:lnTo>
                    <a:pt x="8810" y="16737"/>
                  </a:lnTo>
                  <a:lnTo>
                    <a:pt x="6167" y="16754"/>
                  </a:lnTo>
                  <a:lnTo>
                    <a:pt x="3658" y="16737"/>
                  </a:lnTo>
                  <a:lnTo>
                    <a:pt x="1513" y="16704"/>
                  </a:lnTo>
                  <a:lnTo>
                    <a:pt x="666" y="16688"/>
                  </a:lnTo>
                  <a:lnTo>
                    <a:pt x="1" y="16638"/>
                  </a:lnTo>
                  <a:lnTo>
                    <a:pt x="1" y="16638"/>
                  </a:lnTo>
                  <a:lnTo>
                    <a:pt x="151" y="16122"/>
                  </a:lnTo>
                  <a:lnTo>
                    <a:pt x="533" y="14726"/>
                  </a:lnTo>
                  <a:lnTo>
                    <a:pt x="815" y="13779"/>
                  </a:lnTo>
                  <a:lnTo>
                    <a:pt x="1148" y="12682"/>
                  </a:lnTo>
                  <a:lnTo>
                    <a:pt x="1513" y="11502"/>
                  </a:lnTo>
                  <a:lnTo>
                    <a:pt x="1929" y="10255"/>
                  </a:lnTo>
                  <a:lnTo>
                    <a:pt x="2394" y="8959"/>
                  </a:lnTo>
                  <a:lnTo>
                    <a:pt x="2876" y="7646"/>
                  </a:lnTo>
                  <a:lnTo>
                    <a:pt x="3392" y="6366"/>
                  </a:lnTo>
                  <a:lnTo>
                    <a:pt x="3658" y="5734"/>
                  </a:lnTo>
                  <a:lnTo>
                    <a:pt x="3924" y="5136"/>
                  </a:lnTo>
                  <a:lnTo>
                    <a:pt x="4206" y="4538"/>
                  </a:lnTo>
                  <a:lnTo>
                    <a:pt x="4472" y="3973"/>
                  </a:lnTo>
                  <a:lnTo>
                    <a:pt x="4771" y="3441"/>
                  </a:lnTo>
                  <a:lnTo>
                    <a:pt x="5054" y="2925"/>
                  </a:lnTo>
                  <a:lnTo>
                    <a:pt x="5336" y="2460"/>
                  </a:lnTo>
                  <a:lnTo>
                    <a:pt x="5635" y="2028"/>
                  </a:lnTo>
                  <a:lnTo>
                    <a:pt x="5935" y="1629"/>
                  </a:lnTo>
                  <a:lnTo>
                    <a:pt x="6217" y="1297"/>
                  </a:lnTo>
                  <a:lnTo>
                    <a:pt x="6217" y="1297"/>
                  </a:lnTo>
                  <a:lnTo>
                    <a:pt x="6516" y="997"/>
                  </a:lnTo>
                  <a:lnTo>
                    <a:pt x="6832" y="731"/>
                  </a:lnTo>
                  <a:lnTo>
                    <a:pt x="7131" y="515"/>
                  </a:lnTo>
                  <a:lnTo>
                    <a:pt x="7447" y="332"/>
                  </a:lnTo>
                  <a:lnTo>
                    <a:pt x="7746" y="200"/>
                  </a:lnTo>
                  <a:lnTo>
                    <a:pt x="8062" y="100"/>
                  </a:lnTo>
                  <a:lnTo>
                    <a:pt x="8378" y="33"/>
                  </a:lnTo>
                  <a:lnTo>
                    <a:pt x="8677" y="0"/>
                  </a:lnTo>
                  <a:lnTo>
                    <a:pt x="8976" y="17"/>
                  </a:lnTo>
                  <a:lnTo>
                    <a:pt x="9275" y="50"/>
                  </a:lnTo>
                  <a:lnTo>
                    <a:pt x="9558" y="116"/>
                  </a:lnTo>
                  <a:lnTo>
                    <a:pt x="9841" y="216"/>
                  </a:lnTo>
                  <a:lnTo>
                    <a:pt x="10107" y="349"/>
                  </a:lnTo>
                  <a:lnTo>
                    <a:pt x="10356" y="499"/>
                  </a:lnTo>
                  <a:lnTo>
                    <a:pt x="10605" y="698"/>
                  </a:lnTo>
                  <a:lnTo>
                    <a:pt x="10821" y="898"/>
                  </a:lnTo>
                  <a:lnTo>
                    <a:pt x="10821" y="898"/>
                  </a:lnTo>
                  <a:lnTo>
                    <a:pt x="11087" y="1213"/>
                  </a:lnTo>
                  <a:lnTo>
                    <a:pt x="11569" y="1845"/>
                  </a:lnTo>
                  <a:lnTo>
                    <a:pt x="12201" y="2709"/>
                  </a:lnTo>
                  <a:lnTo>
                    <a:pt x="12916" y="3740"/>
                  </a:lnTo>
                  <a:lnTo>
                    <a:pt x="13281" y="4288"/>
                  </a:lnTo>
                  <a:lnTo>
                    <a:pt x="13630" y="4837"/>
                  </a:lnTo>
                  <a:lnTo>
                    <a:pt x="13979" y="5385"/>
                  </a:lnTo>
                  <a:lnTo>
                    <a:pt x="14278" y="5934"/>
                  </a:lnTo>
                  <a:lnTo>
                    <a:pt x="14561" y="6432"/>
                  </a:lnTo>
                  <a:lnTo>
                    <a:pt x="14794" y="6914"/>
                  </a:lnTo>
                  <a:lnTo>
                    <a:pt x="14960" y="7330"/>
                  </a:lnTo>
                  <a:lnTo>
                    <a:pt x="15026" y="7529"/>
                  </a:lnTo>
                  <a:lnTo>
                    <a:pt x="15060" y="7712"/>
                  </a:lnTo>
                  <a:lnTo>
                    <a:pt x="15060" y="7712"/>
                  </a:lnTo>
                  <a:lnTo>
                    <a:pt x="15110" y="7995"/>
                  </a:lnTo>
                  <a:lnTo>
                    <a:pt x="15126" y="8294"/>
                  </a:lnTo>
                  <a:lnTo>
                    <a:pt x="15126" y="8593"/>
                  </a:lnTo>
                  <a:lnTo>
                    <a:pt x="15093" y="8892"/>
                  </a:lnTo>
                  <a:lnTo>
                    <a:pt x="15043" y="9175"/>
                  </a:lnTo>
                  <a:lnTo>
                    <a:pt x="14977" y="9457"/>
                  </a:lnTo>
                  <a:lnTo>
                    <a:pt x="14910" y="9707"/>
                  </a:lnTo>
                  <a:lnTo>
                    <a:pt x="14827" y="9956"/>
                  </a:lnTo>
                  <a:lnTo>
                    <a:pt x="14677" y="10388"/>
                  </a:lnTo>
                  <a:lnTo>
                    <a:pt x="14511" y="10737"/>
                  </a:lnTo>
                  <a:lnTo>
                    <a:pt x="14362" y="11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7" name="Google Shape;2007;p55"/>
            <p:cNvSpPr/>
            <p:nvPr/>
          </p:nvSpPr>
          <p:spPr>
            <a:xfrm>
              <a:off x="649900" y="2289650"/>
              <a:ext cx="2925" cy="2100"/>
            </a:xfrm>
            <a:custGeom>
              <a:avLst/>
              <a:gdLst/>
              <a:ahLst/>
              <a:cxnLst/>
              <a:rect l="l" t="t" r="r" b="b"/>
              <a:pathLst>
                <a:path w="117" h="84" extrusionOk="0">
                  <a:moveTo>
                    <a:pt x="117" y="1"/>
                  </a:moveTo>
                  <a:lnTo>
                    <a:pt x="1" y="67"/>
                  </a:lnTo>
                  <a:lnTo>
                    <a:pt x="17" y="84"/>
                  </a:lnTo>
                  <a:lnTo>
                    <a:pt x="117" y="34"/>
                  </a:lnTo>
                  <a:lnTo>
                    <a:pt x="117" y="17"/>
                  </a:lnTo>
                  <a:lnTo>
                    <a:pt x="1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8" name="Google Shape;2008;p55"/>
            <p:cNvSpPr/>
            <p:nvPr/>
          </p:nvSpPr>
          <p:spPr>
            <a:xfrm>
              <a:off x="592975" y="2362375"/>
              <a:ext cx="25" cy="450"/>
            </a:xfrm>
            <a:custGeom>
              <a:avLst/>
              <a:gdLst/>
              <a:ahLst/>
              <a:cxnLst/>
              <a:rect l="l" t="t" r="r" b="b"/>
              <a:pathLst>
                <a:path w="1" h="18" fill="none" extrusionOk="0">
                  <a:moveTo>
                    <a:pt x="0" y="1"/>
                  </a:moveTo>
                  <a:lnTo>
                    <a:pt x="0" y="1"/>
                  </a:lnTo>
                  <a:lnTo>
                    <a:pt x="0" y="17"/>
                  </a:lnTo>
                  <a:lnTo>
                    <a:pt x="0" y="17"/>
                  </a:lnTo>
                  <a:lnTo>
                    <a:pt x="0" y="17"/>
                  </a:ln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09" name="Google Shape;2009;p55"/>
            <p:cNvSpPr/>
            <p:nvPr/>
          </p:nvSpPr>
          <p:spPr>
            <a:xfrm>
              <a:off x="649900" y="2289650"/>
              <a:ext cx="2925" cy="2100"/>
            </a:xfrm>
            <a:custGeom>
              <a:avLst/>
              <a:gdLst/>
              <a:ahLst/>
              <a:cxnLst/>
              <a:rect l="l" t="t" r="r" b="b"/>
              <a:pathLst>
                <a:path w="117" h="84" fill="none" extrusionOk="0">
                  <a:moveTo>
                    <a:pt x="117" y="1"/>
                  </a:moveTo>
                  <a:lnTo>
                    <a:pt x="1" y="67"/>
                  </a:lnTo>
                  <a:lnTo>
                    <a:pt x="1" y="67"/>
                  </a:lnTo>
                  <a:lnTo>
                    <a:pt x="17" y="84"/>
                  </a:lnTo>
                  <a:lnTo>
                    <a:pt x="17" y="84"/>
                  </a:lnTo>
                  <a:lnTo>
                    <a:pt x="117" y="34"/>
                  </a:lnTo>
                  <a:lnTo>
                    <a:pt x="117" y="34"/>
                  </a:lnTo>
                  <a:lnTo>
                    <a:pt x="117" y="17"/>
                  </a:lnTo>
                  <a:lnTo>
                    <a:pt x="1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0" name="Google Shape;2010;p55"/>
            <p:cNvSpPr/>
            <p:nvPr/>
          </p:nvSpPr>
          <p:spPr>
            <a:xfrm>
              <a:off x="484525" y="2290500"/>
              <a:ext cx="360275" cy="402650"/>
            </a:xfrm>
            <a:custGeom>
              <a:avLst/>
              <a:gdLst/>
              <a:ahLst/>
              <a:cxnLst/>
              <a:rect l="l" t="t" r="r" b="b"/>
              <a:pathLst>
                <a:path w="14411" h="16106" extrusionOk="0">
                  <a:moveTo>
                    <a:pt x="6732" y="0"/>
                  </a:moveTo>
                  <a:lnTo>
                    <a:pt x="6632" y="50"/>
                  </a:lnTo>
                  <a:lnTo>
                    <a:pt x="6715" y="200"/>
                  </a:lnTo>
                  <a:lnTo>
                    <a:pt x="6798" y="333"/>
                  </a:lnTo>
                  <a:lnTo>
                    <a:pt x="6782" y="166"/>
                  </a:lnTo>
                  <a:lnTo>
                    <a:pt x="6732" y="0"/>
                  </a:lnTo>
                  <a:close/>
                  <a:moveTo>
                    <a:pt x="8111" y="2061"/>
                  </a:moveTo>
                  <a:lnTo>
                    <a:pt x="8062" y="2227"/>
                  </a:lnTo>
                  <a:lnTo>
                    <a:pt x="8028" y="2394"/>
                  </a:lnTo>
                  <a:lnTo>
                    <a:pt x="8028" y="2394"/>
                  </a:lnTo>
                  <a:lnTo>
                    <a:pt x="8111" y="2277"/>
                  </a:lnTo>
                  <a:lnTo>
                    <a:pt x="8195" y="2161"/>
                  </a:lnTo>
                  <a:lnTo>
                    <a:pt x="8111" y="2061"/>
                  </a:lnTo>
                  <a:close/>
                  <a:moveTo>
                    <a:pt x="5336" y="2510"/>
                  </a:moveTo>
                  <a:lnTo>
                    <a:pt x="5070" y="2560"/>
                  </a:lnTo>
                  <a:lnTo>
                    <a:pt x="4804" y="2626"/>
                  </a:lnTo>
                  <a:lnTo>
                    <a:pt x="4571" y="2743"/>
                  </a:lnTo>
                  <a:lnTo>
                    <a:pt x="4338" y="2876"/>
                  </a:lnTo>
                  <a:lnTo>
                    <a:pt x="4338" y="2892"/>
                  </a:lnTo>
                  <a:lnTo>
                    <a:pt x="4604" y="2842"/>
                  </a:lnTo>
                  <a:lnTo>
                    <a:pt x="4854" y="2776"/>
                  </a:lnTo>
                  <a:lnTo>
                    <a:pt x="4854" y="2759"/>
                  </a:lnTo>
                  <a:lnTo>
                    <a:pt x="5103" y="2659"/>
                  </a:lnTo>
                  <a:lnTo>
                    <a:pt x="5336" y="2510"/>
                  </a:lnTo>
                  <a:close/>
                  <a:moveTo>
                    <a:pt x="9441" y="3973"/>
                  </a:moveTo>
                  <a:lnTo>
                    <a:pt x="9657" y="4139"/>
                  </a:lnTo>
                  <a:lnTo>
                    <a:pt x="9890" y="4255"/>
                  </a:lnTo>
                  <a:lnTo>
                    <a:pt x="10139" y="4355"/>
                  </a:lnTo>
                  <a:lnTo>
                    <a:pt x="10405" y="4421"/>
                  </a:lnTo>
                  <a:lnTo>
                    <a:pt x="10405" y="4421"/>
                  </a:lnTo>
                  <a:lnTo>
                    <a:pt x="10189" y="4255"/>
                  </a:lnTo>
                  <a:lnTo>
                    <a:pt x="9940" y="4139"/>
                  </a:lnTo>
                  <a:lnTo>
                    <a:pt x="9707" y="4039"/>
                  </a:lnTo>
                  <a:lnTo>
                    <a:pt x="9441" y="3973"/>
                  </a:lnTo>
                  <a:close/>
                  <a:moveTo>
                    <a:pt x="6167" y="4538"/>
                  </a:moveTo>
                  <a:lnTo>
                    <a:pt x="6183" y="4671"/>
                  </a:lnTo>
                  <a:lnTo>
                    <a:pt x="6200" y="4820"/>
                  </a:lnTo>
                  <a:lnTo>
                    <a:pt x="6250" y="4953"/>
                  </a:lnTo>
                  <a:lnTo>
                    <a:pt x="6283" y="5070"/>
                  </a:lnTo>
                  <a:lnTo>
                    <a:pt x="6399" y="5319"/>
                  </a:lnTo>
                  <a:lnTo>
                    <a:pt x="6549" y="5552"/>
                  </a:lnTo>
                  <a:lnTo>
                    <a:pt x="6499" y="5286"/>
                  </a:lnTo>
                  <a:lnTo>
                    <a:pt x="6416" y="5020"/>
                  </a:lnTo>
                  <a:lnTo>
                    <a:pt x="6300" y="4770"/>
                  </a:lnTo>
                  <a:lnTo>
                    <a:pt x="6167" y="4538"/>
                  </a:lnTo>
                  <a:close/>
                  <a:moveTo>
                    <a:pt x="3491" y="5302"/>
                  </a:moveTo>
                  <a:lnTo>
                    <a:pt x="3341" y="5535"/>
                  </a:lnTo>
                  <a:lnTo>
                    <a:pt x="3225" y="5768"/>
                  </a:lnTo>
                  <a:lnTo>
                    <a:pt x="3125" y="6017"/>
                  </a:lnTo>
                  <a:lnTo>
                    <a:pt x="3059" y="6283"/>
                  </a:lnTo>
                  <a:lnTo>
                    <a:pt x="3059" y="6283"/>
                  </a:lnTo>
                  <a:lnTo>
                    <a:pt x="3225" y="6050"/>
                  </a:lnTo>
                  <a:lnTo>
                    <a:pt x="3341" y="5817"/>
                  </a:lnTo>
                  <a:lnTo>
                    <a:pt x="3441" y="5568"/>
                  </a:lnTo>
                  <a:lnTo>
                    <a:pt x="3491" y="5302"/>
                  </a:lnTo>
                  <a:close/>
                  <a:moveTo>
                    <a:pt x="9275" y="6466"/>
                  </a:moveTo>
                  <a:lnTo>
                    <a:pt x="9009" y="6516"/>
                  </a:lnTo>
                  <a:lnTo>
                    <a:pt x="8760" y="6599"/>
                  </a:lnTo>
                  <a:lnTo>
                    <a:pt x="8627" y="6649"/>
                  </a:lnTo>
                  <a:lnTo>
                    <a:pt x="8510" y="6715"/>
                  </a:lnTo>
                  <a:lnTo>
                    <a:pt x="8394" y="6781"/>
                  </a:lnTo>
                  <a:lnTo>
                    <a:pt x="8278" y="6848"/>
                  </a:lnTo>
                  <a:lnTo>
                    <a:pt x="8544" y="6815"/>
                  </a:lnTo>
                  <a:lnTo>
                    <a:pt x="8793" y="6748"/>
                  </a:lnTo>
                  <a:lnTo>
                    <a:pt x="8809" y="6732"/>
                  </a:lnTo>
                  <a:lnTo>
                    <a:pt x="8926" y="6682"/>
                  </a:lnTo>
                  <a:lnTo>
                    <a:pt x="9042" y="6615"/>
                  </a:lnTo>
                  <a:lnTo>
                    <a:pt x="9159" y="6549"/>
                  </a:lnTo>
                  <a:lnTo>
                    <a:pt x="9275" y="6466"/>
                  </a:lnTo>
                  <a:close/>
                  <a:moveTo>
                    <a:pt x="12267" y="6449"/>
                  </a:moveTo>
                  <a:lnTo>
                    <a:pt x="12184" y="6565"/>
                  </a:lnTo>
                  <a:lnTo>
                    <a:pt x="12117" y="6682"/>
                  </a:lnTo>
                  <a:lnTo>
                    <a:pt x="12051" y="6798"/>
                  </a:lnTo>
                  <a:lnTo>
                    <a:pt x="11984" y="6914"/>
                  </a:lnTo>
                  <a:lnTo>
                    <a:pt x="12001" y="6914"/>
                  </a:lnTo>
                  <a:lnTo>
                    <a:pt x="11901" y="7164"/>
                  </a:lnTo>
                  <a:lnTo>
                    <a:pt x="11835" y="7413"/>
                  </a:lnTo>
                  <a:lnTo>
                    <a:pt x="12001" y="7197"/>
                  </a:lnTo>
                  <a:lnTo>
                    <a:pt x="12117" y="6964"/>
                  </a:lnTo>
                  <a:lnTo>
                    <a:pt x="12217" y="6715"/>
                  </a:lnTo>
                  <a:lnTo>
                    <a:pt x="12267" y="6449"/>
                  </a:lnTo>
                  <a:close/>
                  <a:moveTo>
                    <a:pt x="14029" y="7662"/>
                  </a:moveTo>
                  <a:lnTo>
                    <a:pt x="14062" y="7928"/>
                  </a:lnTo>
                  <a:lnTo>
                    <a:pt x="14145" y="8194"/>
                  </a:lnTo>
                  <a:lnTo>
                    <a:pt x="14261" y="8444"/>
                  </a:lnTo>
                  <a:lnTo>
                    <a:pt x="14411" y="8660"/>
                  </a:lnTo>
                  <a:lnTo>
                    <a:pt x="14361" y="8394"/>
                  </a:lnTo>
                  <a:lnTo>
                    <a:pt x="14278" y="8128"/>
                  </a:lnTo>
                  <a:lnTo>
                    <a:pt x="14178" y="7895"/>
                  </a:lnTo>
                  <a:lnTo>
                    <a:pt x="14029" y="7662"/>
                  </a:lnTo>
                  <a:close/>
                  <a:moveTo>
                    <a:pt x="3325" y="8577"/>
                  </a:moveTo>
                  <a:lnTo>
                    <a:pt x="3059" y="8610"/>
                  </a:lnTo>
                  <a:lnTo>
                    <a:pt x="2793" y="8693"/>
                  </a:lnTo>
                  <a:lnTo>
                    <a:pt x="2543" y="8809"/>
                  </a:lnTo>
                  <a:lnTo>
                    <a:pt x="2327" y="8942"/>
                  </a:lnTo>
                  <a:lnTo>
                    <a:pt x="2593" y="8909"/>
                  </a:lnTo>
                  <a:lnTo>
                    <a:pt x="2859" y="8842"/>
                  </a:lnTo>
                  <a:lnTo>
                    <a:pt x="2859" y="8826"/>
                  </a:lnTo>
                  <a:lnTo>
                    <a:pt x="3108" y="8710"/>
                  </a:lnTo>
                  <a:lnTo>
                    <a:pt x="3325" y="8577"/>
                  </a:lnTo>
                  <a:close/>
                  <a:moveTo>
                    <a:pt x="6665" y="8095"/>
                  </a:moveTo>
                  <a:lnTo>
                    <a:pt x="6516" y="8311"/>
                  </a:lnTo>
                  <a:lnTo>
                    <a:pt x="6383" y="8560"/>
                  </a:lnTo>
                  <a:lnTo>
                    <a:pt x="6283" y="8793"/>
                  </a:lnTo>
                  <a:lnTo>
                    <a:pt x="6233" y="9059"/>
                  </a:lnTo>
                  <a:lnTo>
                    <a:pt x="6383" y="8842"/>
                  </a:lnTo>
                  <a:lnTo>
                    <a:pt x="6516" y="8593"/>
                  </a:lnTo>
                  <a:lnTo>
                    <a:pt x="6616" y="8360"/>
                  </a:lnTo>
                  <a:lnTo>
                    <a:pt x="6665" y="8095"/>
                  </a:lnTo>
                  <a:close/>
                  <a:moveTo>
                    <a:pt x="10954" y="9840"/>
                  </a:moveTo>
                  <a:lnTo>
                    <a:pt x="11170" y="10006"/>
                  </a:lnTo>
                  <a:lnTo>
                    <a:pt x="11402" y="10122"/>
                  </a:lnTo>
                  <a:lnTo>
                    <a:pt x="11652" y="10222"/>
                  </a:lnTo>
                  <a:lnTo>
                    <a:pt x="11918" y="10272"/>
                  </a:lnTo>
                  <a:lnTo>
                    <a:pt x="11685" y="10122"/>
                  </a:lnTo>
                  <a:lnTo>
                    <a:pt x="11452" y="9989"/>
                  </a:lnTo>
                  <a:lnTo>
                    <a:pt x="11203" y="9906"/>
                  </a:lnTo>
                  <a:lnTo>
                    <a:pt x="10954" y="9840"/>
                  </a:lnTo>
                  <a:close/>
                  <a:moveTo>
                    <a:pt x="4172" y="10903"/>
                  </a:moveTo>
                  <a:lnTo>
                    <a:pt x="4388" y="11070"/>
                  </a:lnTo>
                  <a:lnTo>
                    <a:pt x="4638" y="11186"/>
                  </a:lnTo>
                  <a:lnTo>
                    <a:pt x="4887" y="11286"/>
                  </a:lnTo>
                  <a:lnTo>
                    <a:pt x="5136" y="11352"/>
                  </a:lnTo>
                  <a:lnTo>
                    <a:pt x="5037" y="11269"/>
                  </a:lnTo>
                  <a:lnTo>
                    <a:pt x="4920" y="11186"/>
                  </a:lnTo>
                  <a:lnTo>
                    <a:pt x="4804" y="11120"/>
                  </a:lnTo>
                  <a:lnTo>
                    <a:pt x="4671" y="11070"/>
                  </a:lnTo>
                  <a:lnTo>
                    <a:pt x="4687" y="11070"/>
                  </a:lnTo>
                  <a:lnTo>
                    <a:pt x="4438" y="10970"/>
                  </a:lnTo>
                  <a:lnTo>
                    <a:pt x="4172" y="10903"/>
                  </a:lnTo>
                  <a:close/>
                  <a:moveTo>
                    <a:pt x="8560" y="10604"/>
                  </a:moveTo>
                  <a:lnTo>
                    <a:pt x="8593" y="10870"/>
                  </a:lnTo>
                  <a:lnTo>
                    <a:pt x="8677" y="11136"/>
                  </a:lnTo>
                  <a:lnTo>
                    <a:pt x="8677" y="11120"/>
                  </a:lnTo>
                  <a:lnTo>
                    <a:pt x="8793" y="11369"/>
                  </a:lnTo>
                  <a:lnTo>
                    <a:pt x="8926" y="11602"/>
                  </a:lnTo>
                  <a:lnTo>
                    <a:pt x="8909" y="11469"/>
                  </a:lnTo>
                  <a:lnTo>
                    <a:pt x="8893" y="11336"/>
                  </a:lnTo>
                  <a:lnTo>
                    <a:pt x="8859" y="11203"/>
                  </a:lnTo>
                  <a:lnTo>
                    <a:pt x="8809" y="11070"/>
                  </a:lnTo>
                  <a:lnTo>
                    <a:pt x="8693" y="10820"/>
                  </a:lnTo>
                  <a:lnTo>
                    <a:pt x="8560" y="10604"/>
                  </a:lnTo>
                  <a:close/>
                  <a:moveTo>
                    <a:pt x="1430" y="10854"/>
                  </a:moveTo>
                  <a:lnTo>
                    <a:pt x="1280" y="11086"/>
                  </a:lnTo>
                  <a:lnTo>
                    <a:pt x="1147" y="11319"/>
                  </a:lnTo>
                  <a:lnTo>
                    <a:pt x="1064" y="11568"/>
                  </a:lnTo>
                  <a:lnTo>
                    <a:pt x="998" y="11818"/>
                  </a:lnTo>
                  <a:lnTo>
                    <a:pt x="998" y="11818"/>
                  </a:lnTo>
                  <a:lnTo>
                    <a:pt x="1147" y="11602"/>
                  </a:lnTo>
                  <a:lnTo>
                    <a:pt x="1280" y="11369"/>
                  </a:lnTo>
                  <a:lnTo>
                    <a:pt x="1380" y="11120"/>
                  </a:lnTo>
                  <a:lnTo>
                    <a:pt x="1430" y="10854"/>
                  </a:lnTo>
                  <a:close/>
                  <a:moveTo>
                    <a:pt x="6665" y="13048"/>
                  </a:moveTo>
                  <a:lnTo>
                    <a:pt x="6399" y="13081"/>
                  </a:lnTo>
                  <a:lnTo>
                    <a:pt x="6150" y="13164"/>
                  </a:lnTo>
                  <a:lnTo>
                    <a:pt x="5901" y="13280"/>
                  </a:lnTo>
                  <a:lnTo>
                    <a:pt x="5668" y="13430"/>
                  </a:lnTo>
                  <a:lnTo>
                    <a:pt x="5934" y="13380"/>
                  </a:lnTo>
                  <a:lnTo>
                    <a:pt x="6183" y="13314"/>
                  </a:lnTo>
                  <a:lnTo>
                    <a:pt x="6200" y="13297"/>
                  </a:lnTo>
                  <a:lnTo>
                    <a:pt x="6433" y="13181"/>
                  </a:lnTo>
                  <a:lnTo>
                    <a:pt x="6665" y="13048"/>
                  </a:lnTo>
                  <a:close/>
                  <a:moveTo>
                    <a:pt x="11901" y="13048"/>
                  </a:moveTo>
                  <a:lnTo>
                    <a:pt x="11635" y="13081"/>
                  </a:lnTo>
                  <a:lnTo>
                    <a:pt x="11369" y="13164"/>
                  </a:lnTo>
                  <a:lnTo>
                    <a:pt x="11120" y="13280"/>
                  </a:lnTo>
                  <a:lnTo>
                    <a:pt x="10904" y="13430"/>
                  </a:lnTo>
                  <a:lnTo>
                    <a:pt x="11170" y="13380"/>
                  </a:lnTo>
                  <a:lnTo>
                    <a:pt x="11419" y="13314"/>
                  </a:lnTo>
                  <a:lnTo>
                    <a:pt x="11419" y="13297"/>
                  </a:lnTo>
                  <a:lnTo>
                    <a:pt x="11668" y="13181"/>
                  </a:lnTo>
                  <a:lnTo>
                    <a:pt x="11901" y="13048"/>
                  </a:lnTo>
                  <a:close/>
                  <a:moveTo>
                    <a:pt x="2211" y="13114"/>
                  </a:moveTo>
                  <a:lnTo>
                    <a:pt x="2228" y="13264"/>
                  </a:lnTo>
                  <a:lnTo>
                    <a:pt x="2261" y="13397"/>
                  </a:lnTo>
                  <a:lnTo>
                    <a:pt x="2294" y="13530"/>
                  </a:lnTo>
                  <a:lnTo>
                    <a:pt x="2344" y="13663"/>
                  </a:lnTo>
                  <a:lnTo>
                    <a:pt x="2344" y="13646"/>
                  </a:lnTo>
                  <a:lnTo>
                    <a:pt x="2444" y="13879"/>
                  </a:lnTo>
                  <a:lnTo>
                    <a:pt x="2593" y="14111"/>
                  </a:lnTo>
                  <a:lnTo>
                    <a:pt x="2543" y="13845"/>
                  </a:lnTo>
                  <a:lnTo>
                    <a:pt x="2460" y="13596"/>
                  </a:lnTo>
                  <a:lnTo>
                    <a:pt x="2361" y="13347"/>
                  </a:lnTo>
                  <a:lnTo>
                    <a:pt x="2211" y="13114"/>
                  </a:lnTo>
                  <a:close/>
                  <a:moveTo>
                    <a:pt x="8677" y="14228"/>
                  </a:moveTo>
                  <a:lnTo>
                    <a:pt x="8527" y="14444"/>
                  </a:lnTo>
                  <a:lnTo>
                    <a:pt x="8394" y="14676"/>
                  </a:lnTo>
                  <a:lnTo>
                    <a:pt x="8294" y="14926"/>
                  </a:lnTo>
                  <a:lnTo>
                    <a:pt x="8244" y="15192"/>
                  </a:lnTo>
                  <a:lnTo>
                    <a:pt x="8394" y="14976"/>
                  </a:lnTo>
                  <a:lnTo>
                    <a:pt x="8527" y="14726"/>
                  </a:lnTo>
                  <a:lnTo>
                    <a:pt x="8610" y="14477"/>
                  </a:lnTo>
                  <a:lnTo>
                    <a:pt x="8677" y="14228"/>
                  </a:lnTo>
                  <a:close/>
                  <a:moveTo>
                    <a:pt x="13896" y="14427"/>
                  </a:moveTo>
                  <a:lnTo>
                    <a:pt x="13929" y="14693"/>
                  </a:lnTo>
                  <a:lnTo>
                    <a:pt x="14012" y="14942"/>
                  </a:lnTo>
                  <a:lnTo>
                    <a:pt x="14029" y="14959"/>
                  </a:lnTo>
                  <a:lnTo>
                    <a:pt x="14078" y="15075"/>
                  </a:lnTo>
                  <a:lnTo>
                    <a:pt x="14128" y="15192"/>
                  </a:lnTo>
                  <a:lnTo>
                    <a:pt x="14195" y="15308"/>
                  </a:lnTo>
                  <a:lnTo>
                    <a:pt x="14278" y="15424"/>
                  </a:lnTo>
                  <a:lnTo>
                    <a:pt x="14228" y="15158"/>
                  </a:lnTo>
                  <a:lnTo>
                    <a:pt x="14145" y="14909"/>
                  </a:lnTo>
                  <a:lnTo>
                    <a:pt x="14095" y="14776"/>
                  </a:lnTo>
                  <a:lnTo>
                    <a:pt x="14045" y="14660"/>
                  </a:lnTo>
                  <a:lnTo>
                    <a:pt x="13979" y="14544"/>
                  </a:lnTo>
                  <a:lnTo>
                    <a:pt x="13896" y="14427"/>
                  </a:lnTo>
                  <a:close/>
                  <a:moveTo>
                    <a:pt x="998" y="15225"/>
                  </a:moveTo>
                  <a:lnTo>
                    <a:pt x="732" y="15258"/>
                  </a:lnTo>
                  <a:lnTo>
                    <a:pt x="482" y="15341"/>
                  </a:lnTo>
                  <a:lnTo>
                    <a:pt x="233" y="15458"/>
                  </a:lnTo>
                  <a:lnTo>
                    <a:pt x="0" y="15591"/>
                  </a:lnTo>
                  <a:lnTo>
                    <a:pt x="0" y="15591"/>
                  </a:lnTo>
                  <a:lnTo>
                    <a:pt x="266" y="15557"/>
                  </a:lnTo>
                  <a:lnTo>
                    <a:pt x="516" y="15491"/>
                  </a:lnTo>
                  <a:lnTo>
                    <a:pt x="532" y="15474"/>
                  </a:lnTo>
                  <a:lnTo>
                    <a:pt x="765" y="15358"/>
                  </a:lnTo>
                  <a:lnTo>
                    <a:pt x="998" y="15225"/>
                  </a:lnTo>
                  <a:close/>
                  <a:moveTo>
                    <a:pt x="4970" y="15142"/>
                  </a:moveTo>
                  <a:lnTo>
                    <a:pt x="4804" y="15375"/>
                  </a:lnTo>
                  <a:lnTo>
                    <a:pt x="4687" y="15624"/>
                  </a:lnTo>
                  <a:lnTo>
                    <a:pt x="4687" y="15607"/>
                  </a:lnTo>
                  <a:lnTo>
                    <a:pt x="4588" y="15857"/>
                  </a:lnTo>
                  <a:lnTo>
                    <a:pt x="4538" y="16106"/>
                  </a:lnTo>
                  <a:lnTo>
                    <a:pt x="4687" y="15890"/>
                  </a:lnTo>
                  <a:lnTo>
                    <a:pt x="4820" y="15657"/>
                  </a:lnTo>
                  <a:lnTo>
                    <a:pt x="4904" y="15408"/>
                  </a:lnTo>
                  <a:lnTo>
                    <a:pt x="4970" y="151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1" name="Google Shape;2011;p55"/>
            <p:cNvSpPr/>
            <p:nvPr/>
          </p:nvSpPr>
          <p:spPr>
            <a:xfrm>
              <a:off x="484525" y="2671100"/>
              <a:ext cx="24950" cy="9175"/>
            </a:xfrm>
            <a:custGeom>
              <a:avLst/>
              <a:gdLst/>
              <a:ahLst/>
              <a:cxnLst/>
              <a:rect l="l" t="t" r="r" b="b"/>
              <a:pathLst>
                <a:path w="998" h="367" fill="none" extrusionOk="0">
                  <a:moveTo>
                    <a:pt x="998" y="1"/>
                  </a:moveTo>
                  <a:lnTo>
                    <a:pt x="998" y="1"/>
                  </a:lnTo>
                  <a:lnTo>
                    <a:pt x="732" y="34"/>
                  </a:lnTo>
                  <a:lnTo>
                    <a:pt x="482" y="117"/>
                  </a:lnTo>
                  <a:lnTo>
                    <a:pt x="482" y="117"/>
                  </a:lnTo>
                  <a:lnTo>
                    <a:pt x="233" y="234"/>
                  </a:lnTo>
                  <a:lnTo>
                    <a:pt x="0" y="367"/>
                  </a:lnTo>
                  <a:lnTo>
                    <a:pt x="0" y="367"/>
                  </a:lnTo>
                  <a:lnTo>
                    <a:pt x="266" y="333"/>
                  </a:lnTo>
                  <a:lnTo>
                    <a:pt x="516" y="267"/>
                  </a:lnTo>
                  <a:lnTo>
                    <a:pt x="532" y="250"/>
                  </a:lnTo>
                  <a:lnTo>
                    <a:pt x="532" y="250"/>
                  </a:lnTo>
                  <a:lnTo>
                    <a:pt x="765" y="134"/>
                  </a:lnTo>
                  <a:lnTo>
                    <a:pt x="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2" name="Google Shape;2012;p55"/>
            <p:cNvSpPr/>
            <p:nvPr/>
          </p:nvSpPr>
          <p:spPr>
            <a:xfrm>
              <a:off x="597950" y="2669025"/>
              <a:ext cx="10850" cy="24125"/>
            </a:xfrm>
            <a:custGeom>
              <a:avLst/>
              <a:gdLst/>
              <a:ahLst/>
              <a:cxnLst/>
              <a:rect l="l" t="t" r="r" b="b"/>
              <a:pathLst>
                <a:path w="434" h="965" fill="none" extrusionOk="0">
                  <a:moveTo>
                    <a:pt x="433" y="1"/>
                  </a:moveTo>
                  <a:lnTo>
                    <a:pt x="433" y="1"/>
                  </a:lnTo>
                  <a:lnTo>
                    <a:pt x="267" y="234"/>
                  </a:lnTo>
                  <a:lnTo>
                    <a:pt x="150" y="483"/>
                  </a:lnTo>
                  <a:lnTo>
                    <a:pt x="150" y="466"/>
                  </a:lnTo>
                  <a:lnTo>
                    <a:pt x="150" y="466"/>
                  </a:lnTo>
                  <a:lnTo>
                    <a:pt x="51" y="716"/>
                  </a:lnTo>
                  <a:lnTo>
                    <a:pt x="1" y="965"/>
                  </a:lnTo>
                  <a:lnTo>
                    <a:pt x="1" y="965"/>
                  </a:lnTo>
                  <a:lnTo>
                    <a:pt x="150" y="749"/>
                  </a:lnTo>
                  <a:lnTo>
                    <a:pt x="283" y="516"/>
                  </a:lnTo>
                  <a:lnTo>
                    <a:pt x="283" y="516"/>
                  </a:lnTo>
                  <a:lnTo>
                    <a:pt x="367" y="267"/>
                  </a:lnTo>
                  <a:lnTo>
                    <a:pt x="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3" name="Google Shape;2013;p55"/>
            <p:cNvSpPr/>
            <p:nvPr/>
          </p:nvSpPr>
          <p:spPr>
            <a:xfrm>
              <a:off x="831900" y="2651175"/>
              <a:ext cx="9575" cy="24950"/>
            </a:xfrm>
            <a:custGeom>
              <a:avLst/>
              <a:gdLst/>
              <a:ahLst/>
              <a:cxnLst/>
              <a:rect l="l" t="t" r="r" b="b"/>
              <a:pathLst>
                <a:path w="383" h="998" fill="none" extrusionOk="0">
                  <a:moveTo>
                    <a:pt x="1" y="0"/>
                  </a:moveTo>
                  <a:lnTo>
                    <a:pt x="1" y="0"/>
                  </a:lnTo>
                  <a:lnTo>
                    <a:pt x="34" y="266"/>
                  </a:lnTo>
                  <a:lnTo>
                    <a:pt x="117" y="515"/>
                  </a:lnTo>
                  <a:lnTo>
                    <a:pt x="134" y="532"/>
                  </a:lnTo>
                  <a:lnTo>
                    <a:pt x="134" y="532"/>
                  </a:lnTo>
                  <a:lnTo>
                    <a:pt x="183" y="648"/>
                  </a:lnTo>
                  <a:lnTo>
                    <a:pt x="233" y="765"/>
                  </a:lnTo>
                  <a:lnTo>
                    <a:pt x="300" y="881"/>
                  </a:lnTo>
                  <a:lnTo>
                    <a:pt x="383" y="997"/>
                  </a:lnTo>
                  <a:lnTo>
                    <a:pt x="383" y="997"/>
                  </a:lnTo>
                  <a:lnTo>
                    <a:pt x="333" y="731"/>
                  </a:lnTo>
                  <a:lnTo>
                    <a:pt x="250" y="482"/>
                  </a:lnTo>
                  <a:lnTo>
                    <a:pt x="250" y="482"/>
                  </a:lnTo>
                  <a:lnTo>
                    <a:pt x="200" y="349"/>
                  </a:lnTo>
                  <a:lnTo>
                    <a:pt x="150" y="233"/>
                  </a:lnTo>
                  <a:lnTo>
                    <a:pt x="84" y="1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4" name="Google Shape;2014;p55"/>
            <p:cNvSpPr/>
            <p:nvPr/>
          </p:nvSpPr>
          <p:spPr>
            <a:xfrm>
              <a:off x="690625" y="2646175"/>
              <a:ext cx="10825" cy="24125"/>
            </a:xfrm>
            <a:custGeom>
              <a:avLst/>
              <a:gdLst/>
              <a:ahLst/>
              <a:cxnLst/>
              <a:rect l="l" t="t" r="r" b="b"/>
              <a:pathLst>
                <a:path w="433" h="965" fill="none" extrusionOk="0">
                  <a:moveTo>
                    <a:pt x="433" y="1"/>
                  </a:moveTo>
                  <a:lnTo>
                    <a:pt x="433" y="1"/>
                  </a:lnTo>
                  <a:lnTo>
                    <a:pt x="283" y="217"/>
                  </a:lnTo>
                  <a:lnTo>
                    <a:pt x="150" y="449"/>
                  </a:lnTo>
                  <a:lnTo>
                    <a:pt x="150" y="449"/>
                  </a:lnTo>
                  <a:lnTo>
                    <a:pt x="50" y="699"/>
                  </a:lnTo>
                  <a:lnTo>
                    <a:pt x="0" y="965"/>
                  </a:lnTo>
                  <a:lnTo>
                    <a:pt x="0" y="965"/>
                  </a:lnTo>
                  <a:lnTo>
                    <a:pt x="150" y="749"/>
                  </a:lnTo>
                  <a:lnTo>
                    <a:pt x="283" y="499"/>
                  </a:lnTo>
                  <a:lnTo>
                    <a:pt x="283" y="499"/>
                  </a:lnTo>
                  <a:lnTo>
                    <a:pt x="366" y="250"/>
                  </a:lnTo>
                  <a:lnTo>
                    <a:pt x="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5" name="Google Shape;2015;p55"/>
            <p:cNvSpPr/>
            <p:nvPr/>
          </p:nvSpPr>
          <p:spPr>
            <a:xfrm>
              <a:off x="539775" y="2618350"/>
              <a:ext cx="9600" cy="24950"/>
            </a:xfrm>
            <a:custGeom>
              <a:avLst/>
              <a:gdLst/>
              <a:ahLst/>
              <a:cxnLst/>
              <a:rect l="l" t="t" r="r" b="b"/>
              <a:pathLst>
                <a:path w="384" h="998" fill="none" extrusionOk="0">
                  <a:moveTo>
                    <a:pt x="1" y="0"/>
                  </a:moveTo>
                  <a:lnTo>
                    <a:pt x="1" y="0"/>
                  </a:lnTo>
                  <a:lnTo>
                    <a:pt x="18" y="150"/>
                  </a:lnTo>
                  <a:lnTo>
                    <a:pt x="51" y="283"/>
                  </a:lnTo>
                  <a:lnTo>
                    <a:pt x="84" y="416"/>
                  </a:lnTo>
                  <a:lnTo>
                    <a:pt x="134" y="549"/>
                  </a:lnTo>
                  <a:lnTo>
                    <a:pt x="134" y="532"/>
                  </a:lnTo>
                  <a:lnTo>
                    <a:pt x="134" y="532"/>
                  </a:lnTo>
                  <a:lnTo>
                    <a:pt x="234" y="765"/>
                  </a:lnTo>
                  <a:lnTo>
                    <a:pt x="383" y="997"/>
                  </a:lnTo>
                  <a:lnTo>
                    <a:pt x="383" y="997"/>
                  </a:lnTo>
                  <a:lnTo>
                    <a:pt x="333" y="731"/>
                  </a:lnTo>
                  <a:lnTo>
                    <a:pt x="250" y="482"/>
                  </a:lnTo>
                  <a:lnTo>
                    <a:pt x="151" y="2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6" name="Google Shape;2016;p55"/>
            <p:cNvSpPr/>
            <p:nvPr/>
          </p:nvSpPr>
          <p:spPr>
            <a:xfrm>
              <a:off x="626225" y="2616675"/>
              <a:ext cx="24950" cy="9575"/>
            </a:xfrm>
            <a:custGeom>
              <a:avLst/>
              <a:gdLst/>
              <a:ahLst/>
              <a:cxnLst/>
              <a:rect l="l" t="t" r="r" b="b"/>
              <a:pathLst>
                <a:path w="998" h="383" fill="none" extrusionOk="0">
                  <a:moveTo>
                    <a:pt x="997" y="1"/>
                  </a:moveTo>
                  <a:lnTo>
                    <a:pt x="997" y="1"/>
                  </a:lnTo>
                  <a:lnTo>
                    <a:pt x="731" y="34"/>
                  </a:lnTo>
                  <a:lnTo>
                    <a:pt x="482" y="117"/>
                  </a:lnTo>
                  <a:lnTo>
                    <a:pt x="482" y="117"/>
                  </a:lnTo>
                  <a:lnTo>
                    <a:pt x="233" y="233"/>
                  </a:lnTo>
                  <a:lnTo>
                    <a:pt x="0" y="383"/>
                  </a:lnTo>
                  <a:lnTo>
                    <a:pt x="0" y="383"/>
                  </a:lnTo>
                  <a:lnTo>
                    <a:pt x="266" y="333"/>
                  </a:lnTo>
                  <a:lnTo>
                    <a:pt x="515" y="267"/>
                  </a:lnTo>
                  <a:lnTo>
                    <a:pt x="532" y="250"/>
                  </a:lnTo>
                  <a:lnTo>
                    <a:pt x="532" y="250"/>
                  </a:lnTo>
                  <a:lnTo>
                    <a:pt x="765" y="134"/>
                  </a:lnTo>
                  <a:lnTo>
                    <a:pt x="9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7" name="Google Shape;2017;p55"/>
            <p:cNvSpPr/>
            <p:nvPr/>
          </p:nvSpPr>
          <p:spPr>
            <a:xfrm>
              <a:off x="757100" y="2616675"/>
              <a:ext cx="24975" cy="9575"/>
            </a:xfrm>
            <a:custGeom>
              <a:avLst/>
              <a:gdLst/>
              <a:ahLst/>
              <a:cxnLst/>
              <a:rect l="l" t="t" r="r" b="b"/>
              <a:pathLst>
                <a:path w="999" h="383" fill="none" extrusionOk="0">
                  <a:moveTo>
                    <a:pt x="998" y="1"/>
                  </a:moveTo>
                  <a:lnTo>
                    <a:pt x="998" y="1"/>
                  </a:lnTo>
                  <a:lnTo>
                    <a:pt x="732" y="34"/>
                  </a:lnTo>
                  <a:lnTo>
                    <a:pt x="466" y="117"/>
                  </a:lnTo>
                  <a:lnTo>
                    <a:pt x="466" y="117"/>
                  </a:lnTo>
                  <a:lnTo>
                    <a:pt x="217" y="233"/>
                  </a:lnTo>
                  <a:lnTo>
                    <a:pt x="1" y="383"/>
                  </a:lnTo>
                  <a:lnTo>
                    <a:pt x="1" y="383"/>
                  </a:lnTo>
                  <a:lnTo>
                    <a:pt x="267" y="333"/>
                  </a:lnTo>
                  <a:lnTo>
                    <a:pt x="516" y="267"/>
                  </a:lnTo>
                  <a:lnTo>
                    <a:pt x="516" y="250"/>
                  </a:lnTo>
                  <a:lnTo>
                    <a:pt x="516" y="250"/>
                  </a:lnTo>
                  <a:lnTo>
                    <a:pt x="765" y="134"/>
                  </a:lnTo>
                  <a:lnTo>
                    <a:pt x="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8" name="Google Shape;2018;p55"/>
            <p:cNvSpPr/>
            <p:nvPr/>
          </p:nvSpPr>
          <p:spPr>
            <a:xfrm>
              <a:off x="588825" y="2563075"/>
              <a:ext cx="24125" cy="11250"/>
            </a:xfrm>
            <a:custGeom>
              <a:avLst/>
              <a:gdLst/>
              <a:ahLst/>
              <a:cxnLst/>
              <a:rect l="l" t="t" r="r" b="b"/>
              <a:pathLst>
                <a:path w="965" h="450" fill="none" extrusionOk="0">
                  <a:moveTo>
                    <a:pt x="0" y="0"/>
                  </a:moveTo>
                  <a:lnTo>
                    <a:pt x="0" y="0"/>
                  </a:lnTo>
                  <a:lnTo>
                    <a:pt x="216" y="167"/>
                  </a:lnTo>
                  <a:lnTo>
                    <a:pt x="466" y="283"/>
                  </a:lnTo>
                  <a:lnTo>
                    <a:pt x="466" y="283"/>
                  </a:lnTo>
                  <a:lnTo>
                    <a:pt x="715" y="383"/>
                  </a:lnTo>
                  <a:lnTo>
                    <a:pt x="964" y="449"/>
                  </a:lnTo>
                  <a:lnTo>
                    <a:pt x="964" y="449"/>
                  </a:lnTo>
                  <a:lnTo>
                    <a:pt x="865" y="366"/>
                  </a:lnTo>
                  <a:lnTo>
                    <a:pt x="748" y="283"/>
                  </a:lnTo>
                  <a:lnTo>
                    <a:pt x="632" y="217"/>
                  </a:lnTo>
                  <a:lnTo>
                    <a:pt x="499" y="167"/>
                  </a:lnTo>
                  <a:lnTo>
                    <a:pt x="515" y="167"/>
                  </a:lnTo>
                  <a:lnTo>
                    <a:pt x="515" y="167"/>
                  </a:lnTo>
                  <a:lnTo>
                    <a:pt x="266" y="6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19" name="Google Shape;2019;p55"/>
            <p:cNvSpPr/>
            <p:nvPr/>
          </p:nvSpPr>
          <p:spPr>
            <a:xfrm>
              <a:off x="509450" y="2561825"/>
              <a:ext cx="10825" cy="24125"/>
            </a:xfrm>
            <a:custGeom>
              <a:avLst/>
              <a:gdLst/>
              <a:ahLst/>
              <a:cxnLst/>
              <a:rect l="l" t="t" r="r" b="b"/>
              <a:pathLst>
                <a:path w="433" h="965" fill="none" extrusionOk="0">
                  <a:moveTo>
                    <a:pt x="433" y="1"/>
                  </a:moveTo>
                  <a:lnTo>
                    <a:pt x="433" y="1"/>
                  </a:lnTo>
                  <a:lnTo>
                    <a:pt x="283" y="233"/>
                  </a:lnTo>
                  <a:lnTo>
                    <a:pt x="150" y="466"/>
                  </a:lnTo>
                  <a:lnTo>
                    <a:pt x="150" y="466"/>
                  </a:lnTo>
                  <a:lnTo>
                    <a:pt x="67" y="715"/>
                  </a:lnTo>
                  <a:lnTo>
                    <a:pt x="1" y="965"/>
                  </a:lnTo>
                  <a:lnTo>
                    <a:pt x="1" y="965"/>
                  </a:lnTo>
                  <a:lnTo>
                    <a:pt x="150" y="749"/>
                  </a:lnTo>
                  <a:lnTo>
                    <a:pt x="283" y="516"/>
                  </a:lnTo>
                  <a:lnTo>
                    <a:pt x="283" y="516"/>
                  </a:lnTo>
                  <a:lnTo>
                    <a:pt x="383" y="267"/>
                  </a:lnTo>
                  <a:lnTo>
                    <a:pt x="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0" name="Google Shape;2020;p55"/>
            <p:cNvSpPr/>
            <p:nvPr/>
          </p:nvSpPr>
          <p:spPr>
            <a:xfrm>
              <a:off x="698525" y="2555600"/>
              <a:ext cx="9150" cy="24950"/>
            </a:xfrm>
            <a:custGeom>
              <a:avLst/>
              <a:gdLst/>
              <a:ahLst/>
              <a:cxnLst/>
              <a:rect l="l" t="t" r="r" b="b"/>
              <a:pathLst>
                <a:path w="366" h="998" fill="none" extrusionOk="0">
                  <a:moveTo>
                    <a:pt x="0" y="0"/>
                  </a:moveTo>
                  <a:lnTo>
                    <a:pt x="0" y="0"/>
                  </a:lnTo>
                  <a:lnTo>
                    <a:pt x="33" y="266"/>
                  </a:lnTo>
                  <a:lnTo>
                    <a:pt x="117" y="532"/>
                  </a:lnTo>
                  <a:lnTo>
                    <a:pt x="117" y="516"/>
                  </a:lnTo>
                  <a:lnTo>
                    <a:pt x="117" y="516"/>
                  </a:lnTo>
                  <a:lnTo>
                    <a:pt x="233" y="765"/>
                  </a:lnTo>
                  <a:lnTo>
                    <a:pt x="366" y="998"/>
                  </a:lnTo>
                  <a:lnTo>
                    <a:pt x="366" y="998"/>
                  </a:lnTo>
                  <a:lnTo>
                    <a:pt x="349" y="865"/>
                  </a:lnTo>
                  <a:lnTo>
                    <a:pt x="333" y="732"/>
                  </a:lnTo>
                  <a:lnTo>
                    <a:pt x="299" y="599"/>
                  </a:lnTo>
                  <a:lnTo>
                    <a:pt x="249" y="466"/>
                  </a:lnTo>
                  <a:lnTo>
                    <a:pt x="249" y="466"/>
                  </a:lnTo>
                  <a:lnTo>
                    <a:pt x="133" y="21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1" name="Google Shape;2021;p55"/>
            <p:cNvSpPr/>
            <p:nvPr/>
          </p:nvSpPr>
          <p:spPr>
            <a:xfrm>
              <a:off x="758350" y="2536475"/>
              <a:ext cx="24125" cy="10825"/>
            </a:xfrm>
            <a:custGeom>
              <a:avLst/>
              <a:gdLst/>
              <a:ahLst/>
              <a:cxnLst/>
              <a:rect l="l" t="t" r="r" b="b"/>
              <a:pathLst>
                <a:path w="965" h="433" fill="none" extrusionOk="0">
                  <a:moveTo>
                    <a:pt x="1" y="1"/>
                  </a:moveTo>
                  <a:lnTo>
                    <a:pt x="1" y="1"/>
                  </a:lnTo>
                  <a:lnTo>
                    <a:pt x="217" y="167"/>
                  </a:lnTo>
                  <a:lnTo>
                    <a:pt x="449" y="283"/>
                  </a:lnTo>
                  <a:lnTo>
                    <a:pt x="449" y="283"/>
                  </a:lnTo>
                  <a:lnTo>
                    <a:pt x="699" y="383"/>
                  </a:lnTo>
                  <a:lnTo>
                    <a:pt x="965" y="433"/>
                  </a:lnTo>
                  <a:lnTo>
                    <a:pt x="965" y="433"/>
                  </a:lnTo>
                  <a:lnTo>
                    <a:pt x="732" y="283"/>
                  </a:lnTo>
                  <a:lnTo>
                    <a:pt x="499" y="150"/>
                  </a:lnTo>
                  <a:lnTo>
                    <a:pt x="499" y="150"/>
                  </a:lnTo>
                  <a:lnTo>
                    <a:pt x="499" y="150"/>
                  </a:lnTo>
                  <a:lnTo>
                    <a:pt x="250" y="6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2" name="Google Shape;2022;p55"/>
            <p:cNvSpPr/>
            <p:nvPr/>
          </p:nvSpPr>
          <p:spPr>
            <a:xfrm>
              <a:off x="542700" y="2504900"/>
              <a:ext cx="24950" cy="9175"/>
            </a:xfrm>
            <a:custGeom>
              <a:avLst/>
              <a:gdLst/>
              <a:ahLst/>
              <a:cxnLst/>
              <a:rect l="l" t="t" r="r" b="b"/>
              <a:pathLst>
                <a:path w="998" h="367" fill="none" extrusionOk="0">
                  <a:moveTo>
                    <a:pt x="998" y="1"/>
                  </a:moveTo>
                  <a:lnTo>
                    <a:pt x="998" y="1"/>
                  </a:lnTo>
                  <a:lnTo>
                    <a:pt x="732" y="34"/>
                  </a:lnTo>
                  <a:lnTo>
                    <a:pt x="466" y="117"/>
                  </a:lnTo>
                  <a:lnTo>
                    <a:pt x="216" y="233"/>
                  </a:lnTo>
                  <a:lnTo>
                    <a:pt x="0" y="366"/>
                  </a:lnTo>
                  <a:lnTo>
                    <a:pt x="0" y="366"/>
                  </a:lnTo>
                  <a:lnTo>
                    <a:pt x="266" y="333"/>
                  </a:lnTo>
                  <a:lnTo>
                    <a:pt x="532" y="266"/>
                  </a:lnTo>
                  <a:lnTo>
                    <a:pt x="532" y="250"/>
                  </a:lnTo>
                  <a:lnTo>
                    <a:pt x="532" y="250"/>
                  </a:lnTo>
                  <a:lnTo>
                    <a:pt x="781" y="134"/>
                  </a:lnTo>
                  <a:lnTo>
                    <a:pt x="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3" name="Google Shape;2023;p55"/>
            <p:cNvSpPr/>
            <p:nvPr/>
          </p:nvSpPr>
          <p:spPr>
            <a:xfrm>
              <a:off x="640350" y="2492850"/>
              <a:ext cx="10825" cy="24125"/>
            </a:xfrm>
            <a:custGeom>
              <a:avLst/>
              <a:gdLst/>
              <a:ahLst/>
              <a:cxnLst/>
              <a:rect l="l" t="t" r="r" b="b"/>
              <a:pathLst>
                <a:path w="433" h="965" fill="none" extrusionOk="0">
                  <a:moveTo>
                    <a:pt x="432" y="1"/>
                  </a:moveTo>
                  <a:lnTo>
                    <a:pt x="432" y="1"/>
                  </a:lnTo>
                  <a:lnTo>
                    <a:pt x="283" y="217"/>
                  </a:lnTo>
                  <a:lnTo>
                    <a:pt x="150" y="466"/>
                  </a:lnTo>
                  <a:lnTo>
                    <a:pt x="150" y="466"/>
                  </a:lnTo>
                  <a:lnTo>
                    <a:pt x="50" y="699"/>
                  </a:lnTo>
                  <a:lnTo>
                    <a:pt x="0" y="965"/>
                  </a:lnTo>
                  <a:lnTo>
                    <a:pt x="0" y="965"/>
                  </a:lnTo>
                  <a:lnTo>
                    <a:pt x="150" y="748"/>
                  </a:lnTo>
                  <a:lnTo>
                    <a:pt x="283" y="499"/>
                  </a:lnTo>
                  <a:lnTo>
                    <a:pt x="283" y="499"/>
                  </a:lnTo>
                  <a:lnTo>
                    <a:pt x="383" y="266"/>
                  </a:lnTo>
                  <a:lnTo>
                    <a:pt x="4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4" name="Google Shape;2024;p55"/>
            <p:cNvSpPr/>
            <p:nvPr/>
          </p:nvSpPr>
          <p:spPr>
            <a:xfrm>
              <a:off x="835225" y="2482050"/>
              <a:ext cx="9575" cy="24950"/>
            </a:xfrm>
            <a:custGeom>
              <a:avLst/>
              <a:gdLst/>
              <a:ahLst/>
              <a:cxnLst/>
              <a:rect l="l" t="t" r="r" b="b"/>
              <a:pathLst>
                <a:path w="383" h="998" fill="none" extrusionOk="0">
                  <a:moveTo>
                    <a:pt x="1" y="0"/>
                  </a:moveTo>
                  <a:lnTo>
                    <a:pt x="1" y="0"/>
                  </a:lnTo>
                  <a:lnTo>
                    <a:pt x="34" y="266"/>
                  </a:lnTo>
                  <a:lnTo>
                    <a:pt x="117" y="532"/>
                  </a:lnTo>
                  <a:lnTo>
                    <a:pt x="117" y="532"/>
                  </a:lnTo>
                  <a:lnTo>
                    <a:pt x="117" y="532"/>
                  </a:lnTo>
                  <a:lnTo>
                    <a:pt x="233" y="782"/>
                  </a:lnTo>
                  <a:lnTo>
                    <a:pt x="383" y="998"/>
                  </a:lnTo>
                  <a:lnTo>
                    <a:pt x="383" y="998"/>
                  </a:lnTo>
                  <a:lnTo>
                    <a:pt x="333" y="732"/>
                  </a:lnTo>
                  <a:lnTo>
                    <a:pt x="250" y="466"/>
                  </a:lnTo>
                  <a:lnTo>
                    <a:pt x="150" y="2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5" name="Google Shape;2025;p55"/>
            <p:cNvSpPr/>
            <p:nvPr/>
          </p:nvSpPr>
          <p:spPr>
            <a:xfrm>
              <a:off x="691450" y="2452125"/>
              <a:ext cx="24950" cy="9575"/>
            </a:xfrm>
            <a:custGeom>
              <a:avLst/>
              <a:gdLst/>
              <a:ahLst/>
              <a:cxnLst/>
              <a:rect l="l" t="t" r="r" b="b"/>
              <a:pathLst>
                <a:path w="998" h="383" fill="none" extrusionOk="0">
                  <a:moveTo>
                    <a:pt x="998" y="1"/>
                  </a:moveTo>
                  <a:lnTo>
                    <a:pt x="998" y="1"/>
                  </a:lnTo>
                  <a:lnTo>
                    <a:pt x="732" y="51"/>
                  </a:lnTo>
                  <a:lnTo>
                    <a:pt x="483" y="134"/>
                  </a:lnTo>
                  <a:lnTo>
                    <a:pt x="483" y="134"/>
                  </a:lnTo>
                  <a:lnTo>
                    <a:pt x="350" y="184"/>
                  </a:lnTo>
                  <a:lnTo>
                    <a:pt x="233" y="250"/>
                  </a:lnTo>
                  <a:lnTo>
                    <a:pt x="117" y="316"/>
                  </a:lnTo>
                  <a:lnTo>
                    <a:pt x="1" y="383"/>
                  </a:lnTo>
                  <a:lnTo>
                    <a:pt x="1" y="383"/>
                  </a:lnTo>
                  <a:lnTo>
                    <a:pt x="267" y="350"/>
                  </a:lnTo>
                  <a:lnTo>
                    <a:pt x="516" y="283"/>
                  </a:lnTo>
                  <a:lnTo>
                    <a:pt x="532" y="267"/>
                  </a:lnTo>
                  <a:lnTo>
                    <a:pt x="532" y="267"/>
                  </a:lnTo>
                  <a:lnTo>
                    <a:pt x="649" y="217"/>
                  </a:lnTo>
                  <a:lnTo>
                    <a:pt x="765" y="150"/>
                  </a:lnTo>
                  <a:lnTo>
                    <a:pt x="882" y="84"/>
                  </a:lnTo>
                  <a:lnTo>
                    <a:pt x="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6" name="Google Shape;2026;p55"/>
            <p:cNvSpPr/>
            <p:nvPr/>
          </p:nvSpPr>
          <p:spPr>
            <a:xfrm>
              <a:off x="780375" y="2451725"/>
              <a:ext cx="10825" cy="24125"/>
            </a:xfrm>
            <a:custGeom>
              <a:avLst/>
              <a:gdLst/>
              <a:ahLst/>
              <a:cxnLst/>
              <a:rect l="l" t="t" r="r" b="b"/>
              <a:pathLst>
                <a:path w="433" h="965" fill="none" extrusionOk="0">
                  <a:moveTo>
                    <a:pt x="433" y="0"/>
                  </a:moveTo>
                  <a:lnTo>
                    <a:pt x="433" y="0"/>
                  </a:lnTo>
                  <a:lnTo>
                    <a:pt x="350" y="116"/>
                  </a:lnTo>
                  <a:lnTo>
                    <a:pt x="283" y="233"/>
                  </a:lnTo>
                  <a:lnTo>
                    <a:pt x="217" y="349"/>
                  </a:lnTo>
                  <a:lnTo>
                    <a:pt x="150" y="465"/>
                  </a:lnTo>
                  <a:lnTo>
                    <a:pt x="167" y="465"/>
                  </a:lnTo>
                  <a:lnTo>
                    <a:pt x="167" y="465"/>
                  </a:lnTo>
                  <a:lnTo>
                    <a:pt x="67" y="715"/>
                  </a:lnTo>
                  <a:lnTo>
                    <a:pt x="1" y="964"/>
                  </a:lnTo>
                  <a:lnTo>
                    <a:pt x="1" y="964"/>
                  </a:lnTo>
                  <a:lnTo>
                    <a:pt x="167" y="748"/>
                  </a:lnTo>
                  <a:lnTo>
                    <a:pt x="283" y="515"/>
                  </a:lnTo>
                  <a:lnTo>
                    <a:pt x="283" y="515"/>
                  </a:lnTo>
                  <a:lnTo>
                    <a:pt x="383" y="266"/>
                  </a:lnTo>
                  <a:lnTo>
                    <a:pt x="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7" name="Google Shape;2027;p55"/>
            <p:cNvSpPr/>
            <p:nvPr/>
          </p:nvSpPr>
          <p:spPr>
            <a:xfrm>
              <a:off x="560975" y="2423050"/>
              <a:ext cx="10825" cy="24525"/>
            </a:xfrm>
            <a:custGeom>
              <a:avLst/>
              <a:gdLst/>
              <a:ahLst/>
              <a:cxnLst/>
              <a:rect l="l" t="t" r="r" b="b"/>
              <a:pathLst>
                <a:path w="433" h="981" fill="none" extrusionOk="0">
                  <a:moveTo>
                    <a:pt x="433" y="0"/>
                  </a:moveTo>
                  <a:lnTo>
                    <a:pt x="433" y="0"/>
                  </a:lnTo>
                  <a:lnTo>
                    <a:pt x="283" y="233"/>
                  </a:lnTo>
                  <a:lnTo>
                    <a:pt x="167" y="466"/>
                  </a:lnTo>
                  <a:lnTo>
                    <a:pt x="167" y="466"/>
                  </a:lnTo>
                  <a:lnTo>
                    <a:pt x="167" y="466"/>
                  </a:lnTo>
                  <a:lnTo>
                    <a:pt x="67" y="715"/>
                  </a:lnTo>
                  <a:lnTo>
                    <a:pt x="1" y="981"/>
                  </a:lnTo>
                  <a:lnTo>
                    <a:pt x="1" y="981"/>
                  </a:lnTo>
                  <a:lnTo>
                    <a:pt x="167" y="748"/>
                  </a:lnTo>
                  <a:lnTo>
                    <a:pt x="283" y="515"/>
                  </a:lnTo>
                  <a:lnTo>
                    <a:pt x="383" y="266"/>
                  </a:lnTo>
                  <a:lnTo>
                    <a:pt x="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8" name="Google Shape;2028;p55"/>
            <p:cNvSpPr/>
            <p:nvPr/>
          </p:nvSpPr>
          <p:spPr>
            <a:xfrm>
              <a:off x="638675" y="2403925"/>
              <a:ext cx="9600" cy="25375"/>
            </a:xfrm>
            <a:custGeom>
              <a:avLst/>
              <a:gdLst/>
              <a:ahLst/>
              <a:cxnLst/>
              <a:rect l="l" t="t" r="r" b="b"/>
              <a:pathLst>
                <a:path w="384" h="1015" fill="none" extrusionOk="0">
                  <a:moveTo>
                    <a:pt x="1" y="1"/>
                  </a:moveTo>
                  <a:lnTo>
                    <a:pt x="1" y="1"/>
                  </a:lnTo>
                  <a:lnTo>
                    <a:pt x="17" y="134"/>
                  </a:lnTo>
                  <a:lnTo>
                    <a:pt x="34" y="283"/>
                  </a:lnTo>
                  <a:lnTo>
                    <a:pt x="84" y="416"/>
                  </a:lnTo>
                  <a:lnTo>
                    <a:pt x="117" y="533"/>
                  </a:lnTo>
                  <a:lnTo>
                    <a:pt x="117" y="533"/>
                  </a:lnTo>
                  <a:lnTo>
                    <a:pt x="233" y="782"/>
                  </a:lnTo>
                  <a:lnTo>
                    <a:pt x="383" y="1015"/>
                  </a:lnTo>
                  <a:lnTo>
                    <a:pt x="383" y="1015"/>
                  </a:lnTo>
                  <a:lnTo>
                    <a:pt x="333" y="749"/>
                  </a:lnTo>
                  <a:lnTo>
                    <a:pt x="250" y="483"/>
                  </a:lnTo>
                  <a:lnTo>
                    <a:pt x="134" y="2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29" name="Google Shape;2029;p55"/>
            <p:cNvSpPr/>
            <p:nvPr/>
          </p:nvSpPr>
          <p:spPr>
            <a:xfrm>
              <a:off x="720550" y="2389800"/>
              <a:ext cx="24125" cy="11250"/>
            </a:xfrm>
            <a:custGeom>
              <a:avLst/>
              <a:gdLst/>
              <a:ahLst/>
              <a:cxnLst/>
              <a:rect l="l" t="t" r="r" b="b"/>
              <a:pathLst>
                <a:path w="965" h="450" fill="none" extrusionOk="0">
                  <a:moveTo>
                    <a:pt x="0" y="1"/>
                  </a:moveTo>
                  <a:lnTo>
                    <a:pt x="0" y="1"/>
                  </a:lnTo>
                  <a:lnTo>
                    <a:pt x="216" y="167"/>
                  </a:lnTo>
                  <a:lnTo>
                    <a:pt x="449" y="283"/>
                  </a:lnTo>
                  <a:lnTo>
                    <a:pt x="449" y="283"/>
                  </a:lnTo>
                  <a:lnTo>
                    <a:pt x="698" y="383"/>
                  </a:lnTo>
                  <a:lnTo>
                    <a:pt x="964" y="449"/>
                  </a:lnTo>
                  <a:lnTo>
                    <a:pt x="964" y="449"/>
                  </a:lnTo>
                  <a:lnTo>
                    <a:pt x="748" y="283"/>
                  </a:lnTo>
                  <a:lnTo>
                    <a:pt x="499" y="167"/>
                  </a:lnTo>
                  <a:lnTo>
                    <a:pt x="499" y="167"/>
                  </a:lnTo>
                  <a:lnTo>
                    <a:pt x="499" y="167"/>
                  </a:lnTo>
                  <a:lnTo>
                    <a:pt x="266" y="6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0" name="Google Shape;2030;p55"/>
            <p:cNvSpPr/>
            <p:nvPr/>
          </p:nvSpPr>
          <p:spPr>
            <a:xfrm>
              <a:off x="592975" y="2353225"/>
              <a:ext cx="24950" cy="9600"/>
            </a:xfrm>
            <a:custGeom>
              <a:avLst/>
              <a:gdLst/>
              <a:ahLst/>
              <a:cxnLst/>
              <a:rect l="l" t="t" r="r" b="b"/>
              <a:pathLst>
                <a:path w="998" h="384" fill="none" extrusionOk="0">
                  <a:moveTo>
                    <a:pt x="998" y="1"/>
                  </a:moveTo>
                  <a:lnTo>
                    <a:pt x="998" y="1"/>
                  </a:lnTo>
                  <a:lnTo>
                    <a:pt x="732" y="51"/>
                  </a:lnTo>
                  <a:lnTo>
                    <a:pt x="466" y="117"/>
                  </a:lnTo>
                  <a:lnTo>
                    <a:pt x="466" y="117"/>
                  </a:lnTo>
                  <a:lnTo>
                    <a:pt x="233" y="234"/>
                  </a:lnTo>
                  <a:lnTo>
                    <a:pt x="0" y="367"/>
                  </a:lnTo>
                  <a:lnTo>
                    <a:pt x="0" y="367"/>
                  </a:lnTo>
                  <a:lnTo>
                    <a:pt x="0" y="383"/>
                  </a:lnTo>
                  <a:lnTo>
                    <a:pt x="0" y="383"/>
                  </a:lnTo>
                  <a:lnTo>
                    <a:pt x="266" y="333"/>
                  </a:lnTo>
                  <a:lnTo>
                    <a:pt x="516" y="267"/>
                  </a:lnTo>
                  <a:lnTo>
                    <a:pt x="516" y="250"/>
                  </a:lnTo>
                  <a:lnTo>
                    <a:pt x="516" y="250"/>
                  </a:lnTo>
                  <a:lnTo>
                    <a:pt x="765" y="150"/>
                  </a:lnTo>
                  <a:lnTo>
                    <a:pt x="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1" name="Google Shape;2031;p55"/>
            <p:cNvSpPr/>
            <p:nvPr/>
          </p:nvSpPr>
          <p:spPr>
            <a:xfrm>
              <a:off x="685225" y="2342025"/>
              <a:ext cx="4175" cy="8325"/>
            </a:xfrm>
            <a:custGeom>
              <a:avLst/>
              <a:gdLst/>
              <a:ahLst/>
              <a:cxnLst/>
              <a:rect l="l" t="t" r="r" b="b"/>
              <a:pathLst>
                <a:path w="167" h="333" fill="none" extrusionOk="0">
                  <a:moveTo>
                    <a:pt x="83" y="0"/>
                  </a:moveTo>
                  <a:lnTo>
                    <a:pt x="83" y="0"/>
                  </a:lnTo>
                  <a:lnTo>
                    <a:pt x="34" y="166"/>
                  </a:lnTo>
                  <a:lnTo>
                    <a:pt x="0" y="333"/>
                  </a:lnTo>
                  <a:lnTo>
                    <a:pt x="0" y="333"/>
                  </a:lnTo>
                  <a:lnTo>
                    <a:pt x="83" y="216"/>
                  </a:lnTo>
                  <a:lnTo>
                    <a:pt x="167" y="100"/>
                  </a:lnTo>
                  <a:lnTo>
                    <a:pt x="167" y="10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2" name="Google Shape;2032;p55"/>
            <p:cNvSpPr/>
            <p:nvPr/>
          </p:nvSpPr>
          <p:spPr>
            <a:xfrm>
              <a:off x="650325" y="2290500"/>
              <a:ext cx="4175" cy="8325"/>
            </a:xfrm>
            <a:custGeom>
              <a:avLst/>
              <a:gdLst/>
              <a:ahLst/>
              <a:cxnLst/>
              <a:rect l="l" t="t" r="r" b="b"/>
              <a:pathLst>
                <a:path w="167" h="333" fill="none" extrusionOk="0">
                  <a:moveTo>
                    <a:pt x="100" y="0"/>
                  </a:moveTo>
                  <a:lnTo>
                    <a:pt x="100" y="0"/>
                  </a:lnTo>
                  <a:lnTo>
                    <a:pt x="0" y="50"/>
                  </a:lnTo>
                  <a:lnTo>
                    <a:pt x="0" y="50"/>
                  </a:lnTo>
                  <a:lnTo>
                    <a:pt x="83" y="200"/>
                  </a:lnTo>
                  <a:lnTo>
                    <a:pt x="166" y="333"/>
                  </a:lnTo>
                  <a:lnTo>
                    <a:pt x="166" y="333"/>
                  </a:lnTo>
                  <a:lnTo>
                    <a:pt x="150" y="166"/>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3" name="Google Shape;2033;p55"/>
            <p:cNvSpPr/>
            <p:nvPr/>
          </p:nvSpPr>
          <p:spPr>
            <a:xfrm>
              <a:off x="973175" y="2089800"/>
              <a:ext cx="40325" cy="48225"/>
            </a:xfrm>
            <a:custGeom>
              <a:avLst/>
              <a:gdLst/>
              <a:ahLst/>
              <a:cxnLst/>
              <a:rect l="l" t="t" r="r" b="b"/>
              <a:pathLst>
                <a:path w="1613" h="1929" extrusionOk="0">
                  <a:moveTo>
                    <a:pt x="1364" y="0"/>
                  </a:moveTo>
                  <a:lnTo>
                    <a:pt x="1098" y="17"/>
                  </a:lnTo>
                  <a:lnTo>
                    <a:pt x="965" y="33"/>
                  </a:lnTo>
                  <a:lnTo>
                    <a:pt x="815" y="67"/>
                  </a:lnTo>
                  <a:lnTo>
                    <a:pt x="666" y="100"/>
                  </a:lnTo>
                  <a:lnTo>
                    <a:pt x="516" y="166"/>
                  </a:lnTo>
                  <a:lnTo>
                    <a:pt x="383" y="233"/>
                  </a:lnTo>
                  <a:lnTo>
                    <a:pt x="250" y="333"/>
                  </a:lnTo>
                  <a:lnTo>
                    <a:pt x="150" y="449"/>
                  </a:lnTo>
                  <a:lnTo>
                    <a:pt x="67" y="582"/>
                  </a:lnTo>
                  <a:lnTo>
                    <a:pt x="17" y="748"/>
                  </a:lnTo>
                  <a:lnTo>
                    <a:pt x="1" y="948"/>
                  </a:lnTo>
                  <a:lnTo>
                    <a:pt x="17" y="1130"/>
                  </a:lnTo>
                  <a:lnTo>
                    <a:pt x="67" y="1297"/>
                  </a:lnTo>
                  <a:lnTo>
                    <a:pt x="134" y="1446"/>
                  </a:lnTo>
                  <a:lnTo>
                    <a:pt x="233" y="1562"/>
                  </a:lnTo>
                  <a:lnTo>
                    <a:pt x="350" y="1662"/>
                  </a:lnTo>
                  <a:lnTo>
                    <a:pt x="483" y="1729"/>
                  </a:lnTo>
                  <a:lnTo>
                    <a:pt x="632" y="1795"/>
                  </a:lnTo>
                  <a:lnTo>
                    <a:pt x="782" y="1845"/>
                  </a:lnTo>
                  <a:lnTo>
                    <a:pt x="932" y="1878"/>
                  </a:lnTo>
                  <a:lnTo>
                    <a:pt x="1081" y="1912"/>
                  </a:lnTo>
                  <a:lnTo>
                    <a:pt x="1330" y="1928"/>
                  </a:lnTo>
                  <a:lnTo>
                    <a:pt x="1580" y="1928"/>
                  </a:lnTo>
                  <a:lnTo>
                    <a:pt x="16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4" name="Google Shape;2034;p55"/>
            <p:cNvSpPr/>
            <p:nvPr/>
          </p:nvSpPr>
          <p:spPr>
            <a:xfrm>
              <a:off x="1011000" y="2089800"/>
              <a:ext cx="327875" cy="51950"/>
            </a:xfrm>
            <a:custGeom>
              <a:avLst/>
              <a:gdLst/>
              <a:ahLst/>
              <a:cxnLst/>
              <a:rect l="l" t="t" r="r" b="b"/>
              <a:pathLst>
                <a:path w="13115" h="2078" extrusionOk="0">
                  <a:moveTo>
                    <a:pt x="33" y="0"/>
                  </a:moveTo>
                  <a:lnTo>
                    <a:pt x="0" y="1928"/>
                  </a:lnTo>
                  <a:lnTo>
                    <a:pt x="11253" y="2078"/>
                  </a:lnTo>
                  <a:lnTo>
                    <a:pt x="12649" y="1380"/>
                  </a:lnTo>
                  <a:lnTo>
                    <a:pt x="13114" y="1147"/>
                  </a:lnTo>
                  <a:lnTo>
                    <a:pt x="12649" y="898"/>
                  </a:lnTo>
                  <a:lnTo>
                    <a:pt x="11269" y="150"/>
                  </a:lnTo>
                  <a:lnTo>
                    <a:pt x="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5" name="Google Shape;2035;p55"/>
            <p:cNvSpPr/>
            <p:nvPr/>
          </p:nvSpPr>
          <p:spPr>
            <a:xfrm>
              <a:off x="1327200" y="2112225"/>
              <a:ext cx="11675" cy="12075"/>
            </a:xfrm>
            <a:custGeom>
              <a:avLst/>
              <a:gdLst/>
              <a:ahLst/>
              <a:cxnLst/>
              <a:rect l="l" t="t" r="r" b="b"/>
              <a:pathLst>
                <a:path w="467" h="483" extrusionOk="0">
                  <a:moveTo>
                    <a:pt x="1" y="1"/>
                  </a:moveTo>
                  <a:lnTo>
                    <a:pt x="1" y="483"/>
                  </a:lnTo>
                  <a:lnTo>
                    <a:pt x="466" y="250"/>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6" name="Google Shape;2036;p55"/>
            <p:cNvSpPr/>
            <p:nvPr/>
          </p:nvSpPr>
          <p:spPr>
            <a:xfrm>
              <a:off x="1009325" y="2085625"/>
              <a:ext cx="12075" cy="56550"/>
            </a:xfrm>
            <a:custGeom>
              <a:avLst/>
              <a:gdLst/>
              <a:ahLst/>
              <a:cxnLst/>
              <a:rect l="l" t="t" r="r" b="b"/>
              <a:pathLst>
                <a:path w="483" h="2262" extrusionOk="0">
                  <a:moveTo>
                    <a:pt x="34" y="1"/>
                  </a:moveTo>
                  <a:lnTo>
                    <a:pt x="1" y="2261"/>
                  </a:lnTo>
                  <a:lnTo>
                    <a:pt x="450" y="2261"/>
                  </a:lnTo>
                  <a:lnTo>
                    <a:pt x="48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7" name="Google Shape;2037;p55"/>
            <p:cNvSpPr/>
            <p:nvPr/>
          </p:nvSpPr>
          <p:spPr>
            <a:xfrm>
              <a:off x="1021800" y="2086050"/>
              <a:ext cx="12075" cy="56125"/>
            </a:xfrm>
            <a:custGeom>
              <a:avLst/>
              <a:gdLst/>
              <a:ahLst/>
              <a:cxnLst/>
              <a:rect l="l" t="t" r="r" b="b"/>
              <a:pathLst>
                <a:path w="483" h="2245" extrusionOk="0">
                  <a:moveTo>
                    <a:pt x="34" y="1"/>
                  </a:moveTo>
                  <a:lnTo>
                    <a:pt x="0" y="2244"/>
                  </a:lnTo>
                  <a:lnTo>
                    <a:pt x="449" y="2244"/>
                  </a:lnTo>
                  <a:lnTo>
                    <a:pt x="48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8" name="Google Shape;2038;p55"/>
            <p:cNvSpPr/>
            <p:nvPr/>
          </p:nvSpPr>
          <p:spPr>
            <a:xfrm>
              <a:off x="1033425" y="2086050"/>
              <a:ext cx="101825" cy="18300"/>
            </a:xfrm>
            <a:custGeom>
              <a:avLst/>
              <a:gdLst/>
              <a:ahLst/>
              <a:cxnLst/>
              <a:rect l="l" t="t" r="r" b="b"/>
              <a:pathLst>
                <a:path w="4073" h="732" extrusionOk="0">
                  <a:moveTo>
                    <a:pt x="17" y="1"/>
                  </a:moveTo>
                  <a:lnTo>
                    <a:pt x="1" y="732"/>
                  </a:lnTo>
                  <a:lnTo>
                    <a:pt x="4073" y="383"/>
                  </a:lnTo>
                  <a:lnTo>
                    <a:pt x="4073" y="117"/>
                  </a:lnTo>
                  <a:lnTo>
                    <a:pt x="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39" name="Google Shape;2039;p55"/>
            <p:cNvSpPr/>
            <p:nvPr/>
          </p:nvSpPr>
          <p:spPr>
            <a:xfrm>
              <a:off x="681900" y="2184950"/>
              <a:ext cx="528575" cy="283825"/>
            </a:xfrm>
            <a:custGeom>
              <a:avLst/>
              <a:gdLst/>
              <a:ahLst/>
              <a:cxnLst/>
              <a:rect l="l" t="t" r="r" b="b"/>
              <a:pathLst>
                <a:path w="21143" h="11353" extrusionOk="0">
                  <a:moveTo>
                    <a:pt x="15790" y="0"/>
                  </a:moveTo>
                  <a:lnTo>
                    <a:pt x="15657" y="17"/>
                  </a:lnTo>
                  <a:lnTo>
                    <a:pt x="15608" y="50"/>
                  </a:lnTo>
                  <a:lnTo>
                    <a:pt x="15558" y="83"/>
                  </a:lnTo>
                  <a:lnTo>
                    <a:pt x="15508" y="117"/>
                  </a:lnTo>
                  <a:lnTo>
                    <a:pt x="15475" y="167"/>
                  </a:lnTo>
                  <a:lnTo>
                    <a:pt x="15275" y="466"/>
                  </a:lnTo>
                  <a:lnTo>
                    <a:pt x="15026" y="798"/>
                  </a:lnTo>
                  <a:lnTo>
                    <a:pt x="14727" y="1164"/>
                  </a:lnTo>
                  <a:lnTo>
                    <a:pt x="14378" y="1563"/>
                  </a:lnTo>
                  <a:lnTo>
                    <a:pt x="13995" y="1962"/>
                  </a:lnTo>
                  <a:lnTo>
                    <a:pt x="13596" y="2377"/>
                  </a:lnTo>
                  <a:lnTo>
                    <a:pt x="12749" y="3192"/>
                  </a:lnTo>
                  <a:lnTo>
                    <a:pt x="11934" y="3956"/>
                  </a:lnTo>
                  <a:lnTo>
                    <a:pt x="11203" y="4621"/>
                  </a:lnTo>
                  <a:lnTo>
                    <a:pt x="10322" y="5402"/>
                  </a:lnTo>
                  <a:lnTo>
                    <a:pt x="10272" y="5435"/>
                  </a:lnTo>
                  <a:lnTo>
                    <a:pt x="10189" y="5469"/>
                  </a:lnTo>
                  <a:lnTo>
                    <a:pt x="10106" y="5485"/>
                  </a:lnTo>
                  <a:lnTo>
                    <a:pt x="9990" y="5502"/>
                  </a:lnTo>
                  <a:lnTo>
                    <a:pt x="9690" y="5519"/>
                  </a:lnTo>
                  <a:lnTo>
                    <a:pt x="9325" y="5502"/>
                  </a:lnTo>
                  <a:lnTo>
                    <a:pt x="8909" y="5485"/>
                  </a:lnTo>
                  <a:lnTo>
                    <a:pt x="8427" y="5435"/>
                  </a:lnTo>
                  <a:lnTo>
                    <a:pt x="7330" y="5302"/>
                  </a:lnTo>
                  <a:lnTo>
                    <a:pt x="6117" y="5120"/>
                  </a:lnTo>
                  <a:lnTo>
                    <a:pt x="4820" y="4937"/>
                  </a:lnTo>
                  <a:lnTo>
                    <a:pt x="3524" y="4737"/>
                  </a:lnTo>
                  <a:lnTo>
                    <a:pt x="2277" y="4555"/>
                  </a:lnTo>
                  <a:lnTo>
                    <a:pt x="1812" y="4521"/>
                  </a:lnTo>
                  <a:lnTo>
                    <a:pt x="1380" y="4505"/>
                  </a:lnTo>
                  <a:lnTo>
                    <a:pt x="1197" y="4521"/>
                  </a:lnTo>
                  <a:lnTo>
                    <a:pt x="1014" y="4538"/>
                  </a:lnTo>
                  <a:lnTo>
                    <a:pt x="848" y="4571"/>
                  </a:lnTo>
                  <a:lnTo>
                    <a:pt x="698" y="4604"/>
                  </a:lnTo>
                  <a:lnTo>
                    <a:pt x="565" y="4654"/>
                  </a:lnTo>
                  <a:lnTo>
                    <a:pt x="449" y="4704"/>
                  </a:lnTo>
                  <a:lnTo>
                    <a:pt x="333" y="4771"/>
                  </a:lnTo>
                  <a:lnTo>
                    <a:pt x="250" y="4837"/>
                  </a:lnTo>
                  <a:lnTo>
                    <a:pt x="167" y="4920"/>
                  </a:lnTo>
                  <a:lnTo>
                    <a:pt x="100" y="5003"/>
                  </a:lnTo>
                  <a:lnTo>
                    <a:pt x="50" y="5086"/>
                  </a:lnTo>
                  <a:lnTo>
                    <a:pt x="17" y="5186"/>
                  </a:lnTo>
                  <a:lnTo>
                    <a:pt x="0" y="5286"/>
                  </a:lnTo>
                  <a:lnTo>
                    <a:pt x="0" y="5402"/>
                  </a:lnTo>
                  <a:lnTo>
                    <a:pt x="0" y="5519"/>
                  </a:lnTo>
                  <a:lnTo>
                    <a:pt x="34" y="5635"/>
                  </a:lnTo>
                  <a:lnTo>
                    <a:pt x="67" y="5751"/>
                  </a:lnTo>
                  <a:lnTo>
                    <a:pt x="133" y="5884"/>
                  </a:lnTo>
                  <a:lnTo>
                    <a:pt x="200" y="6017"/>
                  </a:lnTo>
                  <a:lnTo>
                    <a:pt x="283" y="6150"/>
                  </a:lnTo>
                  <a:lnTo>
                    <a:pt x="383" y="6283"/>
                  </a:lnTo>
                  <a:lnTo>
                    <a:pt x="499" y="6433"/>
                  </a:lnTo>
                  <a:lnTo>
                    <a:pt x="798" y="6715"/>
                  </a:lnTo>
                  <a:lnTo>
                    <a:pt x="1147" y="7014"/>
                  </a:lnTo>
                  <a:lnTo>
                    <a:pt x="1563" y="7314"/>
                  </a:lnTo>
                  <a:lnTo>
                    <a:pt x="1978" y="7580"/>
                  </a:lnTo>
                  <a:lnTo>
                    <a:pt x="2510" y="7895"/>
                  </a:lnTo>
                  <a:lnTo>
                    <a:pt x="3142" y="8228"/>
                  </a:lnTo>
                  <a:lnTo>
                    <a:pt x="3840" y="8593"/>
                  </a:lnTo>
                  <a:lnTo>
                    <a:pt x="4621" y="8976"/>
                  </a:lnTo>
                  <a:lnTo>
                    <a:pt x="5435" y="9358"/>
                  </a:lnTo>
                  <a:lnTo>
                    <a:pt x="6283" y="9740"/>
                  </a:lnTo>
                  <a:lnTo>
                    <a:pt x="7147" y="10106"/>
                  </a:lnTo>
                  <a:lnTo>
                    <a:pt x="8028" y="10438"/>
                  </a:lnTo>
                  <a:lnTo>
                    <a:pt x="8876" y="10738"/>
                  </a:lnTo>
                  <a:lnTo>
                    <a:pt x="9690" y="10987"/>
                  </a:lnTo>
                  <a:lnTo>
                    <a:pt x="10089" y="11087"/>
                  </a:lnTo>
                  <a:lnTo>
                    <a:pt x="10472" y="11186"/>
                  </a:lnTo>
                  <a:lnTo>
                    <a:pt x="10837" y="11253"/>
                  </a:lnTo>
                  <a:lnTo>
                    <a:pt x="11186" y="11303"/>
                  </a:lnTo>
                  <a:lnTo>
                    <a:pt x="11502" y="11336"/>
                  </a:lnTo>
                  <a:lnTo>
                    <a:pt x="11818" y="11353"/>
                  </a:lnTo>
                  <a:lnTo>
                    <a:pt x="12101" y="11353"/>
                  </a:lnTo>
                  <a:lnTo>
                    <a:pt x="12350" y="11319"/>
                  </a:lnTo>
                  <a:lnTo>
                    <a:pt x="12583" y="11269"/>
                  </a:lnTo>
                  <a:lnTo>
                    <a:pt x="12782" y="11186"/>
                  </a:lnTo>
                  <a:lnTo>
                    <a:pt x="13364" y="10871"/>
                  </a:lnTo>
                  <a:lnTo>
                    <a:pt x="13945" y="10521"/>
                  </a:lnTo>
                  <a:lnTo>
                    <a:pt x="14544" y="10123"/>
                  </a:lnTo>
                  <a:lnTo>
                    <a:pt x="15142" y="9707"/>
                  </a:lnTo>
                  <a:lnTo>
                    <a:pt x="15724" y="9258"/>
                  </a:lnTo>
                  <a:lnTo>
                    <a:pt x="16322" y="8793"/>
                  </a:lnTo>
                  <a:lnTo>
                    <a:pt x="16887" y="8311"/>
                  </a:lnTo>
                  <a:lnTo>
                    <a:pt x="17452" y="7829"/>
                  </a:lnTo>
                  <a:lnTo>
                    <a:pt x="18533" y="6881"/>
                  </a:lnTo>
                  <a:lnTo>
                    <a:pt x="19514" y="5984"/>
                  </a:lnTo>
                  <a:lnTo>
                    <a:pt x="20361" y="5186"/>
                  </a:lnTo>
                  <a:lnTo>
                    <a:pt x="21059" y="4555"/>
                  </a:lnTo>
                  <a:lnTo>
                    <a:pt x="21093" y="4505"/>
                  </a:lnTo>
                  <a:lnTo>
                    <a:pt x="21126" y="4471"/>
                  </a:lnTo>
                  <a:lnTo>
                    <a:pt x="21142" y="4422"/>
                  </a:lnTo>
                  <a:lnTo>
                    <a:pt x="21142" y="4355"/>
                  </a:lnTo>
                  <a:lnTo>
                    <a:pt x="21142" y="4239"/>
                  </a:lnTo>
                  <a:lnTo>
                    <a:pt x="21093" y="4089"/>
                  </a:lnTo>
                  <a:lnTo>
                    <a:pt x="21026" y="3923"/>
                  </a:lnTo>
                  <a:lnTo>
                    <a:pt x="20926" y="3757"/>
                  </a:lnTo>
                  <a:lnTo>
                    <a:pt x="20793" y="3574"/>
                  </a:lnTo>
                  <a:lnTo>
                    <a:pt x="20644" y="3374"/>
                  </a:lnTo>
                  <a:lnTo>
                    <a:pt x="20478" y="3175"/>
                  </a:lnTo>
                  <a:lnTo>
                    <a:pt x="20295" y="2959"/>
                  </a:lnTo>
                  <a:lnTo>
                    <a:pt x="19846" y="2510"/>
                  </a:lnTo>
                  <a:lnTo>
                    <a:pt x="19364" y="2078"/>
                  </a:lnTo>
                  <a:lnTo>
                    <a:pt x="18849" y="1629"/>
                  </a:lnTo>
                  <a:lnTo>
                    <a:pt x="18300" y="1230"/>
                  </a:lnTo>
                  <a:lnTo>
                    <a:pt x="17768" y="848"/>
                  </a:lnTo>
                  <a:lnTo>
                    <a:pt x="17236" y="516"/>
                  </a:lnTo>
                  <a:lnTo>
                    <a:pt x="16987" y="383"/>
                  </a:lnTo>
                  <a:lnTo>
                    <a:pt x="16754" y="266"/>
                  </a:lnTo>
                  <a:lnTo>
                    <a:pt x="16522" y="167"/>
                  </a:lnTo>
                  <a:lnTo>
                    <a:pt x="16306" y="83"/>
                  </a:lnTo>
                  <a:lnTo>
                    <a:pt x="16123" y="34"/>
                  </a:lnTo>
                  <a:lnTo>
                    <a:pt x="1594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0" name="Google Shape;2040;p55"/>
            <p:cNvSpPr/>
            <p:nvPr/>
          </p:nvSpPr>
          <p:spPr>
            <a:xfrm>
              <a:off x="681900" y="2184950"/>
              <a:ext cx="528575" cy="283825"/>
            </a:xfrm>
            <a:custGeom>
              <a:avLst/>
              <a:gdLst/>
              <a:ahLst/>
              <a:cxnLst/>
              <a:rect l="l" t="t" r="r" b="b"/>
              <a:pathLst>
                <a:path w="21143" h="11353" fill="none" extrusionOk="0">
                  <a:moveTo>
                    <a:pt x="1563" y="7314"/>
                  </a:moveTo>
                  <a:lnTo>
                    <a:pt x="1563" y="7314"/>
                  </a:lnTo>
                  <a:lnTo>
                    <a:pt x="1978" y="7580"/>
                  </a:lnTo>
                  <a:lnTo>
                    <a:pt x="2510" y="7895"/>
                  </a:lnTo>
                  <a:lnTo>
                    <a:pt x="3142" y="8228"/>
                  </a:lnTo>
                  <a:lnTo>
                    <a:pt x="3840" y="8593"/>
                  </a:lnTo>
                  <a:lnTo>
                    <a:pt x="4621" y="8976"/>
                  </a:lnTo>
                  <a:lnTo>
                    <a:pt x="5435" y="9358"/>
                  </a:lnTo>
                  <a:lnTo>
                    <a:pt x="6283" y="9740"/>
                  </a:lnTo>
                  <a:lnTo>
                    <a:pt x="7147" y="10106"/>
                  </a:lnTo>
                  <a:lnTo>
                    <a:pt x="8028" y="10438"/>
                  </a:lnTo>
                  <a:lnTo>
                    <a:pt x="8876" y="10738"/>
                  </a:lnTo>
                  <a:lnTo>
                    <a:pt x="9690" y="10987"/>
                  </a:lnTo>
                  <a:lnTo>
                    <a:pt x="10089" y="11087"/>
                  </a:lnTo>
                  <a:lnTo>
                    <a:pt x="10472" y="11186"/>
                  </a:lnTo>
                  <a:lnTo>
                    <a:pt x="10837" y="11253"/>
                  </a:lnTo>
                  <a:lnTo>
                    <a:pt x="11186" y="11303"/>
                  </a:lnTo>
                  <a:lnTo>
                    <a:pt x="11502" y="11336"/>
                  </a:lnTo>
                  <a:lnTo>
                    <a:pt x="11818" y="11353"/>
                  </a:lnTo>
                  <a:lnTo>
                    <a:pt x="12101" y="11353"/>
                  </a:lnTo>
                  <a:lnTo>
                    <a:pt x="12350" y="11319"/>
                  </a:lnTo>
                  <a:lnTo>
                    <a:pt x="12583" y="11269"/>
                  </a:lnTo>
                  <a:lnTo>
                    <a:pt x="12782" y="11186"/>
                  </a:lnTo>
                  <a:lnTo>
                    <a:pt x="12782" y="11186"/>
                  </a:lnTo>
                  <a:lnTo>
                    <a:pt x="13364" y="10871"/>
                  </a:lnTo>
                  <a:lnTo>
                    <a:pt x="13945" y="10521"/>
                  </a:lnTo>
                  <a:lnTo>
                    <a:pt x="14544" y="10123"/>
                  </a:lnTo>
                  <a:lnTo>
                    <a:pt x="15142" y="9707"/>
                  </a:lnTo>
                  <a:lnTo>
                    <a:pt x="15724" y="9258"/>
                  </a:lnTo>
                  <a:lnTo>
                    <a:pt x="16322" y="8793"/>
                  </a:lnTo>
                  <a:lnTo>
                    <a:pt x="16887" y="8311"/>
                  </a:lnTo>
                  <a:lnTo>
                    <a:pt x="17452" y="7829"/>
                  </a:lnTo>
                  <a:lnTo>
                    <a:pt x="18533" y="6881"/>
                  </a:lnTo>
                  <a:lnTo>
                    <a:pt x="19514" y="5984"/>
                  </a:lnTo>
                  <a:lnTo>
                    <a:pt x="20361" y="5186"/>
                  </a:lnTo>
                  <a:lnTo>
                    <a:pt x="21059" y="4555"/>
                  </a:lnTo>
                  <a:lnTo>
                    <a:pt x="21059" y="4555"/>
                  </a:lnTo>
                  <a:lnTo>
                    <a:pt x="21093" y="4505"/>
                  </a:lnTo>
                  <a:lnTo>
                    <a:pt x="21126" y="4471"/>
                  </a:lnTo>
                  <a:lnTo>
                    <a:pt x="21142" y="4422"/>
                  </a:lnTo>
                  <a:lnTo>
                    <a:pt x="21142" y="4355"/>
                  </a:lnTo>
                  <a:lnTo>
                    <a:pt x="21142" y="4239"/>
                  </a:lnTo>
                  <a:lnTo>
                    <a:pt x="21093" y="4089"/>
                  </a:lnTo>
                  <a:lnTo>
                    <a:pt x="21026" y="3923"/>
                  </a:lnTo>
                  <a:lnTo>
                    <a:pt x="20926" y="3757"/>
                  </a:lnTo>
                  <a:lnTo>
                    <a:pt x="20793" y="3574"/>
                  </a:lnTo>
                  <a:lnTo>
                    <a:pt x="20644" y="3374"/>
                  </a:lnTo>
                  <a:lnTo>
                    <a:pt x="20478" y="3175"/>
                  </a:lnTo>
                  <a:lnTo>
                    <a:pt x="20295" y="2959"/>
                  </a:lnTo>
                  <a:lnTo>
                    <a:pt x="19846" y="2510"/>
                  </a:lnTo>
                  <a:lnTo>
                    <a:pt x="19364" y="2078"/>
                  </a:lnTo>
                  <a:lnTo>
                    <a:pt x="18849" y="1629"/>
                  </a:lnTo>
                  <a:lnTo>
                    <a:pt x="18300" y="1230"/>
                  </a:lnTo>
                  <a:lnTo>
                    <a:pt x="17768" y="848"/>
                  </a:lnTo>
                  <a:lnTo>
                    <a:pt x="17236" y="516"/>
                  </a:lnTo>
                  <a:lnTo>
                    <a:pt x="16987" y="383"/>
                  </a:lnTo>
                  <a:lnTo>
                    <a:pt x="16754" y="266"/>
                  </a:lnTo>
                  <a:lnTo>
                    <a:pt x="16522" y="167"/>
                  </a:lnTo>
                  <a:lnTo>
                    <a:pt x="16306" y="83"/>
                  </a:lnTo>
                  <a:lnTo>
                    <a:pt x="16123" y="34"/>
                  </a:lnTo>
                  <a:lnTo>
                    <a:pt x="15940" y="0"/>
                  </a:lnTo>
                  <a:lnTo>
                    <a:pt x="15790" y="0"/>
                  </a:lnTo>
                  <a:lnTo>
                    <a:pt x="15657" y="17"/>
                  </a:lnTo>
                  <a:lnTo>
                    <a:pt x="15608" y="50"/>
                  </a:lnTo>
                  <a:lnTo>
                    <a:pt x="15558" y="83"/>
                  </a:lnTo>
                  <a:lnTo>
                    <a:pt x="15508" y="117"/>
                  </a:lnTo>
                  <a:lnTo>
                    <a:pt x="15475" y="167"/>
                  </a:lnTo>
                  <a:lnTo>
                    <a:pt x="15475" y="167"/>
                  </a:lnTo>
                  <a:lnTo>
                    <a:pt x="15275" y="466"/>
                  </a:lnTo>
                  <a:lnTo>
                    <a:pt x="15026" y="798"/>
                  </a:lnTo>
                  <a:lnTo>
                    <a:pt x="14727" y="1164"/>
                  </a:lnTo>
                  <a:lnTo>
                    <a:pt x="14378" y="1563"/>
                  </a:lnTo>
                  <a:lnTo>
                    <a:pt x="13995" y="1962"/>
                  </a:lnTo>
                  <a:lnTo>
                    <a:pt x="13596" y="2377"/>
                  </a:lnTo>
                  <a:lnTo>
                    <a:pt x="12749" y="3192"/>
                  </a:lnTo>
                  <a:lnTo>
                    <a:pt x="11934" y="3956"/>
                  </a:lnTo>
                  <a:lnTo>
                    <a:pt x="11203" y="4621"/>
                  </a:lnTo>
                  <a:lnTo>
                    <a:pt x="10322" y="5402"/>
                  </a:lnTo>
                  <a:lnTo>
                    <a:pt x="10322" y="5402"/>
                  </a:lnTo>
                  <a:lnTo>
                    <a:pt x="10272" y="5435"/>
                  </a:lnTo>
                  <a:lnTo>
                    <a:pt x="10189" y="5469"/>
                  </a:lnTo>
                  <a:lnTo>
                    <a:pt x="10106" y="5485"/>
                  </a:lnTo>
                  <a:lnTo>
                    <a:pt x="9990" y="5502"/>
                  </a:lnTo>
                  <a:lnTo>
                    <a:pt x="9690" y="5519"/>
                  </a:lnTo>
                  <a:lnTo>
                    <a:pt x="9325" y="5502"/>
                  </a:lnTo>
                  <a:lnTo>
                    <a:pt x="8909" y="5485"/>
                  </a:lnTo>
                  <a:lnTo>
                    <a:pt x="8427" y="5435"/>
                  </a:lnTo>
                  <a:lnTo>
                    <a:pt x="7330" y="5302"/>
                  </a:lnTo>
                  <a:lnTo>
                    <a:pt x="6117" y="5120"/>
                  </a:lnTo>
                  <a:lnTo>
                    <a:pt x="4820" y="4937"/>
                  </a:lnTo>
                  <a:lnTo>
                    <a:pt x="3524" y="4737"/>
                  </a:lnTo>
                  <a:lnTo>
                    <a:pt x="2277" y="4555"/>
                  </a:lnTo>
                  <a:lnTo>
                    <a:pt x="2277" y="4555"/>
                  </a:lnTo>
                  <a:lnTo>
                    <a:pt x="1812" y="4521"/>
                  </a:lnTo>
                  <a:lnTo>
                    <a:pt x="1380" y="4505"/>
                  </a:lnTo>
                  <a:lnTo>
                    <a:pt x="1197" y="4521"/>
                  </a:lnTo>
                  <a:lnTo>
                    <a:pt x="1014" y="4538"/>
                  </a:lnTo>
                  <a:lnTo>
                    <a:pt x="848" y="4571"/>
                  </a:lnTo>
                  <a:lnTo>
                    <a:pt x="698" y="4604"/>
                  </a:lnTo>
                  <a:lnTo>
                    <a:pt x="565" y="4654"/>
                  </a:lnTo>
                  <a:lnTo>
                    <a:pt x="449" y="4704"/>
                  </a:lnTo>
                  <a:lnTo>
                    <a:pt x="333" y="4771"/>
                  </a:lnTo>
                  <a:lnTo>
                    <a:pt x="250" y="4837"/>
                  </a:lnTo>
                  <a:lnTo>
                    <a:pt x="167" y="4920"/>
                  </a:lnTo>
                  <a:lnTo>
                    <a:pt x="100" y="5003"/>
                  </a:lnTo>
                  <a:lnTo>
                    <a:pt x="50" y="5086"/>
                  </a:lnTo>
                  <a:lnTo>
                    <a:pt x="17" y="5186"/>
                  </a:lnTo>
                  <a:lnTo>
                    <a:pt x="0" y="5286"/>
                  </a:lnTo>
                  <a:lnTo>
                    <a:pt x="0" y="5402"/>
                  </a:lnTo>
                  <a:lnTo>
                    <a:pt x="0" y="5519"/>
                  </a:lnTo>
                  <a:lnTo>
                    <a:pt x="34" y="5635"/>
                  </a:lnTo>
                  <a:lnTo>
                    <a:pt x="67" y="5751"/>
                  </a:lnTo>
                  <a:lnTo>
                    <a:pt x="133" y="5884"/>
                  </a:lnTo>
                  <a:lnTo>
                    <a:pt x="200" y="6017"/>
                  </a:lnTo>
                  <a:lnTo>
                    <a:pt x="283" y="6150"/>
                  </a:lnTo>
                  <a:lnTo>
                    <a:pt x="383" y="6283"/>
                  </a:lnTo>
                  <a:lnTo>
                    <a:pt x="499" y="6433"/>
                  </a:lnTo>
                  <a:lnTo>
                    <a:pt x="798" y="6715"/>
                  </a:lnTo>
                  <a:lnTo>
                    <a:pt x="1147" y="7014"/>
                  </a:lnTo>
                  <a:lnTo>
                    <a:pt x="1563" y="7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1" name="Google Shape;2041;p55"/>
            <p:cNvSpPr/>
            <p:nvPr/>
          </p:nvSpPr>
          <p:spPr>
            <a:xfrm>
              <a:off x="1056700" y="2054050"/>
              <a:ext cx="250600" cy="262650"/>
            </a:xfrm>
            <a:custGeom>
              <a:avLst/>
              <a:gdLst/>
              <a:ahLst/>
              <a:cxnLst/>
              <a:rect l="l" t="t" r="r" b="b"/>
              <a:pathLst>
                <a:path w="10024" h="10506" extrusionOk="0">
                  <a:moveTo>
                    <a:pt x="5901" y="1"/>
                  </a:moveTo>
                  <a:lnTo>
                    <a:pt x="5718" y="17"/>
                  </a:lnTo>
                  <a:lnTo>
                    <a:pt x="5519" y="51"/>
                  </a:lnTo>
                  <a:lnTo>
                    <a:pt x="5303" y="100"/>
                  </a:lnTo>
                  <a:lnTo>
                    <a:pt x="5070" y="184"/>
                  </a:lnTo>
                  <a:lnTo>
                    <a:pt x="4854" y="267"/>
                  </a:lnTo>
                  <a:lnTo>
                    <a:pt x="4621" y="366"/>
                  </a:lnTo>
                  <a:lnTo>
                    <a:pt x="4156" y="599"/>
                  </a:lnTo>
                  <a:lnTo>
                    <a:pt x="3707" y="865"/>
                  </a:lnTo>
                  <a:lnTo>
                    <a:pt x="3308" y="1131"/>
                  </a:lnTo>
                  <a:lnTo>
                    <a:pt x="2992" y="1380"/>
                  </a:lnTo>
                  <a:lnTo>
                    <a:pt x="2760" y="1580"/>
                  </a:lnTo>
                  <a:lnTo>
                    <a:pt x="2527" y="1796"/>
                  </a:lnTo>
                  <a:lnTo>
                    <a:pt x="2328" y="2012"/>
                  </a:lnTo>
                  <a:lnTo>
                    <a:pt x="2128" y="2228"/>
                  </a:lnTo>
                  <a:lnTo>
                    <a:pt x="1945" y="2461"/>
                  </a:lnTo>
                  <a:lnTo>
                    <a:pt x="1762" y="2677"/>
                  </a:lnTo>
                  <a:lnTo>
                    <a:pt x="1447" y="3142"/>
                  </a:lnTo>
                  <a:lnTo>
                    <a:pt x="1164" y="3591"/>
                  </a:lnTo>
                  <a:lnTo>
                    <a:pt x="915" y="4040"/>
                  </a:lnTo>
                  <a:lnTo>
                    <a:pt x="715" y="4472"/>
                  </a:lnTo>
                  <a:lnTo>
                    <a:pt x="532" y="4887"/>
                  </a:lnTo>
                  <a:lnTo>
                    <a:pt x="383" y="5270"/>
                  </a:lnTo>
                  <a:lnTo>
                    <a:pt x="267" y="5635"/>
                  </a:lnTo>
                  <a:lnTo>
                    <a:pt x="183" y="5951"/>
                  </a:lnTo>
                  <a:lnTo>
                    <a:pt x="100" y="6217"/>
                  </a:lnTo>
                  <a:lnTo>
                    <a:pt x="17" y="6616"/>
                  </a:lnTo>
                  <a:lnTo>
                    <a:pt x="1" y="6765"/>
                  </a:lnTo>
                  <a:lnTo>
                    <a:pt x="4871" y="10505"/>
                  </a:lnTo>
                  <a:lnTo>
                    <a:pt x="5120" y="10339"/>
                  </a:lnTo>
                  <a:lnTo>
                    <a:pt x="5535" y="10073"/>
                  </a:lnTo>
                  <a:lnTo>
                    <a:pt x="6632" y="9392"/>
                  </a:lnTo>
                  <a:lnTo>
                    <a:pt x="7214" y="8993"/>
                  </a:lnTo>
                  <a:lnTo>
                    <a:pt x="7763" y="8610"/>
                  </a:lnTo>
                  <a:lnTo>
                    <a:pt x="8228" y="8261"/>
                  </a:lnTo>
                  <a:lnTo>
                    <a:pt x="8411" y="8095"/>
                  </a:lnTo>
                  <a:lnTo>
                    <a:pt x="8544" y="7946"/>
                  </a:lnTo>
                  <a:lnTo>
                    <a:pt x="8810" y="7663"/>
                  </a:lnTo>
                  <a:lnTo>
                    <a:pt x="9092" y="7331"/>
                  </a:lnTo>
                  <a:lnTo>
                    <a:pt x="9375" y="6982"/>
                  </a:lnTo>
                  <a:lnTo>
                    <a:pt x="9624" y="6599"/>
                  </a:lnTo>
                  <a:lnTo>
                    <a:pt x="9724" y="6416"/>
                  </a:lnTo>
                  <a:lnTo>
                    <a:pt x="9824" y="6217"/>
                  </a:lnTo>
                  <a:lnTo>
                    <a:pt x="9907" y="6034"/>
                  </a:lnTo>
                  <a:lnTo>
                    <a:pt x="9973" y="5835"/>
                  </a:lnTo>
                  <a:lnTo>
                    <a:pt x="10006" y="5635"/>
                  </a:lnTo>
                  <a:lnTo>
                    <a:pt x="10023" y="5452"/>
                  </a:lnTo>
                  <a:lnTo>
                    <a:pt x="10023" y="5253"/>
                  </a:lnTo>
                  <a:lnTo>
                    <a:pt x="9990" y="5070"/>
                  </a:lnTo>
                  <a:lnTo>
                    <a:pt x="9940" y="4937"/>
                  </a:lnTo>
                  <a:lnTo>
                    <a:pt x="9874" y="4804"/>
                  </a:lnTo>
                  <a:lnTo>
                    <a:pt x="9807" y="4688"/>
                  </a:lnTo>
                  <a:lnTo>
                    <a:pt x="9724" y="4571"/>
                  </a:lnTo>
                  <a:lnTo>
                    <a:pt x="9624" y="4472"/>
                  </a:lnTo>
                  <a:lnTo>
                    <a:pt x="9524" y="4372"/>
                  </a:lnTo>
                  <a:lnTo>
                    <a:pt x="9408" y="4289"/>
                  </a:lnTo>
                  <a:lnTo>
                    <a:pt x="9292" y="4206"/>
                  </a:lnTo>
                  <a:lnTo>
                    <a:pt x="9308" y="4040"/>
                  </a:lnTo>
                  <a:lnTo>
                    <a:pt x="9325" y="3873"/>
                  </a:lnTo>
                  <a:lnTo>
                    <a:pt x="9325" y="3657"/>
                  </a:lnTo>
                  <a:lnTo>
                    <a:pt x="9292" y="3441"/>
                  </a:lnTo>
                  <a:lnTo>
                    <a:pt x="9242" y="3209"/>
                  </a:lnTo>
                  <a:lnTo>
                    <a:pt x="9192" y="3109"/>
                  </a:lnTo>
                  <a:lnTo>
                    <a:pt x="9142" y="3009"/>
                  </a:lnTo>
                  <a:lnTo>
                    <a:pt x="9076" y="2926"/>
                  </a:lnTo>
                  <a:lnTo>
                    <a:pt x="8993" y="2843"/>
                  </a:lnTo>
                  <a:lnTo>
                    <a:pt x="8893" y="2760"/>
                  </a:lnTo>
                  <a:lnTo>
                    <a:pt x="8777" y="2693"/>
                  </a:lnTo>
                  <a:lnTo>
                    <a:pt x="8644" y="2643"/>
                  </a:lnTo>
                  <a:lnTo>
                    <a:pt x="8527" y="2594"/>
                  </a:lnTo>
                  <a:lnTo>
                    <a:pt x="8394" y="2544"/>
                  </a:lnTo>
                  <a:lnTo>
                    <a:pt x="8261" y="2527"/>
                  </a:lnTo>
                  <a:lnTo>
                    <a:pt x="8128" y="2494"/>
                  </a:lnTo>
                  <a:lnTo>
                    <a:pt x="7995" y="2494"/>
                  </a:lnTo>
                  <a:lnTo>
                    <a:pt x="8029" y="2344"/>
                  </a:lnTo>
                  <a:lnTo>
                    <a:pt x="8062" y="2178"/>
                  </a:lnTo>
                  <a:lnTo>
                    <a:pt x="8078" y="1979"/>
                  </a:lnTo>
                  <a:lnTo>
                    <a:pt x="8062" y="1763"/>
                  </a:lnTo>
                  <a:lnTo>
                    <a:pt x="8045" y="1663"/>
                  </a:lnTo>
                  <a:lnTo>
                    <a:pt x="8029" y="1546"/>
                  </a:lnTo>
                  <a:lnTo>
                    <a:pt x="7979" y="1463"/>
                  </a:lnTo>
                  <a:lnTo>
                    <a:pt x="7929" y="1364"/>
                  </a:lnTo>
                  <a:lnTo>
                    <a:pt x="7862" y="1281"/>
                  </a:lnTo>
                  <a:lnTo>
                    <a:pt x="7779" y="1214"/>
                  </a:lnTo>
                  <a:lnTo>
                    <a:pt x="7663" y="1164"/>
                  </a:lnTo>
                  <a:lnTo>
                    <a:pt x="7547" y="1114"/>
                  </a:lnTo>
                  <a:lnTo>
                    <a:pt x="7430" y="1064"/>
                  </a:lnTo>
                  <a:lnTo>
                    <a:pt x="7297" y="1048"/>
                  </a:lnTo>
                  <a:lnTo>
                    <a:pt x="7181" y="1031"/>
                  </a:lnTo>
                  <a:lnTo>
                    <a:pt x="7048" y="1015"/>
                  </a:lnTo>
                  <a:lnTo>
                    <a:pt x="6915" y="1015"/>
                  </a:lnTo>
                  <a:lnTo>
                    <a:pt x="6799" y="1031"/>
                  </a:lnTo>
                  <a:lnTo>
                    <a:pt x="6799" y="882"/>
                  </a:lnTo>
                  <a:lnTo>
                    <a:pt x="6765" y="732"/>
                  </a:lnTo>
                  <a:lnTo>
                    <a:pt x="6716" y="599"/>
                  </a:lnTo>
                  <a:lnTo>
                    <a:pt x="6649" y="466"/>
                  </a:lnTo>
                  <a:lnTo>
                    <a:pt x="6566" y="333"/>
                  </a:lnTo>
                  <a:lnTo>
                    <a:pt x="6466" y="233"/>
                  </a:lnTo>
                  <a:lnTo>
                    <a:pt x="6350" y="134"/>
                  </a:lnTo>
                  <a:lnTo>
                    <a:pt x="6217" y="67"/>
                  </a:lnTo>
                  <a:lnTo>
                    <a:pt x="6067" y="17"/>
                  </a:lnTo>
                  <a:lnTo>
                    <a:pt x="5901"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2" name="Google Shape;2042;p55"/>
            <p:cNvSpPr/>
            <p:nvPr/>
          </p:nvSpPr>
          <p:spPr>
            <a:xfrm>
              <a:off x="1159750" y="2078975"/>
              <a:ext cx="64850" cy="49475"/>
            </a:xfrm>
            <a:custGeom>
              <a:avLst/>
              <a:gdLst/>
              <a:ahLst/>
              <a:cxnLst/>
              <a:rect l="l" t="t" r="r" b="b"/>
              <a:pathLst>
                <a:path w="2594" h="1979" extrusionOk="0">
                  <a:moveTo>
                    <a:pt x="2560" y="1"/>
                  </a:moveTo>
                  <a:lnTo>
                    <a:pt x="2211" y="200"/>
                  </a:lnTo>
                  <a:lnTo>
                    <a:pt x="1862" y="417"/>
                  </a:lnTo>
                  <a:lnTo>
                    <a:pt x="1546" y="649"/>
                  </a:lnTo>
                  <a:lnTo>
                    <a:pt x="1231" y="899"/>
                  </a:lnTo>
                  <a:lnTo>
                    <a:pt x="616" y="1414"/>
                  </a:lnTo>
                  <a:lnTo>
                    <a:pt x="1" y="1946"/>
                  </a:lnTo>
                  <a:lnTo>
                    <a:pt x="1" y="1962"/>
                  </a:lnTo>
                  <a:lnTo>
                    <a:pt x="1" y="1979"/>
                  </a:lnTo>
                  <a:lnTo>
                    <a:pt x="34" y="1979"/>
                  </a:lnTo>
                  <a:lnTo>
                    <a:pt x="333" y="1713"/>
                  </a:lnTo>
                  <a:lnTo>
                    <a:pt x="649" y="1464"/>
                  </a:lnTo>
                  <a:lnTo>
                    <a:pt x="1297" y="998"/>
                  </a:lnTo>
                  <a:lnTo>
                    <a:pt x="1962" y="533"/>
                  </a:lnTo>
                  <a:lnTo>
                    <a:pt x="2278" y="300"/>
                  </a:lnTo>
                  <a:lnTo>
                    <a:pt x="2594" y="51"/>
                  </a:lnTo>
                  <a:lnTo>
                    <a:pt x="2594" y="34"/>
                  </a:lnTo>
                  <a:lnTo>
                    <a:pt x="2594" y="18"/>
                  </a:lnTo>
                  <a:lnTo>
                    <a:pt x="2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3" name="Google Shape;2043;p55"/>
            <p:cNvSpPr/>
            <p:nvPr/>
          </p:nvSpPr>
          <p:spPr>
            <a:xfrm>
              <a:off x="1199225" y="2115150"/>
              <a:ext cx="56550" cy="55275"/>
            </a:xfrm>
            <a:custGeom>
              <a:avLst/>
              <a:gdLst/>
              <a:ahLst/>
              <a:cxnLst/>
              <a:rect l="l" t="t" r="r" b="b"/>
              <a:pathLst>
                <a:path w="2262" h="2211" extrusionOk="0">
                  <a:moveTo>
                    <a:pt x="2211" y="0"/>
                  </a:moveTo>
                  <a:lnTo>
                    <a:pt x="2045" y="116"/>
                  </a:lnTo>
                  <a:lnTo>
                    <a:pt x="1912" y="216"/>
                  </a:lnTo>
                  <a:lnTo>
                    <a:pt x="1762" y="349"/>
                  </a:lnTo>
                  <a:lnTo>
                    <a:pt x="1629" y="482"/>
                  </a:lnTo>
                  <a:lnTo>
                    <a:pt x="1081" y="1031"/>
                  </a:lnTo>
                  <a:lnTo>
                    <a:pt x="532" y="1596"/>
                  </a:lnTo>
                  <a:lnTo>
                    <a:pt x="1" y="2177"/>
                  </a:lnTo>
                  <a:lnTo>
                    <a:pt x="1" y="2211"/>
                  </a:lnTo>
                  <a:lnTo>
                    <a:pt x="34" y="2211"/>
                  </a:lnTo>
                  <a:lnTo>
                    <a:pt x="582" y="1662"/>
                  </a:lnTo>
                  <a:lnTo>
                    <a:pt x="1147" y="1114"/>
                  </a:lnTo>
                  <a:lnTo>
                    <a:pt x="1729" y="582"/>
                  </a:lnTo>
                  <a:lnTo>
                    <a:pt x="1862" y="465"/>
                  </a:lnTo>
                  <a:lnTo>
                    <a:pt x="2012" y="332"/>
                  </a:lnTo>
                  <a:lnTo>
                    <a:pt x="2128" y="199"/>
                  </a:lnTo>
                  <a:lnTo>
                    <a:pt x="2244" y="66"/>
                  </a:lnTo>
                  <a:lnTo>
                    <a:pt x="2261" y="33"/>
                  </a:lnTo>
                  <a:lnTo>
                    <a:pt x="2244" y="17"/>
                  </a:lnTo>
                  <a:lnTo>
                    <a:pt x="22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4" name="Google Shape;2044;p55"/>
            <p:cNvSpPr/>
            <p:nvPr/>
          </p:nvSpPr>
          <p:spPr>
            <a:xfrm>
              <a:off x="1238275" y="2159600"/>
              <a:ext cx="50325" cy="50725"/>
            </a:xfrm>
            <a:custGeom>
              <a:avLst/>
              <a:gdLst/>
              <a:ahLst/>
              <a:cxnLst/>
              <a:rect l="l" t="t" r="r" b="b"/>
              <a:pathLst>
                <a:path w="2013" h="2029" extrusionOk="0">
                  <a:moveTo>
                    <a:pt x="2012" y="0"/>
                  </a:moveTo>
                  <a:lnTo>
                    <a:pt x="1879" y="100"/>
                  </a:lnTo>
                  <a:lnTo>
                    <a:pt x="1746" y="200"/>
                  </a:lnTo>
                  <a:lnTo>
                    <a:pt x="1630" y="316"/>
                  </a:lnTo>
                  <a:lnTo>
                    <a:pt x="1514" y="449"/>
                  </a:lnTo>
                  <a:lnTo>
                    <a:pt x="1015" y="964"/>
                  </a:lnTo>
                  <a:lnTo>
                    <a:pt x="516" y="1480"/>
                  </a:lnTo>
                  <a:lnTo>
                    <a:pt x="1" y="1995"/>
                  </a:lnTo>
                  <a:lnTo>
                    <a:pt x="1" y="2012"/>
                  </a:lnTo>
                  <a:lnTo>
                    <a:pt x="18" y="2028"/>
                  </a:lnTo>
                  <a:lnTo>
                    <a:pt x="34" y="2028"/>
                  </a:lnTo>
                  <a:lnTo>
                    <a:pt x="1081" y="1014"/>
                  </a:lnTo>
                  <a:lnTo>
                    <a:pt x="1331" y="765"/>
                  </a:lnTo>
                  <a:lnTo>
                    <a:pt x="1580" y="516"/>
                  </a:lnTo>
                  <a:lnTo>
                    <a:pt x="1713" y="399"/>
                  </a:lnTo>
                  <a:lnTo>
                    <a:pt x="1813" y="283"/>
                  </a:lnTo>
                  <a:lnTo>
                    <a:pt x="1912" y="150"/>
                  </a:lnTo>
                  <a:lnTo>
                    <a:pt x="2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5" name="Google Shape;2045;p55"/>
            <p:cNvSpPr/>
            <p:nvPr/>
          </p:nvSpPr>
          <p:spPr>
            <a:xfrm>
              <a:off x="677750" y="2284675"/>
              <a:ext cx="406825" cy="192000"/>
            </a:xfrm>
            <a:custGeom>
              <a:avLst/>
              <a:gdLst/>
              <a:ahLst/>
              <a:cxnLst/>
              <a:rect l="l" t="t" r="r" b="b"/>
              <a:pathLst>
                <a:path w="16273" h="7680" extrusionOk="0">
                  <a:moveTo>
                    <a:pt x="11768" y="0"/>
                  </a:moveTo>
                  <a:lnTo>
                    <a:pt x="11103" y="632"/>
                  </a:lnTo>
                  <a:lnTo>
                    <a:pt x="10588" y="1081"/>
                  </a:lnTo>
                  <a:lnTo>
                    <a:pt x="10405" y="1230"/>
                  </a:lnTo>
                  <a:lnTo>
                    <a:pt x="10289" y="1297"/>
                  </a:lnTo>
                  <a:lnTo>
                    <a:pt x="10205" y="1313"/>
                  </a:lnTo>
                  <a:lnTo>
                    <a:pt x="10006" y="1297"/>
                  </a:lnTo>
                  <a:lnTo>
                    <a:pt x="9374" y="1247"/>
                  </a:lnTo>
                  <a:lnTo>
                    <a:pt x="7363" y="1048"/>
                  </a:lnTo>
                  <a:lnTo>
                    <a:pt x="4870" y="782"/>
                  </a:lnTo>
                  <a:lnTo>
                    <a:pt x="2576" y="532"/>
                  </a:lnTo>
                  <a:lnTo>
                    <a:pt x="2094" y="499"/>
                  </a:lnTo>
                  <a:lnTo>
                    <a:pt x="1662" y="499"/>
                  </a:lnTo>
                  <a:lnTo>
                    <a:pt x="1263" y="516"/>
                  </a:lnTo>
                  <a:lnTo>
                    <a:pt x="1080" y="549"/>
                  </a:lnTo>
                  <a:lnTo>
                    <a:pt x="914" y="582"/>
                  </a:lnTo>
                  <a:lnTo>
                    <a:pt x="748" y="632"/>
                  </a:lnTo>
                  <a:lnTo>
                    <a:pt x="615" y="682"/>
                  </a:lnTo>
                  <a:lnTo>
                    <a:pt x="482" y="732"/>
                  </a:lnTo>
                  <a:lnTo>
                    <a:pt x="366" y="798"/>
                  </a:lnTo>
                  <a:lnTo>
                    <a:pt x="266" y="881"/>
                  </a:lnTo>
                  <a:lnTo>
                    <a:pt x="183" y="964"/>
                  </a:lnTo>
                  <a:lnTo>
                    <a:pt x="116" y="1048"/>
                  </a:lnTo>
                  <a:lnTo>
                    <a:pt x="50" y="1147"/>
                  </a:lnTo>
                  <a:lnTo>
                    <a:pt x="17" y="1247"/>
                  </a:lnTo>
                  <a:lnTo>
                    <a:pt x="0" y="1363"/>
                  </a:lnTo>
                  <a:lnTo>
                    <a:pt x="0" y="1480"/>
                  </a:lnTo>
                  <a:lnTo>
                    <a:pt x="17" y="1613"/>
                  </a:lnTo>
                  <a:lnTo>
                    <a:pt x="67" y="1746"/>
                  </a:lnTo>
                  <a:lnTo>
                    <a:pt x="116" y="1879"/>
                  </a:lnTo>
                  <a:lnTo>
                    <a:pt x="200" y="2028"/>
                  </a:lnTo>
                  <a:lnTo>
                    <a:pt x="299" y="2178"/>
                  </a:lnTo>
                  <a:lnTo>
                    <a:pt x="416" y="2344"/>
                  </a:lnTo>
                  <a:lnTo>
                    <a:pt x="565" y="2510"/>
                  </a:lnTo>
                  <a:lnTo>
                    <a:pt x="731" y="2676"/>
                  </a:lnTo>
                  <a:lnTo>
                    <a:pt x="914" y="2859"/>
                  </a:lnTo>
                  <a:lnTo>
                    <a:pt x="1130" y="3042"/>
                  </a:lnTo>
                  <a:lnTo>
                    <a:pt x="1363" y="3241"/>
                  </a:lnTo>
                  <a:lnTo>
                    <a:pt x="1629" y="3441"/>
                  </a:lnTo>
                  <a:lnTo>
                    <a:pt x="1912" y="3640"/>
                  </a:lnTo>
                  <a:lnTo>
                    <a:pt x="2211" y="3856"/>
                  </a:lnTo>
                  <a:lnTo>
                    <a:pt x="2543" y="4056"/>
                  </a:lnTo>
                  <a:lnTo>
                    <a:pt x="3225" y="4455"/>
                  </a:lnTo>
                  <a:lnTo>
                    <a:pt x="3956" y="4837"/>
                  </a:lnTo>
                  <a:lnTo>
                    <a:pt x="4737" y="5203"/>
                  </a:lnTo>
                  <a:lnTo>
                    <a:pt x="5518" y="5568"/>
                  </a:lnTo>
                  <a:lnTo>
                    <a:pt x="6316" y="5901"/>
                  </a:lnTo>
                  <a:lnTo>
                    <a:pt x="7114" y="6200"/>
                  </a:lnTo>
                  <a:lnTo>
                    <a:pt x="7912" y="6483"/>
                  </a:lnTo>
                  <a:lnTo>
                    <a:pt x="8676" y="6749"/>
                  </a:lnTo>
                  <a:lnTo>
                    <a:pt x="9408" y="6981"/>
                  </a:lnTo>
                  <a:lnTo>
                    <a:pt x="10089" y="7181"/>
                  </a:lnTo>
                  <a:lnTo>
                    <a:pt x="10704" y="7347"/>
                  </a:lnTo>
                  <a:lnTo>
                    <a:pt x="11269" y="7496"/>
                  </a:lnTo>
                  <a:lnTo>
                    <a:pt x="11751" y="7596"/>
                  </a:lnTo>
                  <a:lnTo>
                    <a:pt x="12134" y="7646"/>
                  </a:lnTo>
                  <a:lnTo>
                    <a:pt x="12416" y="7679"/>
                  </a:lnTo>
                  <a:lnTo>
                    <a:pt x="12532" y="7679"/>
                  </a:lnTo>
                  <a:lnTo>
                    <a:pt x="12649" y="7663"/>
                  </a:lnTo>
                  <a:lnTo>
                    <a:pt x="12915" y="7596"/>
                  </a:lnTo>
                  <a:lnTo>
                    <a:pt x="13214" y="7513"/>
                  </a:lnTo>
                  <a:lnTo>
                    <a:pt x="13513" y="7397"/>
                  </a:lnTo>
                  <a:lnTo>
                    <a:pt x="13846" y="7247"/>
                  </a:lnTo>
                  <a:lnTo>
                    <a:pt x="14161" y="7098"/>
                  </a:lnTo>
                  <a:lnTo>
                    <a:pt x="14793" y="6749"/>
                  </a:lnTo>
                  <a:lnTo>
                    <a:pt x="15375" y="6399"/>
                  </a:lnTo>
                  <a:lnTo>
                    <a:pt x="15840" y="6100"/>
                  </a:lnTo>
                  <a:lnTo>
                    <a:pt x="16272" y="5801"/>
                  </a:lnTo>
                  <a:lnTo>
                    <a:pt x="1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6" name="Google Shape;2046;p55"/>
            <p:cNvSpPr/>
            <p:nvPr/>
          </p:nvSpPr>
          <p:spPr>
            <a:xfrm>
              <a:off x="677750" y="2284675"/>
              <a:ext cx="406825" cy="192000"/>
            </a:xfrm>
            <a:custGeom>
              <a:avLst/>
              <a:gdLst/>
              <a:ahLst/>
              <a:cxnLst/>
              <a:rect l="l" t="t" r="r" b="b"/>
              <a:pathLst>
                <a:path w="16273" h="7680" fill="none" extrusionOk="0">
                  <a:moveTo>
                    <a:pt x="11768" y="0"/>
                  </a:moveTo>
                  <a:lnTo>
                    <a:pt x="16272" y="5801"/>
                  </a:lnTo>
                  <a:lnTo>
                    <a:pt x="16272" y="5801"/>
                  </a:lnTo>
                  <a:lnTo>
                    <a:pt x="15840" y="6100"/>
                  </a:lnTo>
                  <a:lnTo>
                    <a:pt x="15375" y="6399"/>
                  </a:lnTo>
                  <a:lnTo>
                    <a:pt x="14793" y="6749"/>
                  </a:lnTo>
                  <a:lnTo>
                    <a:pt x="14161" y="7098"/>
                  </a:lnTo>
                  <a:lnTo>
                    <a:pt x="13846" y="7247"/>
                  </a:lnTo>
                  <a:lnTo>
                    <a:pt x="13513" y="7397"/>
                  </a:lnTo>
                  <a:lnTo>
                    <a:pt x="13214" y="7513"/>
                  </a:lnTo>
                  <a:lnTo>
                    <a:pt x="12915" y="7596"/>
                  </a:lnTo>
                  <a:lnTo>
                    <a:pt x="12649" y="7663"/>
                  </a:lnTo>
                  <a:lnTo>
                    <a:pt x="12532" y="7679"/>
                  </a:lnTo>
                  <a:lnTo>
                    <a:pt x="12416" y="7679"/>
                  </a:lnTo>
                  <a:lnTo>
                    <a:pt x="12416" y="7679"/>
                  </a:lnTo>
                  <a:lnTo>
                    <a:pt x="12134" y="7646"/>
                  </a:lnTo>
                  <a:lnTo>
                    <a:pt x="11751" y="7596"/>
                  </a:lnTo>
                  <a:lnTo>
                    <a:pt x="11269" y="7496"/>
                  </a:lnTo>
                  <a:lnTo>
                    <a:pt x="10704" y="7347"/>
                  </a:lnTo>
                  <a:lnTo>
                    <a:pt x="10089" y="7181"/>
                  </a:lnTo>
                  <a:lnTo>
                    <a:pt x="9408" y="6981"/>
                  </a:lnTo>
                  <a:lnTo>
                    <a:pt x="8676" y="6749"/>
                  </a:lnTo>
                  <a:lnTo>
                    <a:pt x="7912" y="6483"/>
                  </a:lnTo>
                  <a:lnTo>
                    <a:pt x="7114" y="6200"/>
                  </a:lnTo>
                  <a:lnTo>
                    <a:pt x="6316" y="5901"/>
                  </a:lnTo>
                  <a:lnTo>
                    <a:pt x="5518" y="5568"/>
                  </a:lnTo>
                  <a:lnTo>
                    <a:pt x="4737" y="5203"/>
                  </a:lnTo>
                  <a:lnTo>
                    <a:pt x="3956" y="4837"/>
                  </a:lnTo>
                  <a:lnTo>
                    <a:pt x="3225" y="4455"/>
                  </a:lnTo>
                  <a:lnTo>
                    <a:pt x="2543" y="4056"/>
                  </a:lnTo>
                  <a:lnTo>
                    <a:pt x="2211" y="3856"/>
                  </a:lnTo>
                  <a:lnTo>
                    <a:pt x="1912" y="3640"/>
                  </a:lnTo>
                  <a:lnTo>
                    <a:pt x="1912" y="3640"/>
                  </a:lnTo>
                  <a:lnTo>
                    <a:pt x="1629" y="3441"/>
                  </a:lnTo>
                  <a:lnTo>
                    <a:pt x="1363" y="3241"/>
                  </a:lnTo>
                  <a:lnTo>
                    <a:pt x="1130" y="3042"/>
                  </a:lnTo>
                  <a:lnTo>
                    <a:pt x="914" y="2859"/>
                  </a:lnTo>
                  <a:lnTo>
                    <a:pt x="731" y="2676"/>
                  </a:lnTo>
                  <a:lnTo>
                    <a:pt x="565" y="2510"/>
                  </a:lnTo>
                  <a:lnTo>
                    <a:pt x="416" y="2344"/>
                  </a:lnTo>
                  <a:lnTo>
                    <a:pt x="299" y="2178"/>
                  </a:lnTo>
                  <a:lnTo>
                    <a:pt x="200" y="2028"/>
                  </a:lnTo>
                  <a:lnTo>
                    <a:pt x="116" y="1879"/>
                  </a:lnTo>
                  <a:lnTo>
                    <a:pt x="67" y="1746"/>
                  </a:lnTo>
                  <a:lnTo>
                    <a:pt x="17" y="1613"/>
                  </a:lnTo>
                  <a:lnTo>
                    <a:pt x="0" y="1480"/>
                  </a:lnTo>
                  <a:lnTo>
                    <a:pt x="0" y="1363"/>
                  </a:lnTo>
                  <a:lnTo>
                    <a:pt x="17" y="1247"/>
                  </a:lnTo>
                  <a:lnTo>
                    <a:pt x="50" y="1147"/>
                  </a:lnTo>
                  <a:lnTo>
                    <a:pt x="116" y="1048"/>
                  </a:lnTo>
                  <a:lnTo>
                    <a:pt x="183" y="964"/>
                  </a:lnTo>
                  <a:lnTo>
                    <a:pt x="266" y="881"/>
                  </a:lnTo>
                  <a:lnTo>
                    <a:pt x="366" y="798"/>
                  </a:lnTo>
                  <a:lnTo>
                    <a:pt x="482" y="732"/>
                  </a:lnTo>
                  <a:lnTo>
                    <a:pt x="615" y="682"/>
                  </a:lnTo>
                  <a:lnTo>
                    <a:pt x="748" y="632"/>
                  </a:lnTo>
                  <a:lnTo>
                    <a:pt x="914" y="582"/>
                  </a:lnTo>
                  <a:lnTo>
                    <a:pt x="1080" y="549"/>
                  </a:lnTo>
                  <a:lnTo>
                    <a:pt x="1263" y="516"/>
                  </a:lnTo>
                  <a:lnTo>
                    <a:pt x="1662" y="499"/>
                  </a:lnTo>
                  <a:lnTo>
                    <a:pt x="2094" y="499"/>
                  </a:lnTo>
                  <a:lnTo>
                    <a:pt x="2576" y="532"/>
                  </a:lnTo>
                  <a:lnTo>
                    <a:pt x="2576" y="532"/>
                  </a:lnTo>
                  <a:lnTo>
                    <a:pt x="4870" y="782"/>
                  </a:lnTo>
                  <a:lnTo>
                    <a:pt x="7363" y="1048"/>
                  </a:lnTo>
                  <a:lnTo>
                    <a:pt x="9374" y="1247"/>
                  </a:lnTo>
                  <a:lnTo>
                    <a:pt x="10006" y="1297"/>
                  </a:lnTo>
                  <a:lnTo>
                    <a:pt x="10205" y="1313"/>
                  </a:lnTo>
                  <a:lnTo>
                    <a:pt x="10289" y="1297"/>
                  </a:lnTo>
                  <a:lnTo>
                    <a:pt x="10289" y="1297"/>
                  </a:lnTo>
                  <a:lnTo>
                    <a:pt x="10405" y="1230"/>
                  </a:lnTo>
                  <a:lnTo>
                    <a:pt x="10588" y="1081"/>
                  </a:lnTo>
                  <a:lnTo>
                    <a:pt x="11103" y="632"/>
                  </a:lnTo>
                  <a:lnTo>
                    <a:pt x="117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7" name="Google Shape;2047;p55"/>
            <p:cNvSpPr/>
            <p:nvPr/>
          </p:nvSpPr>
          <p:spPr>
            <a:xfrm>
              <a:off x="780800" y="2301700"/>
              <a:ext cx="3350" cy="875"/>
            </a:xfrm>
            <a:custGeom>
              <a:avLst/>
              <a:gdLst/>
              <a:ahLst/>
              <a:cxnLst/>
              <a:rect l="l" t="t" r="r" b="b"/>
              <a:pathLst>
                <a:path w="134" h="35" extrusionOk="0">
                  <a:moveTo>
                    <a:pt x="0" y="1"/>
                  </a:moveTo>
                  <a:lnTo>
                    <a:pt x="0" y="17"/>
                  </a:lnTo>
                  <a:lnTo>
                    <a:pt x="133" y="34"/>
                  </a:lnTo>
                  <a:lnTo>
                    <a:pt x="133" y="17"/>
                  </a:lnTo>
                  <a:lnTo>
                    <a:pt x="0"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8" name="Google Shape;2048;p55"/>
            <p:cNvSpPr/>
            <p:nvPr/>
          </p:nvSpPr>
          <p:spPr>
            <a:xfrm>
              <a:off x="780800" y="2301700"/>
              <a:ext cx="3350" cy="875"/>
            </a:xfrm>
            <a:custGeom>
              <a:avLst/>
              <a:gdLst/>
              <a:ahLst/>
              <a:cxnLst/>
              <a:rect l="l" t="t" r="r" b="b"/>
              <a:pathLst>
                <a:path w="134" h="35" fill="none" extrusionOk="0">
                  <a:moveTo>
                    <a:pt x="0" y="1"/>
                  </a:moveTo>
                  <a:lnTo>
                    <a:pt x="0" y="1"/>
                  </a:lnTo>
                  <a:lnTo>
                    <a:pt x="0" y="17"/>
                  </a:lnTo>
                  <a:lnTo>
                    <a:pt x="0" y="17"/>
                  </a:lnTo>
                  <a:lnTo>
                    <a:pt x="133" y="34"/>
                  </a:lnTo>
                  <a:lnTo>
                    <a:pt x="133" y="34"/>
                  </a:lnTo>
                  <a:lnTo>
                    <a:pt x="133"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49" name="Google Shape;2049;p55"/>
            <p:cNvSpPr/>
            <p:nvPr/>
          </p:nvSpPr>
          <p:spPr>
            <a:xfrm>
              <a:off x="687300" y="2300050"/>
              <a:ext cx="352800" cy="160425"/>
            </a:xfrm>
            <a:custGeom>
              <a:avLst/>
              <a:gdLst/>
              <a:ahLst/>
              <a:cxnLst/>
              <a:rect l="l" t="t" r="r" b="b"/>
              <a:pathLst>
                <a:path w="14112" h="6417" extrusionOk="0">
                  <a:moveTo>
                    <a:pt x="3740" y="83"/>
                  </a:moveTo>
                  <a:lnTo>
                    <a:pt x="3823" y="316"/>
                  </a:lnTo>
                  <a:lnTo>
                    <a:pt x="3940" y="565"/>
                  </a:lnTo>
                  <a:lnTo>
                    <a:pt x="4073" y="798"/>
                  </a:lnTo>
                  <a:lnTo>
                    <a:pt x="4056" y="665"/>
                  </a:lnTo>
                  <a:lnTo>
                    <a:pt x="4039" y="532"/>
                  </a:lnTo>
                  <a:lnTo>
                    <a:pt x="3989" y="399"/>
                  </a:lnTo>
                  <a:lnTo>
                    <a:pt x="3956" y="266"/>
                  </a:lnTo>
                  <a:lnTo>
                    <a:pt x="3873" y="100"/>
                  </a:lnTo>
                  <a:lnTo>
                    <a:pt x="3740" y="83"/>
                  </a:lnTo>
                  <a:close/>
                  <a:moveTo>
                    <a:pt x="11835" y="0"/>
                  </a:moveTo>
                  <a:lnTo>
                    <a:pt x="11685" y="216"/>
                  </a:lnTo>
                  <a:lnTo>
                    <a:pt x="11552" y="449"/>
                  </a:lnTo>
                  <a:lnTo>
                    <a:pt x="11469" y="698"/>
                  </a:lnTo>
                  <a:lnTo>
                    <a:pt x="11402" y="964"/>
                  </a:lnTo>
                  <a:lnTo>
                    <a:pt x="11552" y="748"/>
                  </a:lnTo>
                  <a:lnTo>
                    <a:pt x="11685" y="499"/>
                  </a:lnTo>
                  <a:lnTo>
                    <a:pt x="11785" y="250"/>
                  </a:lnTo>
                  <a:lnTo>
                    <a:pt x="11835" y="0"/>
                  </a:lnTo>
                  <a:close/>
                  <a:moveTo>
                    <a:pt x="349" y="1047"/>
                  </a:moveTo>
                  <a:lnTo>
                    <a:pt x="183" y="1264"/>
                  </a:lnTo>
                  <a:lnTo>
                    <a:pt x="67" y="1496"/>
                  </a:lnTo>
                  <a:lnTo>
                    <a:pt x="0" y="1646"/>
                  </a:lnTo>
                  <a:lnTo>
                    <a:pt x="84" y="1746"/>
                  </a:lnTo>
                  <a:lnTo>
                    <a:pt x="200" y="1563"/>
                  </a:lnTo>
                  <a:lnTo>
                    <a:pt x="283" y="1313"/>
                  </a:lnTo>
                  <a:lnTo>
                    <a:pt x="349" y="1047"/>
                  </a:lnTo>
                  <a:close/>
                  <a:moveTo>
                    <a:pt x="7762" y="1347"/>
                  </a:moveTo>
                  <a:lnTo>
                    <a:pt x="7596" y="1579"/>
                  </a:lnTo>
                  <a:lnTo>
                    <a:pt x="7480" y="1812"/>
                  </a:lnTo>
                  <a:lnTo>
                    <a:pt x="7380" y="2061"/>
                  </a:lnTo>
                  <a:lnTo>
                    <a:pt x="7314" y="2311"/>
                  </a:lnTo>
                  <a:lnTo>
                    <a:pt x="7480" y="2095"/>
                  </a:lnTo>
                  <a:lnTo>
                    <a:pt x="7596" y="1862"/>
                  </a:lnTo>
                  <a:lnTo>
                    <a:pt x="7696" y="1613"/>
                  </a:lnTo>
                  <a:lnTo>
                    <a:pt x="7762" y="1347"/>
                  </a:lnTo>
                  <a:close/>
                  <a:moveTo>
                    <a:pt x="10854" y="2660"/>
                  </a:moveTo>
                  <a:lnTo>
                    <a:pt x="10588" y="2710"/>
                  </a:lnTo>
                  <a:lnTo>
                    <a:pt x="10322" y="2793"/>
                  </a:lnTo>
                  <a:lnTo>
                    <a:pt x="10073" y="2892"/>
                  </a:lnTo>
                  <a:lnTo>
                    <a:pt x="9840" y="3042"/>
                  </a:lnTo>
                  <a:lnTo>
                    <a:pt x="9840" y="3042"/>
                  </a:lnTo>
                  <a:lnTo>
                    <a:pt x="9990" y="3025"/>
                  </a:lnTo>
                  <a:lnTo>
                    <a:pt x="10123" y="2992"/>
                  </a:lnTo>
                  <a:lnTo>
                    <a:pt x="10256" y="2959"/>
                  </a:lnTo>
                  <a:lnTo>
                    <a:pt x="10372" y="2926"/>
                  </a:lnTo>
                  <a:lnTo>
                    <a:pt x="10621" y="2809"/>
                  </a:lnTo>
                  <a:lnTo>
                    <a:pt x="10854" y="2660"/>
                  </a:lnTo>
                  <a:close/>
                  <a:moveTo>
                    <a:pt x="4870" y="2976"/>
                  </a:moveTo>
                  <a:lnTo>
                    <a:pt x="4654" y="3025"/>
                  </a:lnTo>
                  <a:lnTo>
                    <a:pt x="4438" y="3092"/>
                  </a:lnTo>
                  <a:lnTo>
                    <a:pt x="4189" y="3208"/>
                  </a:lnTo>
                  <a:lnTo>
                    <a:pt x="3973" y="3341"/>
                  </a:lnTo>
                  <a:lnTo>
                    <a:pt x="4239" y="3308"/>
                  </a:lnTo>
                  <a:lnTo>
                    <a:pt x="4488" y="3225"/>
                  </a:lnTo>
                  <a:lnTo>
                    <a:pt x="4688" y="3125"/>
                  </a:lnTo>
                  <a:lnTo>
                    <a:pt x="4887" y="3025"/>
                  </a:lnTo>
                  <a:lnTo>
                    <a:pt x="4870" y="2976"/>
                  </a:lnTo>
                  <a:close/>
                  <a:moveTo>
                    <a:pt x="13148" y="3989"/>
                  </a:moveTo>
                  <a:lnTo>
                    <a:pt x="13364" y="4156"/>
                  </a:lnTo>
                  <a:lnTo>
                    <a:pt x="13596" y="4272"/>
                  </a:lnTo>
                  <a:lnTo>
                    <a:pt x="13846" y="4372"/>
                  </a:lnTo>
                  <a:lnTo>
                    <a:pt x="14112" y="4422"/>
                  </a:lnTo>
                  <a:lnTo>
                    <a:pt x="14112" y="4422"/>
                  </a:lnTo>
                  <a:lnTo>
                    <a:pt x="13896" y="4272"/>
                  </a:lnTo>
                  <a:lnTo>
                    <a:pt x="13646" y="4139"/>
                  </a:lnTo>
                  <a:lnTo>
                    <a:pt x="13397" y="4056"/>
                  </a:lnTo>
                  <a:lnTo>
                    <a:pt x="13148" y="3989"/>
                  </a:lnTo>
                  <a:close/>
                  <a:moveTo>
                    <a:pt x="6998" y="4289"/>
                  </a:moveTo>
                  <a:lnTo>
                    <a:pt x="7214" y="4455"/>
                  </a:lnTo>
                  <a:lnTo>
                    <a:pt x="7447" y="4571"/>
                  </a:lnTo>
                  <a:lnTo>
                    <a:pt x="7696" y="4671"/>
                  </a:lnTo>
                  <a:lnTo>
                    <a:pt x="7962" y="4721"/>
                  </a:lnTo>
                  <a:lnTo>
                    <a:pt x="7729" y="4571"/>
                  </a:lnTo>
                  <a:lnTo>
                    <a:pt x="7497" y="4455"/>
                  </a:lnTo>
                  <a:lnTo>
                    <a:pt x="7247" y="4355"/>
                  </a:lnTo>
                  <a:lnTo>
                    <a:pt x="6998" y="4289"/>
                  </a:lnTo>
                  <a:close/>
                  <a:moveTo>
                    <a:pt x="11236" y="5419"/>
                  </a:moveTo>
                  <a:lnTo>
                    <a:pt x="11286" y="5685"/>
                  </a:lnTo>
                  <a:lnTo>
                    <a:pt x="11369" y="5951"/>
                  </a:lnTo>
                  <a:lnTo>
                    <a:pt x="11469" y="6183"/>
                  </a:lnTo>
                  <a:lnTo>
                    <a:pt x="11619" y="6416"/>
                  </a:lnTo>
                  <a:lnTo>
                    <a:pt x="11569" y="6150"/>
                  </a:lnTo>
                  <a:lnTo>
                    <a:pt x="11502" y="5901"/>
                  </a:lnTo>
                  <a:lnTo>
                    <a:pt x="11386" y="5652"/>
                  </a:lnTo>
                  <a:lnTo>
                    <a:pt x="11236" y="54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0" name="Google Shape;2050;p55"/>
            <p:cNvSpPr/>
            <p:nvPr/>
          </p:nvSpPr>
          <p:spPr>
            <a:xfrm>
              <a:off x="968200" y="2435500"/>
              <a:ext cx="9575" cy="24975"/>
            </a:xfrm>
            <a:custGeom>
              <a:avLst/>
              <a:gdLst/>
              <a:ahLst/>
              <a:cxnLst/>
              <a:rect l="l" t="t" r="r" b="b"/>
              <a:pathLst>
                <a:path w="383" h="999" fill="none" extrusionOk="0">
                  <a:moveTo>
                    <a:pt x="0" y="1"/>
                  </a:moveTo>
                  <a:lnTo>
                    <a:pt x="0" y="1"/>
                  </a:lnTo>
                  <a:lnTo>
                    <a:pt x="50" y="267"/>
                  </a:lnTo>
                  <a:lnTo>
                    <a:pt x="133" y="533"/>
                  </a:lnTo>
                  <a:lnTo>
                    <a:pt x="133" y="533"/>
                  </a:lnTo>
                  <a:lnTo>
                    <a:pt x="233" y="765"/>
                  </a:lnTo>
                  <a:lnTo>
                    <a:pt x="383" y="998"/>
                  </a:lnTo>
                  <a:lnTo>
                    <a:pt x="383" y="998"/>
                  </a:lnTo>
                  <a:lnTo>
                    <a:pt x="333" y="732"/>
                  </a:lnTo>
                  <a:lnTo>
                    <a:pt x="266" y="483"/>
                  </a:lnTo>
                  <a:lnTo>
                    <a:pt x="266" y="483"/>
                  </a:lnTo>
                  <a:lnTo>
                    <a:pt x="150" y="23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1" name="Google Shape;2051;p55"/>
            <p:cNvSpPr/>
            <p:nvPr/>
          </p:nvSpPr>
          <p:spPr>
            <a:xfrm>
              <a:off x="862225" y="2407250"/>
              <a:ext cx="24125" cy="10825"/>
            </a:xfrm>
            <a:custGeom>
              <a:avLst/>
              <a:gdLst/>
              <a:ahLst/>
              <a:cxnLst/>
              <a:rect l="l" t="t" r="r" b="b"/>
              <a:pathLst>
                <a:path w="965" h="433" fill="none" extrusionOk="0">
                  <a:moveTo>
                    <a:pt x="1" y="1"/>
                  </a:moveTo>
                  <a:lnTo>
                    <a:pt x="1" y="1"/>
                  </a:lnTo>
                  <a:lnTo>
                    <a:pt x="217" y="167"/>
                  </a:lnTo>
                  <a:lnTo>
                    <a:pt x="450" y="283"/>
                  </a:lnTo>
                  <a:lnTo>
                    <a:pt x="450" y="283"/>
                  </a:lnTo>
                  <a:lnTo>
                    <a:pt x="699" y="383"/>
                  </a:lnTo>
                  <a:lnTo>
                    <a:pt x="965" y="433"/>
                  </a:lnTo>
                  <a:lnTo>
                    <a:pt x="965" y="433"/>
                  </a:lnTo>
                  <a:lnTo>
                    <a:pt x="732" y="283"/>
                  </a:lnTo>
                  <a:lnTo>
                    <a:pt x="500" y="167"/>
                  </a:lnTo>
                  <a:lnTo>
                    <a:pt x="500" y="167"/>
                  </a:lnTo>
                  <a:lnTo>
                    <a:pt x="250" y="6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2" name="Google Shape;2052;p55"/>
            <p:cNvSpPr/>
            <p:nvPr/>
          </p:nvSpPr>
          <p:spPr>
            <a:xfrm>
              <a:off x="1015975" y="2399775"/>
              <a:ext cx="24125" cy="10825"/>
            </a:xfrm>
            <a:custGeom>
              <a:avLst/>
              <a:gdLst/>
              <a:ahLst/>
              <a:cxnLst/>
              <a:rect l="l" t="t" r="r" b="b"/>
              <a:pathLst>
                <a:path w="965" h="433" fill="none" extrusionOk="0">
                  <a:moveTo>
                    <a:pt x="1" y="0"/>
                  </a:moveTo>
                  <a:lnTo>
                    <a:pt x="1" y="0"/>
                  </a:lnTo>
                  <a:lnTo>
                    <a:pt x="217" y="167"/>
                  </a:lnTo>
                  <a:lnTo>
                    <a:pt x="449" y="283"/>
                  </a:lnTo>
                  <a:lnTo>
                    <a:pt x="449" y="283"/>
                  </a:lnTo>
                  <a:lnTo>
                    <a:pt x="699" y="383"/>
                  </a:lnTo>
                  <a:lnTo>
                    <a:pt x="965" y="433"/>
                  </a:lnTo>
                  <a:lnTo>
                    <a:pt x="965" y="433"/>
                  </a:lnTo>
                  <a:lnTo>
                    <a:pt x="749" y="283"/>
                  </a:lnTo>
                  <a:lnTo>
                    <a:pt x="499" y="150"/>
                  </a:lnTo>
                  <a:lnTo>
                    <a:pt x="499" y="150"/>
                  </a:lnTo>
                  <a:lnTo>
                    <a:pt x="250" y="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3" name="Google Shape;2053;p55"/>
            <p:cNvSpPr/>
            <p:nvPr/>
          </p:nvSpPr>
          <p:spPr>
            <a:xfrm>
              <a:off x="786600" y="2374425"/>
              <a:ext cx="22900" cy="9175"/>
            </a:xfrm>
            <a:custGeom>
              <a:avLst/>
              <a:gdLst/>
              <a:ahLst/>
              <a:cxnLst/>
              <a:rect l="l" t="t" r="r" b="b"/>
              <a:pathLst>
                <a:path w="916" h="367" fill="none" extrusionOk="0">
                  <a:moveTo>
                    <a:pt x="898" y="1"/>
                  </a:moveTo>
                  <a:lnTo>
                    <a:pt x="898" y="1"/>
                  </a:lnTo>
                  <a:lnTo>
                    <a:pt x="898" y="1"/>
                  </a:lnTo>
                  <a:lnTo>
                    <a:pt x="682" y="50"/>
                  </a:lnTo>
                  <a:lnTo>
                    <a:pt x="466" y="117"/>
                  </a:lnTo>
                  <a:lnTo>
                    <a:pt x="466" y="117"/>
                  </a:lnTo>
                  <a:lnTo>
                    <a:pt x="217" y="233"/>
                  </a:lnTo>
                  <a:lnTo>
                    <a:pt x="1" y="366"/>
                  </a:lnTo>
                  <a:lnTo>
                    <a:pt x="1" y="366"/>
                  </a:lnTo>
                  <a:lnTo>
                    <a:pt x="267" y="333"/>
                  </a:lnTo>
                  <a:lnTo>
                    <a:pt x="516" y="250"/>
                  </a:lnTo>
                  <a:lnTo>
                    <a:pt x="516" y="250"/>
                  </a:lnTo>
                  <a:lnTo>
                    <a:pt x="716" y="150"/>
                  </a:lnTo>
                  <a:lnTo>
                    <a:pt x="915" y="50"/>
                  </a:lnTo>
                  <a:lnTo>
                    <a:pt x="915" y="50"/>
                  </a:lnTo>
                  <a:lnTo>
                    <a:pt x="8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4" name="Google Shape;2054;p55"/>
            <p:cNvSpPr/>
            <p:nvPr/>
          </p:nvSpPr>
          <p:spPr>
            <a:xfrm>
              <a:off x="933300" y="2366525"/>
              <a:ext cx="25350" cy="9600"/>
            </a:xfrm>
            <a:custGeom>
              <a:avLst/>
              <a:gdLst/>
              <a:ahLst/>
              <a:cxnLst/>
              <a:rect l="l" t="t" r="r" b="b"/>
              <a:pathLst>
                <a:path w="1014" h="384" fill="none" extrusionOk="0">
                  <a:moveTo>
                    <a:pt x="1014" y="1"/>
                  </a:moveTo>
                  <a:lnTo>
                    <a:pt x="1014" y="1"/>
                  </a:lnTo>
                  <a:lnTo>
                    <a:pt x="748" y="51"/>
                  </a:lnTo>
                  <a:lnTo>
                    <a:pt x="482" y="134"/>
                  </a:lnTo>
                  <a:lnTo>
                    <a:pt x="233" y="233"/>
                  </a:lnTo>
                  <a:lnTo>
                    <a:pt x="0" y="383"/>
                  </a:lnTo>
                  <a:lnTo>
                    <a:pt x="0" y="383"/>
                  </a:lnTo>
                  <a:lnTo>
                    <a:pt x="150" y="366"/>
                  </a:lnTo>
                  <a:lnTo>
                    <a:pt x="283" y="333"/>
                  </a:lnTo>
                  <a:lnTo>
                    <a:pt x="416" y="300"/>
                  </a:lnTo>
                  <a:lnTo>
                    <a:pt x="532" y="267"/>
                  </a:lnTo>
                  <a:lnTo>
                    <a:pt x="532" y="267"/>
                  </a:lnTo>
                  <a:lnTo>
                    <a:pt x="781" y="150"/>
                  </a:lnTo>
                  <a:lnTo>
                    <a:pt x="10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5" name="Google Shape;2055;p55"/>
            <p:cNvSpPr/>
            <p:nvPr/>
          </p:nvSpPr>
          <p:spPr>
            <a:xfrm>
              <a:off x="870125" y="2333700"/>
              <a:ext cx="11250" cy="24125"/>
            </a:xfrm>
            <a:custGeom>
              <a:avLst/>
              <a:gdLst/>
              <a:ahLst/>
              <a:cxnLst/>
              <a:rect l="l" t="t" r="r" b="b"/>
              <a:pathLst>
                <a:path w="450" h="965" fill="none" extrusionOk="0">
                  <a:moveTo>
                    <a:pt x="449" y="1"/>
                  </a:moveTo>
                  <a:lnTo>
                    <a:pt x="449" y="1"/>
                  </a:lnTo>
                  <a:lnTo>
                    <a:pt x="283" y="233"/>
                  </a:lnTo>
                  <a:lnTo>
                    <a:pt x="167" y="466"/>
                  </a:lnTo>
                  <a:lnTo>
                    <a:pt x="167" y="466"/>
                  </a:lnTo>
                  <a:lnTo>
                    <a:pt x="167" y="466"/>
                  </a:lnTo>
                  <a:lnTo>
                    <a:pt x="67" y="715"/>
                  </a:lnTo>
                  <a:lnTo>
                    <a:pt x="1" y="965"/>
                  </a:lnTo>
                  <a:lnTo>
                    <a:pt x="1" y="965"/>
                  </a:lnTo>
                  <a:lnTo>
                    <a:pt x="167" y="749"/>
                  </a:lnTo>
                  <a:lnTo>
                    <a:pt x="283" y="516"/>
                  </a:lnTo>
                  <a:lnTo>
                    <a:pt x="283" y="516"/>
                  </a:lnTo>
                  <a:lnTo>
                    <a:pt x="383" y="267"/>
                  </a:lnTo>
                  <a:lnTo>
                    <a:pt x="4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6" name="Google Shape;2056;p55"/>
            <p:cNvSpPr/>
            <p:nvPr/>
          </p:nvSpPr>
          <p:spPr>
            <a:xfrm>
              <a:off x="687300" y="2326225"/>
              <a:ext cx="8750" cy="17475"/>
            </a:xfrm>
            <a:custGeom>
              <a:avLst/>
              <a:gdLst/>
              <a:ahLst/>
              <a:cxnLst/>
              <a:rect l="l" t="t" r="r" b="b"/>
              <a:pathLst>
                <a:path w="350" h="699" fill="none" extrusionOk="0">
                  <a:moveTo>
                    <a:pt x="349" y="0"/>
                  </a:moveTo>
                  <a:lnTo>
                    <a:pt x="349" y="0"/>
                  </a:lnTo>
                  <a:lnTo>
                    <a:pt x="183" y="217"/>
                  </a:lnTo>
                  <a:lnTo>
                    <a:pt x="67" y="449"/>
                  </a:lnTo>
                  <a:lnTo>
                    <a:pt x="67" y="449"/>
                  </a:lnTo>
                  <a:lnTo>
                    <a:pt x="0" y="599"/>
                  </a:lnTo>
                  <a:lnTo>
                    <a:pt x="0" y="599"/>
                  </a:lnTo>
                  <a:lnTo>
                    <a:pt x="84" y="699"/>
                  </a:lnTo>
                  <a:lnTo>
                    <a:pt x="84" y="699"/>
                  </a:lnTo>
                  <a:lnTo>
                    <a:pt x="200" y="516"/>
                  </a:lnTo>
                  <a:lnTo>
                    <a:pt x="200" y="516"/>
                  </a:lnTo>
                  <a:lnTo>
                    <a:pt x="283" y="266"/>
                  </a:lnTo>
                  <a:lnTo>
                    <a:pt x="3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7" name="Google Shape;2057;p55"/>
            <p:cNvSpPr/>
            <p:nvPr/>
          </p:nvSpPr>
          <p:spPr>
            <a:xfrm>
              <a:off x="780800" y="2302125"/>
              <a:ext cx="8325" cy="17900"/>
            </a:xfrm>
            <a:custGeom>
              <a:avLst/>
              <a:gdLst/>
              <a:ahLst/>
              <a:cxnLst/>
              <a:rect l="l" t="t" r="r" b="b"/>
              <a:pathLst>
                <a:path w="333" h="716" fill="none" extrusionOk="0">
                  <a:moveTo>
                    <a:pt x="0" y="0"/>
                  </a:moveTo>
                  <a:lnTo>
                    <a:pt x="0" y="0"/>
                  </a:lnTo>
                  <a:lnTo>
                    <a:pt x="83" y="233"/>
                  </a:lnTo>
                  <a:lnTo>
                    <a:pt x="83" y="233"/>
                  </a:lnTo>
                  <a:lnTo>
                    <a:pt x="200" y="482"/>
                  </a:lnTo>
                  <a:lnTo>
                    <a:pt x="333" y="715"/>
                  </a:lnTo>
                  <a:lnTo>
                    <a:pt x="333" y="715"/>
                  </a:lnTo>
                  <a:lnTo>
                    <a:pt x="316" y="582"/>
                  </a:lnTo>
                  <a:lnTo>
                    <a:pt x="299" y="449"/>
                  </a:lnTo>
                  <a:lnTo>
                    <a:pt x="249" y="316"/>
                  </a:lnTo>
                  <a:lnTo>
                    <a:pt x="216" y="183"/>
                  </a:lnTo>
                  <a:lnTo>
                    <a:pt x="216" y="183"/>
                  </a:lnTo>
                  <a:lnTo>
                    <a:pt x="133" y="17"/>
                  </a:lnTo>
                  <a:lnTo>
                    <a:pt x="133"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8" name="Google Shape;2058;p55"/>
            <p:cNvSpPr/>
            <p:nvPr/>
          </p:nvSpPr>
          <p:spPr>
            <a:xfrm>
              <a:off x="972350" y="2300050"/>
              <a:ext cx="10825" cy="24125"/>
            </a:xfrm>
            <a:custGeom>
              <a:avLst/>
              <a:gdLst/>
              <a:ahLst/>
              <a:cxnLst/>
              <a:rect l="l" t="t" r="r" b="b"/>
              <a:pathLst>
                <a:path w="433" h="965" fill="none" extrusionOk="0">
                  <a:moveTo>
                    <a:pt x="433" y="0"/>
                  </a:moveTo>
                  <a:lnTo>
                    <a:pt x="433" y="0"/>
                  </a:lnTo>
                  <a:lnTo>
                    <a:pt x="283" y="216"/>
                  </a:lnTo>
                  <a:lnTo>
                    <a:pt x="150" y="449"/>
                  </a:lnTo>
                  <a:lnTo>
                    <a:pt x="150" y="449"/>
                  </a:lnTo>
                  <a:lnTo>
                    <a:pt x="67" y="698"/>
                  </a:lnTo>
                  <a:lnTo>
                    <a:pt x="0" y="964"/>
                  </a:lnTo>
                  <a:lnTo>
                    <a:pt x="0" y="964"/>
                  </a:lnTo>
                  <a:lnTo>
                    <a:pt x="150" y="748"/>
                  </a:lnTo>
                  <a:lnTo>
                    <a:pt x="283" y="499"/>
                  </a:lnTo>
                  <a:lnTo>
                    <a:pt x="283" y="499"/>
                  </a:lnTo>
                  <a:lnTo>
                    <a:pt x="383" y="250"/>
                  </a:lnTo>
                  <a:lnTo>
                    <a:pt x="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59" name="Google Shape;2059;p55"/>
            <p:cNvSpPr/>
            <p:nvPr/>
          </p:nvSpPr>
          <p:spPr>
            <a:xfrm>
              <a:off x="956150" y="2315425"/>
              <a:ext cx="93525" cy="121350"/>
            </a:xfrm>
            <a:custGeom>
              <a:avLst/>
              <a:gdLst/>
              <a:ahLst/>
              <a:cxnLst/>
              <a:rect l="l" t="t" r="r" b="b"/>
              <a:pathLst>
                <a:path w="3741" h="4854" extrusionOk="0">
                  <a:moveTo>
                    <a:pt x="17" y="0"/>
                  </a:moveTo>
                  <a:lnTo>
                    <a:pt x="0" y="17"/>
                  </a:lnTo>
                  <a:lnTo>
                    <a:pt x="432" y="649"/>
                  </a:lnTo>
                  <a:lnTo>
                    <a:pt x="881" y="1264"/>
                  </a:lnTo>
                  <a:lnTo>
                    <a:pt x="1330" y="1879"/>
                  </a:lnTo>
                  <a:lnTo>
                    <a:pt x="1795" y="2477"/>
                  </a:lnTo>
                  <a:lnTo>
                    <a:pt x="2743" y="3674"/>
                  </a:lnTo>
                  <a:lnTo>
                    <a:pt x="3707" y="4854"/>
                  </a:lnTo>
                  <a:lnTo>
                    <a:pt x="3740" y="4854"/>
                  </a:lnTo>
                  <a:lnTo>
                    <a:pt x="3740" y="4837"/>
                  </a:lnTo>
                  <a:lnTo>
                    <a:pt x="3740" y="4820"/>
                  </a:lnTo>
                  <a:lnTo>
                    <a:pt x="2842" y="3590"/>
                  </a:lnTo>
                  <a:lnTo>
                    <a:pt x="1945" y="2377"/>
                  </a:lnTo>
                  <a:lnTo>
                    <a:pt x="1480" y="1762"/>
                  </a:lnTo>
                  <a:lnTo>
                    <a:pt x="998" y="1164"/>
                  </a:lnTo>
                  <a:lnTo>
                    <a:pt x="516" y="582"/>
                  </a:lnTo>
                  <a:lnTo>
                    <a:pt x="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0" name="Google Shape;2060;p55"/>
            <p:cNvSpPr/>
            <p:nvPr/>
          </p:nvSpPr>
          <p:spPr>
            <a:xfrm>
              <a:off x="750875" y="2393125"/>
              <a:ext cx="81475" cy="37425"/>
            </a:xfrm>
            <a:custGeom>
              <a:avLst/>
              <a:gdLst/>
              <a:ahLst/>
              <a:cxnLst/>
              <a:rect l="l" t="t" r="r" b="b"/>
              <a:pathLst>
                <a:path w="3259" h="1497" extrusionOk="0">
                  <a:moveTo>
                    <a:pt x="0" y="0"/>
                  </a:moveTo>
                  <a:lnTo>
                    <a:pt x="0" y="17"/>
                  </a:lnTo>
                  <a:lnTo>
                    <a:pt x="649" y="383"/>
                  </a:lnTo>
                  <a:lnTo>
                    <a:pt x="1314" y="715"/>
                  </a:lnTo>
                  <a:lnTo>
                    <a:pt x="1031" y="649"/>
                  </a:lnTo>
                  <a:lnTo>
                    <a:pt x="765" y="566"/>
                  </a:lnTo>
                  <a:lnTo>
                    <a:pt x="748" y="582"/>
                  </a:lnTo>
                  <a:lnTo>
                    <a:pt x="748" y="599"/>
                  </a:lnTo>
                  <a:lnTo>
                    <a:pt x="765" y="599"/>
                  </a:lnTo>
                  <a:lnTo>
                    <a:pt x="1014" y="699"/>
                  </a:lnTo>
                  <a:lnTo>
                    <a:pt x="1264" y="765"/>
                  </a:lnTo>
                  <a:lnTo>
                    <a:pt x="1546" y="815"/>
                  </a:lnTo>
                  <a:lnTo>
                    <a:pt x="1962" y="998"/>
                  </a:lnTo>
                  <a:lnTo>
                    <a:pt x="2394" y="1181"/>
                  </a:lnTo>
                  <a:lnTo>
                    <a:pt x="3242" y="1496"/>
                  </a:lnTo>
                  <a:lnTo>
                    <a:pt x="3258" y="1480"/>
                  </a:lnTo>
                  <a:lnTo>
                    <a:pt x="3242" y="1463"/>
                  </a:lnTo>
                  <a:lnTo>
                    <a:pt x="1629" y="715"/>
                  </a:lnTo>
                  <a:lnTo>
                    <a:pt x="815" y="35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1" name="Google Shape;2061;p55"/>
            <p:cNvSpPr/>
            <p:nvPr/>
          </p:nvSpPr>
          <p:spPr>
            <a:xfrm>
              <a:off x="583000" y="2074425"/>
              <a:ext cx="202800" cy="412625"/>
            </a:xfrm>
            <a:custGeom>
              <a:avLst/>
              <a:gdLst/>
              <a:ahLst/>
              <a:cxnLst/>
              <a:rect l="l" t="t" r="r" b="b"/>
              <a:pathLst>
                <a:path w="8112" h="16505" extrusionOk="0">
                  <a:moveTo>
                    <a:pt x="3242" y="0"/>
                  </a:moveTo>
                  <a:lnTo>
                    <a:pt x="2976" y="116"/>
                  </a:lnTo>
                  <a:lnTo>
                    <a:pt x="2726" y="266"/>
                  </a:lnTo>
                  <a:lnTo>
                    <a:pt x="2477" y="432"/>
                  </a:lnTo>
                  <a:lnTo>
                    <a:pt x="2244" y="632"/>
                  </a:lnTo>
                  <a:lnTo>
                    <a:pt x="1995" y="864"/>
                  </a:lnTo>
                  <a:lnTo>
                    <a:pt x="1762" y="1130"/>
                  </a:lnTo>
                  <a:lnTo>
                    <a:pt x="1530" y="1446"/>
                  </a:lnTo>
                  <a:lnTo>
                    <a:pt x="1314" y="1795"/>
                  </a:lnTo>
                  <a:lnTo>
                    <a:pt x="1114" y="2211"/>
                  </a:lnTo>
                  <a:lnTo>
                    <a:pt x="915" y="2676"/>
                  </a:lnTo>
                  <a:lnTo>
                    <a:pt x="732" y="3191"/>
                  </a:lnTo>
                  <a:lnTo>
                    <a:pt x="566" y="3773"/>
                  </a:lnTo>
                  <a:lnTo>
                    <a:pt x="433" y="4421"/>
                  </a:lnTo>
                  <a:lnTo>
                    <a:pt x="300" y="5136"/>
                  </a:lnTo>
                  <a:lnTo>
                    <a:pt x="200" y="5934"/>
                  </a:lnTo>
                  <a:lnTo>
                    <a:pt x="100" y="6798"/>
                  </a:lnTo>
                  <a:lnTo>
                    <a:pt x="50" y="7696"/>
                  </a:lnTo>
                  <a:lnTo>
                    <a:pt x="17" y="8560"/>
                  </a:lnTo>
                  <a:lnTo>
                    <a:pt x="1" y="9391"/>
                  </a:lnTo>
                  <a:lnTo>
                    <a:pt x="17" y="10189"/>
                  </a:lnTo>
                  <a:lnTo>
                    <a:pt x="67" y="10937"/>
                  </a:lnTo>
                  <a:lnTo>
                    <a:pt x="133" y="11651"/>
                  </a:lnTo>
                  <a:lnTo>
                    <a:pt x="217" y="12316"/>
                  </a:lnTo>
                  <a:lnTo>
                    <a:pt x="316" y="12948"/>
                  </a:lnTo>
                  <a:lnTo>
                    <a:pt x="449" y="13530"/>
                  </a:lnTo>
                  <a:lnTo>
                    <a:pt x="599" y="14062"/>
                  </a:lnTo>
                  <a:lnTo>
                    <a:pt x="765" y="14527"/>
                  </a:lnTo>
                  <a:lnTo>
                    <a:pt x="965" y="14959"/>
                  </a:lnTo>
                  <a:lnTo>
                    <a:pt x="1064" y="15142"/>
                  </a:lnTo>
                  <a:lnTo>
                    <a:pt x="1164" y="15325"/>
                  </a:lnTo>
                  <a:lnTo>
                    <a:pt x="1280" y="15491"/>
                  </a:lnTo>
                  <a:lnTo>
                    <a:pt x="1397" y="15641"/>
                  </a:lnTo>
                  <a:lnTo>
                    <a:pt x="1513" y="15774"/>
                  </a:lnTo>
                  <a:lnTo>
                    <a:pt x="1629" y="15890"/>
                  </a:lnTo>
                  <a:lnTo>
                    <a:pt x="1762" y="15990"/>
                  </a:lnTo>
                  <a:lnTo>
                    <a:pt x="1895" y="16073"/>
                  </a:lnTo>
                  <a:lnTo>
                    <a:pt x="2028" y="16156"/>
                  </a:lnTo>
                  <a:lnTo>
                    <a:pt x="2178" y="16222"/>
                  </a:lnTo>
                  <a:lnTo>
                    <a:pt x="2510" y="16339"/>
                  </a:lnTo>
                  <a:lnTo>
                    <a:pt x="2859" y="16422"/>
                  </a:lnTo>
                  <a:lnTo>
                    <a:pt x="3242" y="16488"/>
                  </a:lnTo>
                  <a:lnTo>
                    <a:pt x="3641" y="16505"/>
                  </a:lnTo>
                  <a:lnTo>
                    <a:pt x="4056" y="16505"/>
                  </a:lnTo>
                  <a:lnTo>
                    <a:pt x="4472" y="16488"/>
                  </a:lnTo>
                  <a:lnTo>
                    <a:pt x="4904" y="16438"/>
                  </a:lnTo>
                  <a:lnTo>
                    <a:pt x="5353" y="16355"/>
                  </a:lnTo>
                  <a:lnTo>
                    <a:pt x="5785" y="16272"/>
                  </a:lnTo>
                  <a:lnTo>
                    <a:pt x="6217" y="16139"/>
                  </a:lnTo>
                  <a:lnTo>
                    <a:pt x="6632" y="15990"/>
                  </a:lnTo>
                  <a:lnTo>
                    <a:pt x="7031" y="15823"/>
                  </a:lnTo>
                  <a:lnTo>
                    <a:pt x="7414" y="15641"/>
                  </a:lnTo>
                  <a:lnTo>
                    <a:pt x="7779" y="15424"/>
                  </a:lnTo>
                  <a:lnTo>
                    <a:pt x="8112" y="15192"/>
                  </a:lnTo>
                  <a:lnTo>
                    <a:pt x="7962" y="15026"/>
                  </a:lnTo>
                  <a:lnTo>
                    <a:pt x="7563" y="14544"/>
                  </a:lnTo>
                  <a:lnTo>
                    <a:pt x="7297" y="14195"/>
                  </a:lnTo>
                  <a:lnTo>
                    <a:pt x="6998" y="13762"/>
                  </a:lnTo>
                  <a:lnTo>
                    <a:pt x="6666" y="13280"/>
                  </a:lnTo>
                  <a:lnTo>
                    <a:pt x="6333" y="12715"/>
                  </a:lnTo>
                  <a:lnTo>
                    <a:pt x="5984" y="12100"/>
                  </a:lnTo>
                  <a:lnTo>
                    <a:pt x="5635" y="11419"/>
                  </a:lnTo>
                  <a:lnTo>
                    <a:pt x="5303" y="10671"/>
                  </a:lnTo>
                  <a:lnTo>
                    <a:pt x="5153" y="10289"/>
                  </a:lnTo>
                  <a:lnTo>
                    <a:pt x="5003" y="9890"/>
                  </a:lnTo>
                  <a:lnTo>
                    <a:pt x="4854" y="9474"/>
                  </a:lnTo>
                  <a:lnTo>
                    <a:pt x="4721" y="9042"/>
                  </a:lnTo>
                  <a:lnTo>
                    <a:pt x="4605" y="8593"/>
                  </a:lnTo>
                  <a:lnTo>
                    <a:pt x="4488" y="8144"/>
                  </a:lnTo>
                  <a:lnTo>
                    <a:pt x="4388" y="7679"/>
                  </a:lnTo>
                  <a:lnTo>
                    <a:pt x="4305" y="7214"/>
                  </a:lnTo>
                  <a:lnTo>
                    <a:pt x="4222" y="6732"/>
                  </a:lnTo>
                  <a:lnTo>
                    <a:pt x="4172" y="6233"/>
                  </a:lnTo>
                  <a:lnTo>
                    <a:pt x="4156" y="5901"/>
                  </a:lnTo>
                  <a:lnTo>
                    <a:pt x="4172" y="5552"/>
                  </a:lnTo>
                  <a:lnTo>
                    <a:pt x="4189" y="5186"/>
                  </a:lnTo>
                  <a:lnTo>
                    <a:pt x="4239" y="4804"/>
                  </a:lnTo>
                  <a:lnTo>
                    <a:pt x="4355" y="4039"/>
                  </a:lnTo>
                  <a:lnTo>
                    <a:pt x="4472" y="3241"/>
                  </a:lnTo>
                  <a:lnTo>
                    <a:pt x="4521" y="2859"/>
                  </a:lnTo>
                  <a:lnTo>
                    <a:pt x="4571" y="2493"/>
                  </a:lnTo>
                  <a:lnTo>
                    <a:pt x="4605" y="2128"/>
                  </a:lnTo>
                  <a:lnTo>
                    <a:pt x="4621" y="1779"/>
                  </a:lnTo>
                  <a:lnTo>
                    <a:pt x="4605" y="1446"/>
                  </a:lnTo>
                  <a:lnTo>
                    <a:pt x="4571" y="1147"/>
                  </a:lnTo>
                  <a:lnTo>
                    <a:pt x="4538" y="997"/>
                  </a:lnTo>
                  <a:lnTo>
                    <a:pt x="4488" y="864"/>
                  </a:lnTo>
                  <a:lnTo>
                    <a:pt x="4455" y="731"/>
                  </a:lnTo>
                  <a:lnTo>
                    <a:pt x="4388" y="615"/>
                  </a:lnTo>
                  <a:lnTo>
                    <a:pt x="3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2" name="Google Shape;2062;p55"/>
            <p:cNvSpPr/>
            <p:nvPr/>
          </p:nvSpPr>
          <p:spPr>
            <a:xfrm>
              <a:off x="685225" y="2118875"/>
              <a:ext cx="105575" cy="329950"/>
            </a:xfrm>
            <a:custGeom>
              <a:avLst/>
              <a:gdLst/>
              <a:ahLst/>
              <a:cxnLst/>
              <a:rect l="l" t="t" r="r" b="b"/>
              <a:pathLst>
                <a:path w="4223" h="13198" extrusionOk="0">
                  <a:moveTo>
                    <a:pt x="299" y="1"/>
                  </a:moveTo>
                  <a:lnTo>
                    <a:pt x="283" y="17"/>
                  </a:lnTo>
                  <a:lnTo>
                    <a:pt x="183" y="732"/>
                  </a:lnTo>
                  <a:lnTo>
                    <a:pt x="83" y="1430"/>
                  </a:lnTo>
                  <a:lnTo>
                    <a:pt x="34" y="2145"/>
                  </a:lnTo>
                  <a:lnTo>
                    <a:pt x="0" y="2859"/>
                  </a:lnTo>
                  <a:lnTo>
                    <a:pt x="0" y="3557"/>
                  </a:lnTo>
                  <a:lnTo>
                    <a:pt x="17" y="3923"/>
                  </a:lnTo>
                  <a:lnTo>
                    <a:pt x="34" y="4272"/>
                  </a:lnTo>
                  <a:lnTo>
                    <a:pt x="83" y="4621"/>
                  </a:lnTo>
                  <a:lnTo>
                    <a:pt x="133" y="4987"/>
                  </a:lnTo>
                  <a:lnTo>
                    <a:pt x="183" y="5336"/>
                  </a:lnTo>
                  <a:lnTo>
                    <a:pt x="266" y="5685"/>
                  </a:lnTo>
                  <a:lnTo>
                    <a:pt x="432" y="6333"/>
                  </a:lnTo>
                  <a:lnTo>
                    <a:pt x="649" y="6981"/>
                  </a:lnTo>
                  <a:lnTo>
                    <a:pt x="865" y="7630"/>
                  </a:lnTo>
                  <a:lnTo>
                    <a:pt x="1131" y="8261"/>
                  </a:lnTo>
                  <a:lnTo>
                    <a:pt x="1413" y="8876"/>
                  </a:lnTo>
                  <a:lnTo>
                    <a:pt x="1712" y="9475"/>
                  </a:lnTo>
                  <a:lnTo>
                    <a:pt x="2045" y="10073"/>
                  </a:lnTo>
                  <a:lnTo>
                    <a:pt x="2394" y="10655"/>
                  </a:lnTo>
                  <a:lnTo>
                    <a:pt x="2593" y="10987"/>
                  </a:lnTo>
                  <a:lnTo>
                    <a:pt x="2793" y="11303"/>
                  </a:lnTo>
                  <a:lnTo>
                    <a:pt x="3225" y="11935"/>
                  </a:lnTo>
                  <a:lnTo>
                    <a:pt x="3457" y="12250"/>
                  </a:lnTo>
                  <a:lnTo>
                    <a:pt x="3690" y="12566"/>
                  </a:lnTo>
                  <a:lnTo>
                    <a:pt x="4189" y="13198"/>
                  </a:lnTo>
                  <a:lnTo>
                    <a:pt x="4222" y="13198"/>
                  </a:lnTo>
                  <a:lnTo>
                    <a:pt x="4222" y="13181"/>
                  </a:lnTo>
                  <a:lnTo>
                    <a:pt x="4222" y="13164"/>
                  </a:lnTo>
                  <a:lnTo>
                    <a:pt x="3856" y="12583"/>
                  </a:lnTo>
                  <a:lnTo>
                    <a:pt x="3491" y="12001"/>
                  </a:lnTo>
                  <a:lnTo>
                    <a:pt x="3125" y="11436"/>
                  </a:lnTo>
                  <a:lnTo>
                    <a:pt x="2776" y="10854"/>
                  </a:lnTo>
                  <a:lnTo>
                    <a:pt x="2444" y="10272"/>
                  </a:lnTo>
                  <a:lnTo>
                    <a:pt x="2111" y="9674"/>
                  </a:lnTo>
                  <a:lnTo>
                    <a:pt x="1795" y="9076"/>
                  </a:lnTo>
                  <a:lnTo>
                    <a:pt x="1496" y="8461"/>
                  </a:lnTo>
                  <a:lnTo>
                    <a:pt x="1230" y="7846"/>
                  </a:lnTo>
                  <a:lnTo>
                    <a:pt x="981" y="7214"/>
                  </a:lnTo>
                  <a:lnTo>
                    <a:pt x="765" y="6583"/>
                  </a:lnTo>
                  <a:lnTo>
                    <a:pt x="582" y="5934"/>
                  </a:lnTo>
                  <a:lnTo>
                    <a:pt x="432" y="5269"/>
                  </a:lnTo>
                  <a:lnTo>
                    <a:pt x="316" y="4605"/>
                  </a:lnTo>
                  <a:lnTo>
                    <a:pt x="233" y="3940"/>
                  </a:lnTo>
                  <a:lnTo>
                    <a:pt x="183" y="3258"/>
                  </a:lnTo>
                  <a:lnTo>
                    <a:pt x="167" y="2843"/>
                  </a:lnTo>
                  <a:lnTo>
                    <a:pt x="167" y="2444"/>
                  </a:lnTo>
                  <a:lnTo>
                    <a:pt x="216" y="1629"/>
                  </a:lnTo>
                  <a:lnTo>
                    <a:pt x="316" y="17"/>
                  </a:lnTo>
                  <a:lnTo>
                    <a:pt x="3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3" name="Google Shape;2063;p55"/>
            <p:cNvSpPr/>
            <p:nvPr/>
          </p:nvSpPr>
          <p:spPr>
            <a:xfrm>
              <a:off x="572200" y="2108900"/>
              <a:ext cx="56950" cy="359875"/>
            </a:xfrm>
            <a:custGeom>
              <a:avLst/>
              <a:gdLst/>
              <a:ahLst/>
              <a:cxnLst/>
              <a:rect l="l" t="t" r="r" b="b"/>
              <a:pathLst>
                <a:path w="2278" h="14395" extrusionOk="0">
                  <a:moveTo>
                    <a:pt x="2244" y="1"/>
                  </a:moveTo>
                  <a:lnTo>
                    <a:pt x="2028" y="283"/>
                  </a:lnTo>
                  <a:lnTo>
                    <a:pt x="1829" y="582"/>
                  </a:lnTo>
                  <a:lnTo>
                    <a:pt x="1646" y="882"/>
                  </a:lnTo>
                  <a:lnTo>
                    <a:pt x="1480" y="1197"/>
                  </a:lnTo>
                  <a:lnTo>
                    <a:pt x="1313" y="1513"/>
                  </a:lnTo>
                  <a:lnTo>
                    <a:pt x="1164" y="1829"/>
                  </a:lnTo>
                  <a:lnTo>
                    <a:pt x="1031" y="2161"/>
                  </a:lnTo>
                  <a:lnTo>
                    <a:pt x="915" y="2494"/>
                  </a:lnTo>
                  <a:lnTo>
                    <a:pt x="798" y="2826"/>
                  </a:lnTo>
                  <a:lnTo>
                    <a:pt x="698" y="3175"/>
                  </a:lnTo>
                  <a:lnTo>
                    <a:pt x="516" y="3857"/>
                  </a:lnTo>
                  <a:lnTo>
                    <a:pt x="383" y="4555"/>
                  </a:lnTo>
                  <a:lnTo>
                    <a:pt x="250" y="5253"/>
                  </a:lnTo>
                  <a:lnTo>
                    <a:pt x="183" y="5635"/>
                  </a:lnTo>
                  <a:lnTo>
                    <a:pt x="133" y="6034"/>
                  </a:lnTo>
                  <a:lnTo>
                    <a:pt x="50" y="6799"/>
                  </a:lnTo>
                  <a:lnTo>
                    <a:pt x="0" y="7597"/>
                  </a:lnTo>
                  <a:lnTo>
                    <a:pt x="0" y="8378"/>
                  </a:lnTo>
                  <a:lnTo>
                    <a:pt x="34" y="9159"/>
                  </a:lnTo>
                  <a:lnTo>
                    <a:pt x="117" y="9940"/>
                  </a:lnTo>
                  <a:lnTo>
                    <a:pt x="216" y="10705"/>
                  </a:lnTo>
                  <a:lnTo>
                    <a:pt x="300" y="11104"/>
                  </a:lnTo>
                  <a:lnTo>
                    <a:pt x="383" y="11486"/>
                  </a:lnTo>
                  <a:lnTo>
                    <a:pt x="482" y="11868"/>
                  </a:lnTo>
                  <a:lnTo>
                    <a:pt x="599" y="12267"/>
                  </a:lnTo>
                  <a:lnTo>
                    <a:pt x="732" y="12649"/>
                  </a:lnTo>
                  <a:lnTo>
                    <a:pt x="881" y="13032"/>
                  </a:lnTo>
                  <a:lnTo>
                    <a:pt x="1064" y="13381"/>
                  </a:lnTo>
                  <a:lnTo>
                    <a:pt x="1247" y="13730"/>
                  </a:lnTo>
                  <a:lnTo>
                    <a:pt x="1463" y="14062"/>
                  </a:lnTo>
                  <a:lnTo>
                    <a:pt x="1679" y="14395"/>
                  </a:lnTo>
                  <a:lnTo>
                    <a:pt x="1712" y="14395"/>
                  </a:lnTo>
                  <a:lnTo>
                    <a:pt x="1729" y="14378"/>
                  </a:lnTo>
                  <a:lnTo>
                    <a:pt x="1712" y="14361"/>
                  </a:lnTo>
                  <a:lnTo>
                    <a:pt x="1513" y="14062"/>
                  </a:lnTo>
                  <a:lnTo>
                    <a:pt x="1313" y="13746"/>
                  </a:lnTo>
                  <a:lnTo>
                    <a:pt x="1164" y="13414"/>
                  </a:lnTo>
                  <a:lnTo>
                    <a:pt x="1031" y="13065"/>
                  </a:lnTo>
                  <a:lnTo>
                    <a:pt x="915" y="12749"/>
                  </a:lnTo>
                  <a:lnTo>
                    <a:pt x="815" y="12417"/>
                  </a:lnTo>
                  <a:lnTo>
                    <a:pt x="732" y="12084"/>
                  </a:lnTo>
                  <a:lnTo>
                    <a:pt x="649" y="11735"/>
                  </a:lnTo>
                  <a:lnTo>
                    <a:pt x="499" y="10987"/>
                  </a:lnTo>
                  <a:lnTo>
                    <a:pt x="399" y="10239"/>
                  </a:lnTo>
                  <a:lnTo>
                    <a:pt x="316" y="9475"/>
                  </a:lnTo>
                  <a:lnTo>
                    <a:pt x="283" y="8710"/>
                  </a:lnTo>
                  <a:lnTo>
                    <a:pt x="283" y="7962"/>
                  </a:lnTo>
                  <a:lnTo>
                    <a:pt x="300" y="7214"/>
                  </a:lnTo>
                  <a:lnTo>
                    <a:pt x="349" y="6483"/>
                  </a:lnTo>
                  <a:lnTo>
                    <a:pt x="416" y="5752"/>
                  </a:lnTo>
                  <a:lnTo>
                    <a:pt x="516" y="5020"/>
                  </a:lnTo>
                  <a:lnTo>
                    <a:pt x="649" y="4289"/>
                  </a:lnTo>
                  <a:lnTo>
                    <a:pt x="798" y="3558"/>
                  </a:lnTo>
                  <a:lnTo>
                    <a:pt x="981" y="2843"/>
                  </a:lnTo>
                  <a:lnTo>
                    <a:pt x="1081" y="2461"/>
                  </a:lnTo>
                  <a:lnTo>
                    <a:pt x="1214" y="2095"/>
                  </a:lnTo>
                  <a:lnTo>
                    <a:pt x="1347" y="1729"/>
                  </a:lnTo>
                  <a:lnTo>
                    <a:pt x="1513" y="1380"/>
                  </a:lnTo>
                  <a:lnTo>
                    <a:pt x="1679" y="1031"/>
                  </a:lnTo>
                  <a:lnTo>
                    <a:pt x="1862" y="682"/>
                  </a:lnTo>
                  <a:lnTo>
                    <a:pt x="2061" y="350"/>
                  </a:lnTo>
                  <a:lnTo>
                    <a:pt x="2277" y="34"/>
                  </a:lnTo>
                  <a:lnTo>
                    <a:pt x="2277" y="17"/>
                  </a:lnTo>
                  <a:lnTo>
                    <a:pt x="22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4" name="Google Shape;2064;p55"/>
            <p:cNvSpPr/>
            <p:nvPr/>
          </p:nvSpPr>
          <p:spPr>
            <a:xfrm>
              <a:off x="564725" y="2108500"/>
              <a:ext cx="62350" cy="349050"/>
            </a:xfrm>
            <a:custGeom>
              <a:avLst/>
              <a:gdLst/>
              <a:ahLst/>
              <a:cxnLst/>
              <a:rect l="l" t="t" r="r" b="b"/>
              <a:pathLst>
                <a:path w="2494" h="13962" extrusionOk="0">
                  <a:moveTo>
                    <a:pt x="2477" y="0"/>
                  </a:moveTo>
                  <a:lnTo>
                    <a:pt x="2460" y="17"/>
                  </a:lnTo>
                  <a:lnTo>
                    <a:pt x="2244" y="299"/>
                  </a:lnTo>
                  <a:lnTo>
                    <a:pt x="2028" y="615"/>
                  </a:lnTo>
                  <a:lnTo>
                    <a:pt x="1829" y="914"/>
                  </a:lnTo>
                  <a:lnTo>
                    <a:pt x="1646" y="1230"/>
                  </a:lnTo>
                  <a:lnTo>
                    <a:pt x="1463" y="1546"/>
                  </a:lnTo>
                  <a:lnTo>
                    <a:pt x="1297" y="1862"/>
                  </a:lnTo>
                  <a:lnTo>
                    <a:pt x="1147" y="2194"/>
                  </a:lnTo>
                  <a:lnTo>
                    <a:pt x="997" y="2526"/>
                  </a:lnTo>
                  <a:lnTo>
                    <a:pt x="848" y="2859"/>
                  </a:lnTo>
                  <a:lnTo>
                    <a:pt x="732" y="3191"/>
                  </a:lnTo>
                  <a:lnTo>
                    <a:pt x="615" y="3540"/>
                  </a:lnTo>
                  <a:lnTo>
                    <a:pt x="499" y="3873"/>
                  </a:lnTo>
                  <a:lnTo>
                    <a:pt x="399" y="4222"/>
                  </a:lnTo>
                  <a:lnTo>
                    <a:pt x="316" y="4571"/>
                  </a:lnTo>
                  <a:lnTo>
                    <a:pt x="250" y="4920"/>
                  </a:lnTo>
                  <a:lnTo>
                    <a:pt x="183" y="5269"/>
                  </a:lnTo>
                  <a:lnTo>
                    <a:pt x="117" y="5635"/>
                  </a:lnTo>
                  <a:lnTo>
                    <a:pt x="83" y="5984"/>
                  </a:lnTo>
                  <a:lnTo>
                    <a:pt x="50" y="6349"/>
                  </a:lnTo>
                  <a:lnTo>
                    <a:pt x="17" y="6698"/>
                  </a:lnTo>
                  <a:lnTo>
                    <a:pt x="0" y="7064"/>
                  </a:lnTo>
                  <a:lnTo>
                    <a:pt x="0" y="7413"/>
                  </a:lnTo>
                  <a:lnTo>
                    <a:pt x="17" y="7779"/>
                  </a:lnTo>
                  <a:lnTo>
                    <a:pt x="33" y="8144"/>
                  </a:lnTo>
                  <a:lnTo>
                    <a:pt x="67" y="8510"/>
                  </a:lnTo>
                  <a:lnTo>
                    <a:pt x="100" y="8859"/>
                  </a:lnTo>
                  <a:lnTo>
                    <a:pt x="150" y="9225"/>
                  </a:lnTo>
                  <a:lnTo>
                    <a:pt x="216" y="9574"/>
                  </a:lnTo>
                  <a:lnTo>
                    <a:pt x="299" y="9939"/>
                  </a:lnTo>
                  <a:lnTo>
                    <a:pt x="382" y="10288"/>
                  </a:lnTo>
                  <a:lnTo>
                    <a:pt x="466" y="10654"/>
                  </a:lnTo>
                  <a:lnTo>
                    <a:pt x="582" y="11003"/>
                  </a:lnTo>
                  <a:lnTo>
                    <a:pt x="715" y="11385"/>
                  </a:lnTo>
                  <a:lnTo>
                    <a:pt x="864" y="11751"/>
                  </a:lnTo>
                  <a:lnTo>
                    <a:pt x="1014" y="12117"/>
                  </a:lnTo>
                  <a:lnTo>
                    <a:pt x="1197" y="12482"/>
                  </a:lnTo>
                  <a:lnTo>
                    <a:pt x="1380" y="12865"/>
                  </a:lnTo>
                  <a:lnTo>
                    <a:pt x="1596" y="13230"/>
                  </a:lnTo>
                  <a:lnTo>
                    <a:pt x="2028" y="13962"/>
                  </a:lnTo>
                  <a:lnTo>
                    <a:pt x="2061" y="13962"/>
                  </a:lnTo>
                  <a:lnTo>
                    <a:pt x="2061" y="13945"/>
                  </a:lnTo>
                  <a:lnTo>
                    <a:pt x="1862" y="13629"/>
                  </a:lnTo>
                  <a:lnTo>
                    <a:pt x="1679" y="13314"/>
                  </a:lnTo>
                  <a:lnTo>
                    <a:pt x="1513" y="12981"/>
                  </a:lnTo>
                  <a:lnTo>
                    <a:pt x="1363" y="12649"/>
                  </a:lnTo>
                  <a:lnTo>
                    <a:pt x="1230" y="12316"/>
                  </a:lnTo>
                  <a:lnTo>
                    <a:pt x="1097" y="11967"/>
                  </a:lnTo>
                  <a:lnTo>
                    <a:pt x="981" y="11635"/>
                  </a:lnTo>
                  <a:lnTo>
                    <a:pt x="864" y="11286"/>
                  </a:lnTo>
                  <a:lnTo>
                    <a:pt x="665" y="10604"/>
                  </a:lnTo>
                  <a:lnTo>
                    <a:pt x="499" y="9890"/>
                  </a:lnTo>
                  <a:lnTo>
                    <a:pt x="366" y="9192"/>
                  </a:lnTo>
                  <a:lnTo>
                    <a:pt x="283" y="8477"/>
                  </a:lnTo>
                  <a:lnTo>
                    <a:pt x="250" y="8128"/>
                  </a:lnTo>
                  <a:lnTo>
                    <a:pt x="233" y="7762"/>
                  </a:lnTo>
                  <a:lnTo>
                    <a:pt x="233" y="7413"/>
                  </a:lnTo>
                  <a:lnTo>
                    <a:pt x="233" y="7047"/>
                  </a:lnTo>
                  <a:lnTo>
                    <a:pt x="250" y="6698"/>
                  </a:lnTo>
                  <a:lnTo>
                    <a:pt x="266" y="6349"/>
                  </a:lnTo>
                  <a:lnTo>
                    <a:pt x="299" y="5984"/>
                  </a:lnTo>
                  <a:lnTo>
                    <a:pt x="333" y="5635"/>
                  </a:lnTo>
                  <a:lnTo>
                    <a:pt x="382" y="5286"/>
                  </a:lnTo>
                  <a:lnTo>
                    <a:pt x="449" y="4937"/>
                  </a:lnTo>
                  <a:lnTo>
                    <a:pt x="515" y="4587"/>
                  </a:lnTo>
                  <a:lnTo>
                    <a:pt x="599" y="4238"/>
                  </a:lnTo>
                  <a:lnTo>
                    <a:pt x="698" y="3906"/>
                  </a:lnTo>
                  <a:lnTo>
                    <a:pt x="798" y="3557"/>
                  </a:lnTo>
                  <a:lnTo>
                    <a:pt x="898" y="3225"/>
                  </a:lnTo>
                  <a:lnTo>
                    <a:pt x="1014" y="2876"/>
                  </a:lnTo>
                  <a:lnTo>
                    <a:pt x="1164" y="2510"/>
                  </a:lnTo>
                  <a:lnTo>
                    <a:pt x="1330" y="2144"/>
                  </a:lnTo>
                  <a:lnTo>
                    <a:pt x="1496" y="1779"/>
                  </a:lnTo>
                  <a:lnTo>
                    <a:pt x="1679" y="1413"/>
                  </a:lnTo>
                  <a:lnTo>
                    <a:pt x="1862" y="1064"/>
                  </a:lnTo>
                  <a:lnTo>
                    <a:pt x="2061" y="715"/>
                  </a:lnTo>
                  <a:lnTo>
                    <a:pt x="2277" y="366"/>
                  </a:lnTo>
                  <a:lnTo>
                    <a:pt x="2493" y="33"/>
                  </a:lnTo>
                  <a:lnTo>
                    <a:pt x="2493" y="17"/>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5" name="Google Shape;2065;p55"/>
            <p:cNvSpPr/>
            <p:nvPr/>
          </p:nvSpPr>
          <p:spPr>
            <a:xfrm>
              <a:off x="656125" y="2158350"/>
              <a:ext cx="43675" cy="52375"/>
            </a:xfrm>
            <a:custGeom>
              <a:avLst/>
              <a:gdLst/>
              <a:ahLst/>
              <a:cxnLst/>
              <a:rect l="l" t="t" r="r" b="b"/>
              <a:pathLst>
                <a:path w="1747" h="2095" extrusionOk="0">
                  <a:moveTo>
                    <a:pt x="333" y="1"/>
                  </a:moveTo>
                  <a:lnTo>
                    <a:pt x="234" y="17"/>
                  </a:lnTo>
                  <a:lnTo>
                    <a:pt x="150" y="67"/>
                  </a:lnTo>
                  <a:lnTo>
                    <a:pt x="67" y="134"/>
                  </a:lnTo>
                  <a:lnTo>
                    <a:pt x="17" y="233"/>
                  </a:lnTo>
                  <a:lnTo>
                    <a:pt x="1" y="350"/>
                  </a:lnTo>
                  <a:lnTo>
                    <a:pt x="1" y="483"/>
                  </a:lnTo>
                  <a:lnTo>
                    <a:pt x="17" y="632"/>
                  </a:lnTo>
                  <a:lnTo>
                    <a:pt x="51" y="782"/>
                  </a:lnTo>
                  <a:lnTo>
                    <a:pt x="101" y="948"/>
                  </a:lnTo>
                  <a:lnTo>
                    <a:pt x="167" y="1114"/>
                  </a:lnTo>
                  <a:lnTo>
                    <a:pt x="250" y="1280"/>
                  </a:lnTo>
                  <a:lnTo>
                    <a:pt x="333" y="1447"/>
                  </a:lnTo>
                  <a:lnTo>
                    <a:pt x="433" y="1596"/>
                  </a:lnTo>
                  <a:lnTo>
                    <a:pt x="549" y="1729"/>
                  </a:lnTo>
                  <a:lnTo>
                    <a:pt x="649" y="1846"/>
                  </a:lnTo>
                  <a:lnTo>
                    <a:pt x="765" y="1945"/>
                  </a:lnTo>
                  <a:lnTo>
                    <a:pt x="882" y="2012"/>
                  </a:lnTo>
                  <a:lnTo>
                    <a:pt x="998" y="2062"/>
                  </a:lnTo>
                  <a:lnTo>
                    <a:pt x="1114" y="2095"/>
                  </a:lnTo>
                  <a:lnTo>
                    <a:pt x="1214" y="2095"/>
                  </a:lnTo>
                  <a:lnTo>
                    <a:pt x="1331" y="2078"/>
                  </a:lnTo>
                  <a:lnTo>
                    <a:pt x="1447" y="2028"/>
                  </a:lnTo>
                  <a:lnTo>
                    <a:pt x="1530" y="1978"/>
                  </a:lnTo>
                  <a:lnTo>
                    <a:pt x="1613" y="1895"/>
                  </a:lnTo>
                  <a:lnTo>
                    <a:pt x="1696" y="1812"/>
                  </a:lnTo>
                  <a:lnTo>
                    <a:pt x="1746" y="1696"/>
                  </a:lnTo>
                  <a:lnTo>
                    <a:pt x="1746" y="1679"/>
                  </a:lnTo>
                  <a:lnTo>
                    <a:pt x="1480" y="765"/>
                  </a:lnTo>
                  <a:lnTo>
                    <a:pt x="1331" y="616"/>
                  </a:lnTo>
                  <a:lnTo>
                    <a:pt x="1181" y="466"/>
                  </a:lnTo>
                  <a:lnTo>
                    <a:pt x="981" y="300"/>
                  </a:lnTo>
                  <a:lnTo>
                    <a:pt x="765" y="150"/>
                  </a:lnTo>
                  <a:lnTo>
                    <a:pt x="666" y="84"/>
                  </a:lnTo>
                  <a:lnTo>
                    <a:pt x="549" y="34"/>
                  </a:lnTo>
                  <a:lnTo>
                    <a:pt x="433" y="17"/>
                  </a:lnTo>
                  <a:lnTo>
                    <a:pt x="333"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6" name="Google Shape;2066;p55"/>
            <p:cNvSpPr/>
            <p:nvPr/>
          </p:nvSpPr>
          <p:spPr>
            <a:xfrm>
              <a:off x="665275" y="2170825"/>
              <a:ext cx="26200" cy="31600"/>
            </a:xfrm>
            <a:custGeom>
              <a:avLst/>
              <a:gdLst/>
              <a:ahLst/>
              <a:cxnLst/>
              <a:rect l="l" t="t" r="r" b="b"/>
              <a:pathLst>
                <a:path w="1048" h="1264" extrusionOk="0">
                  <a:moveTo>
                    <a:pt x="0" y="0"/>
                  </a:moveTo>
                  <a:lnTo>
                    <a:pt x="0" y="17"/>
                  </a:lnTo>
                  <a:lnTo>
                    <a:pt x="133" y="67"/>
                  </a:lnTo>
                  <a:lnTo>
                    <a:pt x="266" y="150"/>
                  </a:lnTo>
                  <a:lnTo>
                    <a:pt x="399" y="250"/>
                  </a:lnTo>
                  <a:lnTo>
                    <a:pt x="516" y="349"/>
                  </a:lnTo>
                  <a:lnTo>
                    <a:pt x="615" y="466"/>
                  </a:lnTo>
                  <a:lnTo>
                    <a:pt x="715" y="599"/>
                  </a:lnTo>
                  <a:lnTo>
                    <a:pt x="782" y="732"/>
                  </a:lnTo>
                  <a:lnTo>
                    <a:pt x="848" y="865"/>
                  </a:lnTo>
                  <a:lnTo>
                    <a:pt x="848" y="865"/>
                  </a:lnTo>
                  <a:lnTo>
                    <a:pt x="815" y="815"/>
                  </a:lnTo>
                  <a:lnTo>
                    <a:pt x="748" y="781"/>
                  </a:lnTo>
                  <a:lnTo>
                    <a:pt x="699" y="748"/>
                  </a:lnTo>
                  <a:lnTo>
                    <a:pt x="632" y="732"/>
                  </a:lnTo>
                  <a:lnTo>
                    <a:pt x="516" y="732"/>
                  </a:lnTo>
                  <a:lnTo>
                    <a:pt x="449" y="748"/>
                  </a:lnTo>
                  <a:lnTo>
                    <a:pt x="399" y="781"/>
                  </a:lnTo>
                  <a:lnTo>
                    <a:pt x="350" y="831"/>
                  </a:lnTo>
                  <a:lnTo>
                    <a:pt x="350" y="848"/>
                  </a:lnTo>
                  <a:lnTo>
                    <a:pt x="449" y="815"/>
                  </a:lnTo>
                  <a:lnTo>
                    <a:pt x="566" y="831"/>
                  </a:lnTo>
                  <a:lnTo>
                    <a:pt x="665" y="865"/>
                  </a:lnTo>
                  <a:lnTo>
                    <a:pt x="765" y="931"/>
                  </a:lnTo>
                  <a:lnTo>
                    <a:pt x="881" y="1081"/>
                  </a:lnTo>
                  <a:lnTo>
                    <a:pt x="981" y="1247"/>
                  </a:lnTo>
                  <a:lnTo>
                    <a:pt x="998" y="1263"/>
                  </a:lnTo>
                  <a:lnTo>
                    <a:pt x="1031" y="1247"/>
                  </a:lnTo>
                  <a:lnTo>
                    <a:pt x="1048" y="1230"/>
                  </a:lnTo>
                  <a:lnTo>
                    <a:pt x="1048" y="1214"/>
                  </a:lnTo>
                  <a:lnTo>
                    <a:pt x="1014" y="1014"/>
                  </a:lnTo>
                  <a:lnTo>
                    <a:pt x="948" y="798"/>
                  </a:lnTo>
                  <a:lnTo>
                    <a:pt x="848" y="599"/>
                  </a:lnTo>
                  <a:lnTo>
                    <a:pt x="715" y="399"/>
                  </a:lnTo>
                  <a:lnTo>
                    <a:pt x="566" y="233"/>
                  </a:lnTo>
                  <a:lnTo>
                    <a:pt x="483" y="166"/>
                  </a:lnTo>
                  <a:lnTo>
                    <a:pt x="399" y="117"/>
                  </a:lnTo>
                  <a:lnTo>
                    <a:pt x="300" y="67"/>
                  </a:lnTo>
                  <a:lnTo>
                    <a:pt x="200" y="17"/>
                  </a:ln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7" name="Google Shape;2067;p55"/>
            <p:cNvSpPr/>
            <p:nvPr/>
          </p:nvSpPr>
          <p:spPr>
            <a:xfrm>
              <a:off x="2101350" y="1908200"/>
              <a:ext cx="239350" cy="174125"/>
            </a:xfrm>
            <a:custGeom>
              <a:avLst/>
              <a:gdLst/>
              <a:ahLst/>
              <a:cxnLst/>
              <a:rect l="l" t="t" r="r" b="b"/>
              <a:pathLst>
                <a:path w="9574" h="6965" extrusionOk="0">
                  <a:moveTo>
                    <a:pt x="4704" y="1"/>
                  </a:moveTo>
                  <a:lnTo>
                    <a:pt x="4222" y="17"/>
                  </a:lnTo>
                  <a:lnTo>
                    <a:pt x="3756" y="67"/>
                  </a:lnTo>
                  <a:lnTo>
                    <a:pt x="3308" y="150"/>
                  </a:lnTo>
                  <a:lnTo>
                    <a:pt x="2875" y="267"/>
                  </a:lnTo>
                  <a:lnTo>
                    <a:pt x="2460" y="416"/>
                  </a:lnTo>
                  <a:lnTo>
                    <a:pt x="2078" y="599"/>
                  </a:lnTo>
                  <a:lnTo>
                    <a:pt x="1712" y="799"/>
                  </a:lnTo>
                  <a:lnTo>
                    <a:pt x="1380" y="1015"/>
                  </a:lnTo>
                  <a:lnTo>
                    <a:pt x="1080" y="1264"/>
                  </a:lnTo>
                  <a:lnTo>
                    <a:pt x="798" y="1530"/>
                  </a:lnTo>
                  <a:lnTo>
                    <a:pt x="565" y="1829"/>
                  </a:lnTo>
                  <a:lnTo>
                    <a:pt x="465" y="1979"/>
                  </a:lnTo>
                  <a:lnTo>
                    <a:pt x="366" y="2128"/>
                  </a:lnTo>
                  <a:lnTo>
                    <a:pt x="283" y="2278"/>
                  </a:lnTo>
                  <a:lnTo>
                    <a:pt x="216" y="2444"/>
                  </a:lnTo>
                  <a:lnTo>
                    <a:pt x="150" y="2610"/>
                  </a:lnTo>
                  <a:lnTo>
                    <a:pt x="100" y="2776"/>
                  </a:lnTo>
                  <a:lnTo>
                    <a:pt x="50" y="2943"/>
                  </a:lnTo>
                  <a:lnTo>
                    <a:pt x="33" y="3125"/>
                  </a:lnTo>
                  <a:lnTo>
                    <a:pt x="17" y="3292"/>
                  </a:lnTo>
                  <a:lnTo>
                    <a:pt x="0" y="3475"/>
                  </a:lnTo>
                  <a:lnTo>
                    <a:pt x="17" y="3657"/>
                  </a:lnTo>
                  <a:lnTo>
                    <a:pt x="33" y="3840"/>
                  </a:lnTo>
                  <a:lnTo>
                    <a:pt x="50" y="4006"/>
                  </a:lnTo>
                  <a:lnTo>
                    <a:pt x="100" y="4173"/>
                  </a:lnTo>
                  <a:lnTo>
                    <a:pt x="150" y="4339"/>
                  </a:lnTo>
                  <a:lnTo>
                    <a:pt x="216" y="4505"/>
                  </a:lnTo>
                  <a:lnTo>
                    <a:pt x="283" y="4671"/>
                  </a:lnTo>
                  <a:lnTo>
                    <a:pt x="366" y="4837"/>
                  </a:lnTo>
                  <a:lnTo>
                    <a:pt x="465" y="4987"/>
                  </a:lnTo>
                  <a:lnTo>
                    <a:pt x="565" y="5137"/>
                  </a:lnTo>
                  <a:lnTo>
                    <a:pt x="798" y="5419"/>
                  </a:lnTo>
                  <a:lnTo>
                    <a:pt x="1080" y="5685"/>
                  </a:lnTo>
                  <a:lnTo>
                    <a:pt x="1380" y="5934"/>
                  </a:lnTo>
                  <a:lnTo>
                    <a:pt x="1712" y="6167"/>
                  </a:lnTo>
                  <a:lnTo>
                    <a:pt x="2078" y="6367"/>
                  </a:lnTo>
                  <a:lnTo>
                    <a:pt x="2460" y="6533"/>
                  </a:lnTo>
                  <a:lnTo>
                    <a:pt x="2875" y="6682"/>
                  </a:lnTo>
                  <a:lnTo>
                    <a:pt x="3308" y="6799"/>
                  </a:lnTo>
                  <a:lnTo>
                    <a:pt x="3756" y="6882"/>
                  </a:lnTo>
                  <a:lnTo>
                    <a:pt x="4222" y="6932"/>
                  </a:lnTo>
                  <a:lnTo>
                    <a:pt x="4704" y="6965"/>
                  </a:lnTo>
                  <a:lnTo>
                    <a:pt x="5136" y="6948"/>
                  </a:lnTo>
                  <a:lnTo>
                    <a:pt x="5568" y="6898"/>
                  </a:lnTo>
                  <a:lnTo>
                    <a:pt x="6000" y="6832"/>
                  </a:lnTo>
                  <a:lnTo>
                    <a:pt x="6399" y="6732"/>
                  </a:lnTo>
                  <a:lnTo>
                    <a:pt x="6815" y="6583"/>
                  </a:lnTo>
                  <a:lnTo>
                    <a:pt x="7214" y="6416"/>
                  </a:lnTo>
                  <a:lnTo>
                    <a:pt x="7596" y="6217"/>
                  </a:lnTo>
                  <a:lnTo>
                    <a:pt x="7962" y="6001"/>
                  </a:lnTo>
                  <a:lnTo>
                    <a:pt x="9574" y="6400"/>
                  </a:lnTo>
                  <a:lnTo>
                    <a:pt x="8942" y="4987"/>
                  </a:lnTo>
                  <a:lnTo>
                    <a:pt x="9059" y="4821"/>
                  </a:lnTo>
                  <a:lnTo>
                    <a:pt x="9142" y="4638"/>
                  </a:lnTo>
                  <a:lnTo>
                    <a:pt x="9225" y="4455"/>
                  </a:lnTo>
                  <a:lnTo>
                    <a:pt x="9291" y="4272"/>
                  </a:lnTo>
                  <a:lnTo>
                    <a:pt x="9341" y="4073"/>
                  </a:lnTo>
                  <a:lnTo>
                    <a:pt x="9391" y="3873"/>
                  </a:lnTo>
                  <a:lnTo>
                    <a:pt x="9408" y="3674"/>
                  </a:lnTo>
                  <a:lnTo>
                    <a:pt x="9424" y="3475"/>
                  </a:lnTo>
                  <a:lnTo>
                    <a:pt x="9408" y="3292"/>
                  </a:lnTo>
                  <a:lnTo>
                    <a:pt x="9391" y="3125"/>
                  </a:lnTo>
                  <a:lnTo>
                    <a:pt x="9358" y="2943"/>
                  </a:lnTo>
                  <a:lnTo>
                    <a:pt x="9324" y="2776"/>
                  </a:lnTo>
                  <a:lnTo>
                    <a:pt x="9275" y="2610"/>
                  </a:lnTo>
                  <a:lnTo>
                    <a:pt x="9208" y="2444"/>
                  </a:lnTo>
                  <a:lnTo>
                    <a:pt x="9142" y="2278"/>
                  </a:lnTo>
                  <a:lnTo>
                    <a:pt x="9042" y="2128"/>
                  </a:lnTo>
                  <a:lnTo>
                    <a:pt x="8959" y="1979"/>
                  </a:lnTo>
                  <a:lnTo>
                    <a:pt x="8842" y="1829"/>
                  </a:lnTo>
                  <a:lnTo>
                    <a:pt x="8610" y="1530"/>
                  </a:lnTo>
                  <a:lnTo>
                    <a:pt x="8344" y="1264"/>
                  </a:lnTo>
                  <a:lnTo>
                    <a:pt x="8045" y="1015"/>
                  </a:lnTo>
                  <a:lnTo>
                    <a:pt x="7712" y="799"/>
                  </a:lnTo>
                  <a:lnTo>
                    <a:pt x="7347" y="599"/>
                  </a:lnTo>
                  <a:lnTo>
                    <a:pt x="6948" y="416"/>
                  </a:lnTo>
                  <a:lnTo>
                    <a:pt x="6549" y="267"/>
                  </a:lnTo>
                  <a:lnTo>
                    <a:pt x="6117" y="150"/>
                  </a:lnTo>
                  <a:lnTo>
                    <a:pt x="5651" y="67"/>
                  </a:lnTo>
                  <a:lnTo>
                    <a:pt x="5186" y="17"/>
                  </a:lnTo>
                  <a:lnTo>
                    <a:pt x="47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8" name="Google Shape;2068;p55"/>
            <p:cNvSpPr/>
            <p:nvPr/>
          </p:nvSpPr>
          <p:spPr>
            <a:xfrm>
              <a:off x="2099250" y="1906550"/>
              <a:ext cx="242700" cy="177875"/>
            </a:xfrm>
            <a:custGeom>
              <a:avLst/>
              <a:gdLst/>
              <a:ahLst/>
              <a:cxnLst/>
              <a:rect l="l" t="t" r="r" b="b"/>
              <a:pathLst>
                <a:path w="9708" h="7115" extrusionOk="0">
                  <a:moveTo>
                    <a:pt x="9226" y="4721"/>
                  </a:moveTo>
                  <a:lnTo>
                    <a:pt x="9126" y="4887"/>
                  </a:lnTo>
                  <a:lnTo>
                    <a:pt x="9026" y="5053"/>
                  </a:lnTo>
                  <a:lnTo>
                    <a:pt x="9143" y="4903"/>
                  </a:lnTo>
                  <a:lnTo>
                    <a:pt x="9226" y="4721"/>
                  </a:lnTo>
                  <a:close/>
                  <a:moveTo>
                    <a:pt x="4472" y="0"/>
                  </a:moveTo>
                  <a:lnTo>
                    <a:pt x="4090" y="33"/>
                  </a:lnTo>
                  <a:lnTo>
                    <a:pt x="3707" y="100"/>
                  </a:lnTo>
                  <a:lnTo>
                    <a:pt x="3325" y="166"/>
                  </a:lnTo>
                  <a:lnTo>
                    <a:pt x="2943" y="266"/>
                  </a:lnTo>
                  <a:lnTo>
                    <a:pt x="2577" y="399"/>
                  </a:lnTo>
                  <a:lnTo>
                    <a:pt x="2228" y="549"/>
                  </a:lnTo>
                  <a:lnTo>
                    <a:pt x="1879" y="732"/>
                  </a:lnTo>
                  <a:lnTo>
                    <a:pt x="1563" y="948"/>
                  </a:lnTo>
                  <a:lnTo>
                    <a:pt x="1248" y="1180"/>
                  </a:lnTo>
                  <a:lnTo>
                    <a:pt x="948" y="1430"/>
                  </a:lnTo>
                  <a:lnTo>
                    <a:pt x="815" y="1579"/>
                  </a:lnTo>
                  <a:lnTo>
                    <a:pt x="699" y="1729"/>
                  </a:lnTo>
                  <a:lnTo>
                    <a:pt x="566" y="1878"/>
                  </a:lnTo>
                  <a:lnTo>
                    <a:pt x="466" y="2045"/>
                  </a:lnTo>
                  <a:lnTo>
                    <a:pt x="367" y="2211"/>
                  </a:lnTo>
                  <a:lnTo>
                    <a:pt x="283" y="2394"/>
                  </a:lnTo>
                  <a:lnTo>
                    <a:pt x="200" y="2560"/>
                  </a:lnTo>
                  <a:lnTo>
                    <a:pt x="134" y="2759"/>
                  </a:lnTo>
                  <a:lnTo>
                    <a:pt x="84" y="2942"/>
                  </a:lnTo>
                  <a:lnTo>
                    <a:pt x="34" y="3142"/>
                  </a:lnTo>
                  <a:lnTo>
                    <a:pt x="18" y="3341"/>
                  </a:lnTo>
                  <a:lnTo>
                    <a:pt x="1" y="3524"/>
                  </a:lnTo>
                  <a:lnTo>
                    <a:pt x="18" y="3723"/>
                  </a:lnTo>
                  <a:lnTo>
                    <a:pt x="34" y="3923"/>
                  </a:lnTo>
                  <a:lnTo>
                    <a:pt x="67" y="4122"/>
                  </a:lnTo>
                  <a:lnTo>
                    <a:pt x="117" y="4305"/>
                  </a:lnTo>
                  <a:lnTo>
                    <a:pt x="184" y="4505"/>
                  </a:lnTo>
                  <a:lnTo>
                    <a:pt x="250" y="4671"/>
                  </a:lnTo>
                  <a:lnTo>
                    <a:pt x="333" y="4854"/>
                  </a:lnTo>
                  <a:lnTo>
                    <a:pt x="433" y="5020"/>
                  </a:lnTo>
                  <a:lnTo>
                    <a:pt x="549" y="5186"/>
                  </a:lnTo>
                  <a:lnTo>
                    <a:pt x="666" y="5352"/>
                  </a:lnTo>
                  <a:lnTo>
                    <a:pt x="782" y="5502"/>
                  </a:lnTo>
                  <a:lnTo>
                    <a:pt x="915" y="5635"/>
                  </a:lnTo>
                  <a:lnTo>
                    <a:pt x="1198" y="5901"/>
                  </a:lnTo>
                  <a:lnTo>
                    <a:pt x="1513" y="6150"/>
                  </a:lnTo>
                  <a:lnTo>
                    <a:pt x="1829" y="6349"/>
                  </a:lnTo>
                  <a:lnTo>
                    <a:pt x="2178" y="6532"/>
                  </a:lnTo>
                  <a:lnTo>
                    <a:pt x="2544" y="6699"/>
                  </a:lnTo>
                  <a:lnTo>
                    <a:pt x="2893" y="6815"/>
                  </a:lnTo>
                  <a:lnTo>
                    <a:pt x="3275" y="6931"/>
                  </a:lnTo>
                  <a:lnTo>
                    <a:pt x="3658" y="7014"/>
                  </a:lnTo>
                  <a:lnTo>
                    <a:pt x="4023" y="7064"/>
                  </a:lnTo>
                  <a:lnTo>
                    <a:pt x="4422" y="7097"/>
                  </a:lnTo>
                  <a:lnTo>
                    <a:pt x="4804" y="7114"/>
                  </a:lnTo>
                  <a:lnTo>
                    <a:pt x="5187" y="7097"/>
                  </a:lnTo>
                  <a:lnTo>
                    <a:pt x="5569" y="7064"/>
                  </a:lnTo>
                  <a:lnTo>
                    <a:pt x="5951" y="6998"/>
                  </a:lnTo>
                  <a:lnTo>
                    <a:pt x="6334" y="6915"/>
                  </a:lnTo>
                  <a:lnTo>
                    <a:pt x="6699" y="6798"/>
                  </a:lnTo>
                  <a:lnTo>
                    <a:pt x="7065" y="6665"/>
                  </a:lnTo>
                  <a:lnTo>
                    <a:pt x="7414" y="6499"/>
                  </a:lnTo>
                  <a:lnTo>
                    <a:pt x="7746" y="6316"/>
                  </a:lnTo>
                  <a:lnTo>
                    <a:pt x="8069" y="6122"/>
                  </a:lnTo>
                  <a:lnTo>
                    <a:pt x="8069" y="6122"/>
                  </a:lnTo>
                  <a:lnTo>
                    <a:pt x="9658" y="6499"/>
                  </a:lnTo>
                  <a:lnTo>
                    <a:pt x="9708" y="6499"/>
                  </a:lnTo>
                  <a:lnTo>
                    <a:pt x="9674" y="6466"/>
                  </a:lnTo>
                  <a:lnTo>
                    <a:pt x="9669" y="6454"/>
                  </a:lnTo>
                  <a:lnTo>
                    <a:pt x="9669" y="6454"/>
                  </a:lnTo>
                  <a:lnTo>
                    <a:pt x="9674" y="6449"/>
                  </a:lnTo>
                  <a:lnTo>
                    <a:pt x="9666" y="6447"/>
                  </a:lnTo>
                  <a:lnTo>
                    <a:pt x="9666" y="6447"/>
                  </a:lnTo>
                  <a:lnTo>
                    <a:pt x="9026" y="5053"/>
                  </a:lnTo>
                  <a:lnTo>
                    <a:pt x="9647" y="6442"/>
                  </a:lnTo>
                  <a:lnTo>
                    <a:pt x="8062" y="6000"/>
                  </a:lnTo>
                  <a:lnTo>
                    <a:pt x="8046" y="6000"/>
                  </a:lnTo>
                  <a:lnTo>
                    <a:pt x="8029" y="6017"/>
                  </a:lnTo>
                  <a:lnTo>
                    <a:pt x="7696" y="6217"/>
                  </a:lnTo>
                  <a:lnTo>
                    <a:pt x="7364" y="6399"/>
                  </a:lnTo>
                  <a:lnTo>
                    <a:pt x="7032" y="6549"/>
                  </a:lnTo>
                  <a:lnTo>
                    <a:pt x="6683" y="6682"/>
                  </a:lnTo>
                  <a:lnTo>
                    <a:pt x="6317" y="6782"/>
                  </a:lnTo>
                  <a:lnTo>
                    <a:pt x="5951" y="6865"/>
                  </a:lnTo>
                  <a:lnTo>
                    <a:pt x="5586" y="6915"/>
                  </a:lnTo>
                  <a:lnTo>
                    <a:pt x="5203" y="6948"/>
                  </a:lnTo>
                  <a:lnTo>
                    <a:pt x="4821" y="6964"/>
                  </a:lnTo>
                  <a:lnTo>
                    <a:pt x="4439" y="6948"/>
                  </a:lnTo>
                  <a:lnTo>
                    <a:pt x="4073" y="6915"/>
                  </a:lnTo>
                  <a:lnTo>
                    <a:pt x="3691" y="6848"/>
                  </a:lnTo>
                  <a:lnTo>
                    <a:pt x="3325" y="6765"/>
                  </a:lnTo>
                  <a:lnTo>
                    <a:pt x="2959" y="6665"/>
                  </a:lnTo>
                  <a:lnTo>
                    <a:pt x="2610" y="6532"/>
                  </a:lnTo>
                  <a:lnTo>
                    <a:pt x="2261" y="6383"/>
                  </a:lnTo>
                  <a:lnTo>
                    <a:pt x="1929" y="6200"/>
                  </a:lnTo>
                  <a:lnTo>
                    <a:pt x="1630" y="6000"/>
                  </a:lnTo>
                  <a:lnTo>
                    <a:pt x="1331" y="5768"/>
                  </a:lnTo>
                  <a:lnTo>
                    <a:pt x="1048" y="5518"/>
                  </a:lnTo>
                  <a:lnTo>
                    <a:pt x="932" y="5385"/>
                  </a:lnTo>
                  <a:lnTo>
                    <a:pt x="815" y="5236"/>
                  </a:lnTo>
                  <a:lnTo>
                    <a:pt x="699" y="5086"/>
                  </a:lnTo>
                  <a:lnTo>
                    <a:pt x="599" y="4937"/>
                  </a:lnTo>
                  <a:lnTo>
                    <a:pt x="516" y="4770"/>
                  </a:lnTo>
                  <a:lnTo>
                    <a:pt x="433" y="4604"/>
                  </a:lnTo>
                  <a:lnTo>
                    <a:pt x="350" y="4438"/>
                  </a:lnTo>
                  <a:lnTo>
                    <a:pt x="300" y="4255"/>
                  </a:lnTo>
                  <a:lnTo>
                    <a:pt x="250" y="4072"/>
                  </a:lnTo>
                  <a:lnTo>
                    <a:pt x="217" y="3890"/>
                  </a:lnTo>
                  <a:lnTo>
                    <a:pt x="200" y="3707"/>
                  </a:lnTo>
                  <a:lnTo>
                    <a:pt x="200" y="3524"/>
                  </a:lnTo>
                  <a:lnTo>
                    <a:pt x="217" y="3341"/>
                  </a:lnTo>
                  <a:lnTo>
                    <a:pt x="234" y="3158"/>
                  </a:lnTo>
                  <a:lnTo>
                    <a:pt x="267" y="2975"/>
                  </a:lnTo>
                  <a:lnTo>
                    <a:pt x="317" y="2809"/>
                  </a:lnTo>
                  <a:lnTo>
                    <a:pt x="383" y="2626"/>
                  </a:lnTo>
                  <a:lnTo>
                    <a:pt x="450" y="2460"/>
                  </a:lnTo>
                  <a:lnTo>
                    <a:pt x="533" y="2294"/>
                  </a:lnTo>
                  <a:lnTo>
                    <a:pt x="633" y="2128"/>
                  </a:lnTo>
                  <a:lnTo>
                    <a:pt x="732" y="1978"/>
                  </a:lnTo>
                  <a:lnTo>
                    <a:pt x="849" y="1829"/>
                  </a:lnTo>
                  <a:lnTo>
                    <a:pt x="965" y="1679"/>
                  </a:lnTo>
                  <a:lnTo>
                    <a:pt x="1098" y="1546"/>
                  </a:lnTo>
                  <a:lnTo>
                    <a:pt x="1380" y="1297"/>
                  </a:lnTo>
                  <a:lnTo>
                    <a:pt x="1680" y="1064"/>
                  </a:lnTo>
                  <a:lnTo>
                    <a:pt x="1995" y="865"/>
                  </a:lnTo>
                  <a:lnTo>
                    <a:pt x="2311" y="682"/>
                  </a:lnTo>
                  <a:lnTo>
                    <a:pt x="2660" y="532"/>
                  </a:lnTo>
                  <a:lnTo>
                    <a:pt x="3009" y="416"/>
                  </a:lnTo>
                  <a:lnTo>
                    <a:pt x="3375" y="316"/>
                  </a:lnTo>
                  <a:lnTo>
                    <a:pt x="3741" y="233"/>
                  </a:lnTo>
                  <a:lnTo>
                    <a:pt x="4106" y="183"/>
                  </a:lnTo>
                  <a:lnTo>
                    <a:pt x="4489" y="150"/>
                  </a:lnTo>
                  <a:lnTo>
                    <a:pt x="4854" y="133"/>
                  </a:lnTo>
                  <a:lnTo>
                    <a:pt x="5237" y="150"/>
                  </a:lnTo>
                  <a:lnTo>
                    <a:pt x="5602" y="183"/>
                  </a:lnTo>
                  <a:lnTo>
                    <a:pt x="5968" y="250"/>
                  </a:lnTo>
                  <a:lnTo>
                    <a:pt x="6350" y="316"/>
                  </a:lnTo>
                  <a:lnTo>
                    <a:pt x="6699" y="416"/>
                  </a:lnTo>
                  <a:lnTo>
                    <a:pt x="7065" y="549"/>
                  </a:lnTo>
                  <a:lnTo>
                    <a:pt x="7414" y="698"/>
                  </a:lnTo>
                  <a:lnTo>
                    <a:pt x="7746" y="881"/>
                  </a:lnTo>
                  <a:lnTo>
                    <a:pt x="8046" y="1097"/>
                  </a:lnTo>
                  <a:lnTo>
                    <a:pt x="8345" y="1330"/>
                  </a:lnTo>
                  <a:lnTo>
                    <a:pt x="8611" y="1596"/>
                  </a:lnTo>
                  <a:lnTo>
                    <a:pt x="8860" y="1878"/>
                  </a:lnTo>
                  <a:lnTo>
                    <a:pt x="9076" y="2178"/>
                  </a:lnTo>
                  <a:lnTo>
                    <a:pt x="9176" y="2344"/>
                  </a:lnTo>
                  <a:lnTo>
                    <a:pt x="9259" y="2527"/>
                  </a:lnTo>
                  <a:lnTo>
                    <a:pt x="9325" y="2693"/>
                  </a:lnTo>
                  <a:lnTo>
                    <a:pt x="9392" y="2876"/>
                  </a:lnTo>
                  <a:lnTo>
                    <a:pt x="9425" y="3059"/>
                  </a:lnTo>
                  <a:lnTo>
                    <a:pt x="9458" y="3241"/>
                  </a:lnTo>
                  <a:lnTo>
                    <a:pt x="9475" y="3424"/>
                  </a:lnTo>
                  <a:lnTo>
                    <a:pt x="9475" y="3624"/>
                  </a:lnTo>
                  <a:lnTo>
                    <a:pt x="9475" y="3806"/>
                  </a:lnTo>
                  <a:lnTo>
                    <a:pt x="9442" y="4006"/>
                  </a:lnTo>
                  <a:lnTo>
                    <a:pt x="9408" y="4189"/>
                  </a:lnTo>
                  <a:lnTo>
                    <a:pt x="9359" y="4372"/>
                  </a:lnTo>
                  <a:lnTo>
                    <a:pt x="9292" y="4554"/>
                  </a:lnTo>
                  <a:lnTo>
                    <a:pt x="9226" y="4721"/>
                  </a:lnTo>
                  <a:lnTo>
                    <a:pt x="9309" y="4554"/>
                  </a:lnTo>
                  <a:lnTo>
                    <a:pt x="9392" y="4372"/>
                  </a:lnTo>
                  <a:lnTo>
                    <a:pt x="9442" y="4189"/>
                  </a:lnTo>
                  <a:lnTo>
                    <a:pt x="9492" y="4006"/>
                  </a:lnTo>
                  <a:lnTo>
                    <a:pt x="9525" y="3823"/>
                  </a:lnTo>
                  <a:lnTo>
                    <a:pt x="9541" y="3624"/>
                  </a:lnTo>
                  <a:lnTo>
                    <a:pt x="9541" y="3441"/>
                  </a:lnTo>
                  <a:lnTo>
                    <a:pt x="9525" y="3241"/>
                  </a:lnTo>
                  <a:lnTo>
                    <a:pt x="9508" y="3059"/>
                  </a:lnTo>
                  <a:lnTo>
                    <a:pt x="9458" y="2859"/>
                  </a:lnTo>
                  <a:lnTo>
                    <a:pt x="9408" y="2676"/>
                  </a:lnTo>
                  <a:lnTo>
                    <a:pt x="9342" y="2493"/>
                  </a:lnTo>
                  <a:lnTo>
                    <a:pt x="9259" y="2327"/>
                  </a:lnTo>
                  <a:lnTo>
                    <a:pt x="9176" y="2144"/>
                  </a:lnTo>
                  <a:lnTo>
                    <a:pt x="8960" y="1829"/>
                  </a:lnTo>
                  <a:lnTo>
                    <a:pt x="8710" y="1529"/>
                  </a:lnTo>
                  <a:lnTo>
                    <a:pt x="8428" y="1263"/>
                  </a:lnTo>
                  <a:lnTo>
                    <a:pt x="8129" y="1014"/>
                  </a:lnTo>
                  <a:lnTo>
                    <a:pt x="7813" y="798"/>
                  </a:lnTo>
                  <a:lnTo>
                    <a:pt x="7480" y="599"/>
                  </a:lnTo>
                  <a:lnTo>
                    <a:pt x="7131" y="449"/>
                  </a:lnTo>
                  <a:lnTo>
                    <a:pt x="6766" y="316"/>
                  </a:lnTo>
                  <a:lnTo>
                    <a:pt x="6400" y="200"/>
                  </a:lnTo>
                  <a:lnTo>
                    <a:pt x="6018" y="117"/>
                  </a:lnTo>
                  <a:lnTo>
                    <a:pt x="5635" y="50"/>
                  </a:lnTo>
                  <a:lnTo>
                    <a:pt x="5253" y="17"/>
                  </a:lnTo>
                  <a:lnTo>
                    <a:pt x="48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69" name="Google Shape;2069;p55"/>
            <p:cNvSpPr/>
            <p:nvPr/>
          </p:nvSpPr>
          <p:spPr>
            <a:xfrm>
              <a:off x="2152450" y="1983000"/>
              <a:ext cx="24550" cy="24125"/>
            </a:xfrm>
            <a:custGeom>
              <a:avLst/>
              <a:gdLst/>
              <a:ahLst/>
              <a:cxnLst/>
              <a:rect l="l" t="t" r="r" b="b"/>
              <a:pathLst>
                <a:path w="982" h="965" extrusionOk="0">
                  <a:moveTo>
                    <a:pt x="399" y="1"/>
                  </a:moveTo>
                  <a:lnTo>
                    <a:pt x="300" y="34"/>
                  </a:lnTo>
                  <a:lnTo>
                    <a:pt x="216" y="84"/>
                  </a:lnTo>
                  <a:lnTo>
                    <a:pt x="150" y="133"/>
                  </a:lnTo>
                  <a:lnTo>
                    <a:pt x="84" y="200"/>
                  </a:lnTo>
                  <a:lnTo>
                    <a:pt x="34" y="283"/>
                  </a:lnTo>
                  <a:lnTo>
                    <a:pt x="17" y="383"/>
                  </a:lnTo>
                  <a:lnTo>
                    <a:pt x="0" y="483"/>
                  </a:lnTo>
                  <a:lnTo>
                    <a:pt x="17" y="582"/>
                  </a:lnTo>
                  <a:lnTo>
                    <a:pt x="34" y="665"/>
                  </a:lnTo>
                  <a:lnTo>
                    <a:pt x="84" y="748"/>
                  </a:lnTo>
                  <a:lnTo>
                    <a:pt x="150" y="832"/>
                  </a:lnTo>
                  <a:lnTo>
                    <a:pt x="216" y="881"/>
                  </a:lnTo>
                  <a:lnTo>
                    <a:pt x="300" y="931"/>
                  </a:lnTo>
                  <a:lnTo>
                    <a:pt x="399" y="965"/>
                  </a:lnTo>
                  <a:lnTo>
                    <a:pt x="582" y="965"/>
                  </a:lnTo>
                  <a:lnTo>
                    <a:pt x="682" y="931"/>
                  </a:lnTo>
                  <a:lnTo>
                    <a:pt x="765" y="881"/>
                  </a:lnTo>
                  <a:lnTo>
                    <a:pt x="831" y="832"/>
                  </a:lnTo>
                  <a:lnTo>
                    <a:pt x="898" y="748"/>
                  </a:lnTo>
                  <a:lnTo>
                    <a:pt x="948" y="665"/>
                  </a:lnTo>
                  <a:lnTo>
                    <a:pt x="964" y="582"/>
                  </a:lnTo>
                  <a:lnTo>
                    <a:pt x="981" y="483"/>
                  </a:lnTo>
                  <a:lnTo>
                    <a:pt x="964" y="383"/>
                  </a:lnTo>
                  <a:lnTo>
                    <a:pt x="948" y="283"/>
                  </a:lnTo>
                  <a:lnTo>
                    <a:pt x="898" y="200"/>
                  </a:lnTo>
                  <a:lnTo>
                    <a:pt x="831" y="133"/>
                  </a:lnTo>
                  <a:lnTo>
                    <a:pt x="765" y="84"/>
                  </a:lnTo>
                  <a:lnTo>
                    <a:pt x="682" y="34"/>
                  </a:lnTo>
                  <a:lnTo>
                    <a:pt x="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70" name="Google Shape;2070;p55"/>
            <p:cNvSpPr/>
            <p:nvPr/>
          </p:nvSpPr>
          <p:spPr>
            <a:xfrm>
              <a:off x="2206875" y="1983000"/>
              <a:ext cx="24550" cy="24125"/>
            </a:xfrm>
            <a:custGeom>
              <a:avLst/>
              <a:gdLst/>
              <a:ahLst/>
              <a:cxnLst/>
              <a:rect l="l" t="t" r="r" b="b"/>
              <a:pathLst>
                <a:path w="982" h="965" extrusionOk="0">
                  <a:moveTo>
                    <a:pt x="400" y="1"/>
                  </a:moveTo>
                  <a:lnTo>
                    <a:pt x="300" y="34"/>
                  </a:lnTo>
                  <a:lnTo>
                    <a:pt x="217" y="84"/>
                  </a:lnTo>
                  <a:lnTo>
                    <a:pt x="150" y="133"/>
                  </a:lnTo>
                  <a:lnTo>
                    <a:pt x="84" y="200"/>
                  </a:lnTo>
                  <a:lnTo>
                    <a:pt x="51" y="283"/>
                  </a:lnTo>
                  <a:lnTo>
                    <a:pt x="17" y="383"/>
                  </a:lnTo>
                  <a:lnTo>
                    <a:pt x="1" y="483"/>
                  </a:lnTo>
                  <a:lnTo>
                    <a:pt x="17" y="582"/>
                  </a:lnTo>
                  <a:lnTo>
                    <a:pt x="51" y="665"/>
                  </a:lnTo>
                  <a:lnTo>
                    <a:pt x="84" y="748"/>
                  </a:lnTo>
                  <a:lnTo>
                    <a:pt x="150" y="832"/>
                  </a:lnTo>
                  <a:lnTo>
                    <a:pt x="217" y="881"/>
                  </a:lnTo>
                  <a:lnTo>
                    <a:pt x="300" y="931"/>
                  </a:lnTo>
                  <a:lnTo>
                    <a:pt x="400" y="965"/>
                  </a:lnTo>
                  <a:lnTo>
                    <a:pt x="599" y="965"/>
                  </a:lnTo>
                  <a:lnTo>
                    <a:pt x="682" y="931"/>
                  </a:lnTo>
                  <a:lnTo>
                    <a:pt x="765" y="881"/>
                  </a:lnTo>
                  <a:lnTo>
                    <a:pt x="848" y="832"/>
                  </a:lnTo>
                  <a:lnTo>
                    <a:pt x="898" y="748"/>
                  </a:lnTo>
                  <a:lnTo>
                    <a:pt x="948" y="665"/>
                  </a:lnTo>
                  <a:lnTo>
                    <a:pt x="981" y="582"/>
                  </a:lnTo>
                  <a:lnTo>
                    <a:pt x="981" y="483"/>
                  </a:lnTo>
                  <a:lnTo>
                    <a:pt x="981" y="383"/>
                  </a:lnTo>
                  <a:lnTo>
                    <a:pt x="948" y="283"/>
                  </a:lnTo>
                  <a:lnTo>
                    <a:pt x="898" y="200"/>
                  </a:lnTo>
                  <a:lnTo>
                    <a:pt x="848" y="133"/>
                  </a:lnTo>
                  <a:lnTo>
                    <a:pt x="765" y="84"/>
                  </a:lnTo>
                  <a:lnTo>
                    <a:pt x="682" y="34"/>
                  </a:lnTo>
                  <a:lnTo>
                    <a:pt x="5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071" name="Google Shape;2071;p55"/>
            <p:cNvSpPr/>
            <p:nvPr/>
          </p:nvSpPr>
          <p:spPr>
            <a:xfrm>
              <a:off x="2261725" y="1983000"/>
              <a:ext cx="24125" cy="24125"/>
            </a:xfrm>
            <a:custGeom>
              <a:avLst/>
              <a:gdLst/>
              <a:ahLst/>
              <a:cxnLst/>
              <a:rect l="l" t="t" r="r" b="b"/>
              <a:pathLst>
                <a:path w="965" h="965" extrusionOk="0">
                  <a:moveTo>
                    <a:pt x="383" y="1"/>
                  </a:moveTo>
                  <a:lnTo>
                    <a:pt x="300" y="34"/>
                  </a:lnTo>
                  <a:lnTo>
                    <a:pt x="217" y="84"/>
                  </a:lnTo>
                  <a:lnTo>
                    <a:pt x="134" y="133"/>
                  </a:lnTo>
                  <a:lnTo>
                    <a:pt x="84" y="200"/>
                  </a:lnTo>
                  <a:lnTo>
                    <a:pt x="34" y="283"/>
                  </a:lnTo>
                  <a:lnTo>
                    <a:pt x="1" y="383"/>
                  </a:lnTo>
                  <a:lnTo>
                    <a:pt x="1" y="483"/>
                  </a:lnTo>
                  <a:lnTo>
                    <a:pt x="1" y="582"/>
                  </a:lnTo>
                  <a:lnTo>
                    <a:pt x="34" y="665"/>
                  </a:lnTo>
                  <a:lnTo>
                    <a:pt x="84" y="748"/>
                  </a:lnTo>
                  <a:lnTo>
                    <a:pt x="134" y="832"/>
                  </a:lnTo>
                  <a:lnTo>
                    <a:pt x="217" y="881"/>
                  </a:lnTo>
                  <a:lnTo>
                    <a:pt x="300" y="931"/>
                  </a:lnTo>
                  <a:lnTo>
                    <a:pt x="383" y="965"/>
                  </a:lnTo>
                  <a:lnTo>
                    <a:pt x="583" y="965"/>
                  </a:lnTo>
                  <a:lnTo>
                    <a:pt x="666" y="931"/>
                  </a:lnTo>
                  <a:lnTo>
                    <a:pt x="749" y="881"/>
                  </a:lnTo>
                  <a:lnTo>
                    <a:pt x="832" y="832"/>
                  </a:lnTo>
                  <a:lnTo>
                    <a:pt x="882" y="748"/>
                  </a:lnTo>
                  <a:lnTo>
                    <a:pt x="932" y="665"/>
                  </a:lnTo>
                  <a:lnTo>
                    <a:pt x="965" y="582"/>
                  </a:lnTo>
                  <a:lnTo>
                    <a:pt x="965" y="483"/>
                  </a:lnTo>
                  <a:lnTo>
                    <a:pt x="965" y="383"/>
                  </a:lnTo>
                  <a:lnTo>
                    <a:pt x="932" y="283"/>
                  </a:lnTo>
                  <a:lnTo>
                    <a:pt x="882" y="200"/>
                  </a:lnTo>
                  <a:lnTo>
                    <a:pt x="832" y="133"/>
                  </a:lnTo>
                  <a:lnTo>
                    <a:pt x="765" y="84"/>
                  </a:lnTo>
                  <a:lnTo>
                    <a:pt x="682" y="34"/>
                  </a:lnTo>
                  <a:lnTo>
                    <a:pt x="5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grpSp>
      <p:sp>
        <p:nvSpPr>
          <p:cNvPr id="2072" name="Google Shape;2072;p55"/>
          <p:cNvSpPr txBox="1">
            <a:spLocks noGrp="1"/>
          </p:cNvSpPr>
          <p:nvPr>
            <p:ph type="subTitle" idx="1"/>
          </p:nvPr>
        </p:nvSpPr>
        <p:spPr>
          <a:xfrm>
            <a:off x="651987" y="698041"/>
            <a:ext cx="4725376" cy="2582400"/>
          </a:xfrm>
          <a:prstGeom prst="rect">
            <a:avLst/>
          </a:prstGeom>
        </p:spPr>
        <p:txBody>
          <a:bodyPr spcFirstLastPara="1" wrap="square" lIns="91425" tIns="91425" rIns="91425" bIns="91425" anchor="t" anchorCtr="0">
            <a:noAutofit/>
          </a:bodyPr>
          <a:lstStyle/>
          <a:p>
            <a:pPr marL="342900">
              <a:buClr>
                <a:schemeClr val="dk1"/>
              </a:buClr>
              <a:buSzPts val="1100"/>
              <a:buFont typeface="Wingdings" panose="05000000000000000000" pitchFamily="2" charset="2"/>
              <a:buChar char="q"/>
            </a:pPr>
            <a:r>
              <a:rPr lang="en-US" dirty="0"/>
              <a:t>The business goals is to achieve success within budget constraints </a:t>
            </a:r>
          </a:p>
          <a:p>
            <a:pPr marL="342900">
              <a:buClr>
                <a:schemeClr val="dk1"/>
              </a:buClr>
              <a:buSzPts val="1100"/>
              <a:buFont typeface="Wingdings" panose="05000000000000000000" pitchFamily="2" charset="2"/>
              <a:buChar char="q"/>
            </a:pPr>
            <a:r>
              <a:rPr lang="en-US" dirty="0"/>
              <a:t>Optimization models can identify if a RFM segment is worthy of pursuing, which create a balance between errors</a:t>
            </a:r>
          </a:p>
          <a:p>
            <a:pPr marL="342900">
              <a:buClr>
                <a:schemeClr val="dk1"/>
              </a:buClr>
              <a:buSzPts val="1100"/>
              <a:buFont typeface="Wingdings" panose="05000000000000000000" pitchFamily="2" charset="2"/>
              <a:buChar char="q"/>
            </a:pPr>
            <a:r>
              <a:rPr lang="en-US" dirty="0"/>
              <a:t>Type I error: when organizations ignore customers who should have been contacted because they could have returned and repurchased</a:t>
            </a:r>
          </a:p>
          <a:p>
            <a:pPr marL="342900">
              <a:buClr>
                <a:schemeClr val="dk1"/>
              </a:buClr>
              <a:buSzPts val="1100"/>
              <a:buFont typeface="Wingdings" panose="05000000000000000000" pitchFamily="2" charset="2"/>
              <a:buChar char="q"/>
            </a:pPr>
            <a:r>
              <a:rPr lang="en-US" dirty="0"/>
              <a:t>Type II error: when organizations reach customers who are not ready to purchase </a:t>
            </a:r>
          </a:p>
          <a:p>
            <a:pPr marL="342900">
              <a:buClr>
                <a:schemeClr val="dk1"/>
              </a:buClr>
              <a:buSzPts val="1100"/>
              <a:buFont typeface="Wingdings" panose="05000000000000000000" pitchFamily="2" charset="2"/>
              <a:buChar char="q"/>
            </a:pPr>
            <a:r>
              <a:rPr lang="en-US" dirty="0"/>
              <a:t>The RFM approach is often used as a promotional decision-making tool in which “promotional spending is allocated on the basis of people’s amount of purchases and only to a lesser degree on the basis of their lifetime of duration.”</a:t>
            </a:r>
          </a:p>
          <a:p>
            <a:pPr marL="342900">
              <a:buClr>
                <a:schemeClr val="dk1"/>
              </a:buClr>
              <a:buSzPts val="1100"/>
              <a:buFont typeface="Wingdings" panose="05000000000000000000" pitchFamily="2" charset="2"/>
              <a:buChar char="q"/>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83"/>
        <p:cNvGrpSpPr/>
        <p:nvPr/>
      </p:nvGrpSpPr>
      <p:grpSpPr>
        <a:xfrm>
          <a:off x="0" y="0"/>
          <a:ext cx="0" cy="0"/>
          <a:chOff x="0" y="0"/>
          <a:chExt cx="0" cy="0"/>
        </a:xfrm>
      </p:grpSpPr>
      <p:sp>
        <p:nvSpPr>
          <p:cNvPr id="6084" name="Google Shape;6084;p64"/>
          <p:cNvSpPr txBox="1">
            <a:spLocks noGrp="1"/>
          </p:cNvSpPr>
          <p:nvPr>
            <p:ph type="title"/>
          </p:nvPr>
        </p:nvSpPr>
        <p:spPr>
          <a:xfrm>
            <a:off x="2752147" y="-114643"/>
            <a:ext cx="385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Resources</a:t>
            </a:r>
            <a:endParaRPr sz="3200" dirty="0"/>
          </a:p>
        </p:txBody>
      </p:sp>
      <p:sp>
        <p:nvSpPr>
          <p:cNvPr id="6085" name="Google Shape;6085;p64"/>
          <p:cNvSpPr txBox="1">
            <a:spLocks noGrp="1"/>
          </p:cNvSpPr>
          <p:nvPr>
            <p:ph type="subTitle" idx="1"/>
          </p:nvPr>
        </p:nvSpPr>
        <p:spPr>
          <a:xfrm>
            <a:off x="5024124" y="1674047"/>
            <a:ext cx="4008363" cy="301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oboto"/>
              <a:buChar char="●"/>
            </a:pPr>
            <a:r>
              <a:rPr lang="en-IN" dirty="0" err="1"/>
              <a:t>Data:https</a:t>
            </a:r>
            <a:r>
              <a:rPr lang="en-IN" dirty="0"/>
              <a:t>://www.kaggle.com/datasets/jackdaoud/marketing-data?select=ifood_df.csv</a:t>
            </a:r>
          </a:p>
          <a:p>
            <a:pPr marL="457200" lvl="0" indent="-317500" algn="l" rtl="0">
              <a:spcBef>
                <a:spcPts val="0"/>
              </a:spcBef>
              <a:spcAft>
                <a:spcPts val="0"/>
              </a:spcAft>
              <a:buClr>
                <a:schemeClr val="dk1"/>
              </a:buClr>
              <a:buSzPts val="1400"/>
              <a:buFont typeface="Roboto"/>
              <a:buChar char="●"/>
            </a:pPr>
            <a:r>
              <a:rPr lang="en-IN" dirty="0">
                <a:hlinkClick r:id="rId3"/>
              </a:rPr>
              <a:t>https://people.orie.cornell.edu/huseyin/lp_book.pdf</a:t>
            </a:r>
            <a:endParaRPr lang="en-IN" dirty="0"/>
          </a:p>
          <a:p>
            <a:pPr marL="457200" lvl="0" indent="-317500" algn="l" rtl="0">
              <a:spcBef>
                <a:spcPts val="0"/>
              </a:spcBef>
              <a:spcAft>
                <a:spcPts val="0"/>
              </a:spcAft>
              <a:buClr>
                <a:schemeClr val="dk1"/>
              </a:buClr>
              <a:buSzPts val="1400"/>
              <a:buFont typeface="Roboto"/>
              <a:buChar char="●"/>
            </a:pPr>
            <a:r>
              <a:rPr lang="en-IN" dirty="0"/>
              <a:t>https://www.researchgate.net/publication/228791187_Linear_optimization_Theory_methods_and_extensions</a:t>
            </a:r>
            <a:endParaRPr dirty="0"/>
          </a:p>
        </p:txBody>
      </p:sp>
      <p:sp>
        <p:nvSpPr>
          <p:cNvPr id="6086" name="Google Shape;6086;p64"/>
          <p:cNvSpPr txBox="1">
            <a:spLocks noGrp="1"/>
          </p:cNvSpPr>
          <p:nvPr>
            <p:ph type="subTitle" idx="2"/>
          </p:nvPr>
        </p:nvSpPr>
        <p:spPr>
          <a:xfrm>
            <a:off x="713225" y="1674047"/>
            <a:ext cx="3406500" cy="3017400"/>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Clr>
                <a:schemeClr val="dk1"/>
              </a:buClr>
              <a:buSzPts val="1400"/>
              <a:buFont typeface="Wingdings" panose="05000000000000000000" pitchFamily="2" charset="2"/>
              <a:buChar char="v"/>
            </a:pPr>
            <a:r>
              <a:rPr lang="en-IN" dirty="0"/>
              <a:t>Microsoft Excel:</a:t>
            </a:r>
          </a:p>
          <a:p>
            <a:pPr lvl="1">
              <a:spcBef>
                <a:spcPts val="0"/>
              </a:spcBef>
              <a:buFont typeface="Wingdings" panose="05000000000000000000" pitchFamily="2" charset="2"/>
              <a:buChar char="ü"/>
            </a:pPr>
            <a:r>
              <a:rPr lang="en-IN"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 Tables</a:t>
            </a:r>
          </a:p>
          <a:p>
            <a:pPr lvl="1">
              <a:spcBef>
                <a:spcPts val="0"/>
              </a:spcBef>
              <a:buFont typeface="Wingdings" panose="05000000000000000000" pitchFamily="2" charset="2"/>
              <a:buChar char="ü"/>
            </a:pPr>
            <a:r>
              <a:rPr lang="en-IN"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Solver</a:t>
            </a:r>
            <a:endParaRPr lang="en-IN" dirty="0">
              <a:solidFill>
                <a:schemeClr val="tx1"/>
              </a:solidFill>
              <a:latin typeface="Roboto" panose="02000000000000000000" pitchFamily="2" charset="0"/>
              <a:ea typeface="Roboto" panose="02000000000000000000" pitchFamily="2" charset="0"/>
              <a:cs typeface="Roboto" panose="02000000000000000000" pitchFamily="2" charset="0"/>
            </a:endParaRPr>
          </a:p>
          <a:p>
            <a:pPr lvl="1">
              <a:spcBef>
                <a:spcPts val="0"/>
              </a:spcBef>
              <a:buFont typeface="Wingdings" panose="05000000000000000000" pitchFamily="2" charset="2"/>
              <a:buChar char="ü"/>
            </a:pPr>
            <a:r>
              <a:rPr lang="en-IN"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Pivot Tables</a:t>
            </a:r>
          </a:p>
          <a:p>
            <a:pPr lvl="1">
              <a:spcBef>
                <a:spcPts val="0"/>
              </a:spcBef>
              <a:buFont typeface="Wingdings" panose="05000000000000000000" pitchFamily="2" charset="2"/>
              <a:buChar char="ü"/>
            </a:pPr>
            <a:r>
              <a:rPr lang="en-IN"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Conditional Formatting</a:t>
            </a:r>
            <a:endParaRPr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6087" name="Google Shape;6087;p64"/>
          <p:cNvSpPr txBox="1">
            <a:spLocks noGrp="1"/>
          </p:cNvSpPr>
          <p:nvPr>
            <p:ph type="subTitle" idx="3"/>
          </p:nvPr>
        </p:nvSpPr>
        <p:spPr>
          <a:xfrm>
            <a:off x="722625" y="1435725"/>
            <a:ext cx="16074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Tool</a:t>
            </a:r>
            <a:endParaRPr dirty="0"/>
          </a:p>
        </p:txBody>
      </p:sp>
      <p:sp>
        <p:nvSpPr>
          <p:cNvPr id="6088" name="Google Shape;6088;p64"/>
          <p:cNvSpPr txBox="1">
            <a:spLocks noGrp="1"/>
          </p:cNvSpPr>
          <p:nvPr>
            <p:ph type="subTitle" idx="4"/>
          </p:nvPr>
        </p:nvSpPr>
        <p:spPr>
          <a:xfrm>
            <a:off x="5281495" y="1418191"/>
            <a:ext cx="16074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References: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6" name="Title 1">
            <a:extLst>
              <a:ext uri="{FF2B5EF4-FFF2-40B4-BE49-F238E27FC236}">
                <a16:creationId xmlns:a16="http://schemas.microsoft.com/office/drawing/2014/main" id="{CA8AEF0B-97AF-8F87-3433-C32948980861}"/>
              </a:ext>
            </a:extLst>
          </p:cNvPr>
          <p:cNvSpPr>
            <a:spLocks noGrp="1"/>
          </p:cNvSpPr>
          <p:nvPr>
            <p:ph type="title"/>
          </p:nvPr>
        </p:nvSpPr>
        <p:spPr>
          <a:xfrm>
            <a:off x="882650" y="0"/>
            <a:ext cx="7378700" cy="699247"/>
          </a:xfrm>
        </p:spPr>
        <p:txBody>
          <a:bodyPr/>
          <a:lstStyle/>
          <a:p>
            <a:r>
              <a:rPr lang="en-US" altLang="en-US" dirty="0">
                <a:effectLst/>
                <a:latin typeface="Roboto" panose="02000000000000000000" pitchFamily="2" charset="0"/>
                <a:ea typeface="Roboto" panose="02000000000000000000" pitchFamily="2" charset="0"/>
                <a:cs typeface="Roboto" panose="02000000000000000000" pitchFamily="2" charset="0"/>
              </a:rPr>
              <a:t>Using Pivot Table to Summarize Records</a:t>
            </a:r>
          </a:p>
        </p:txBody>
      </p:sp>
      <p:pic>
        <p:nvPicPr>
          <p:cNvPr id="7" name="Picture 6">
            <a:extLst>
              <a:ext uri="{FF2B5EF4-FFF2-40B4-BE49-F238E27FC236}">
                <a16:creationId xmlns:a16="http://schemas.microsoft.com/office/drawing/2014/main" id="{BFC2B8FE-FA28-7731-83F6-8431C37B9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4256"/>
            <a:ext cx="3571875" cy="43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9540E2A1-B2C6-7F6C-C649-6B99BA20C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888" y="724256"/>
            <a:ext cx="2652712" cy="37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C082542-7330-A309-DDD5-45F0CBAC49C0}"/>
              </a:ext>
            </a:extLst>
          </p:cNvPr>
          <p:cNvSpPr txBox="1">
            <a:spLocks noChangeArrowheads="1"/>
          </p:cNvSpPr>
          <p:nvPr/>
        </p:nvSpPr>
        <p:spPr bwMode="auto">
          <a:xfrm>
            <a:off x="3571875" y="4524376"/>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r>
              <a:rPr lang="en-US" altLang="en-US" sz="2000" dirty="0">
                <a:latin typeface="Roboto" panose="02000000000000000000" pitchFamily="2" charset="0"/>
                <a:ea typeface="Roboto" panose="02000000000000000000" pitchFamily="2" charset="0"/>
                <a:cs typeface="Roboto" panose="02000000000000000000" pitchFamily="2" charset="0"/>
              </a:rPr>
              <a:t>Partial Top Results of the Pivot Table</a:t>
            </a:r>
          </a:p>
        </p:txBody>
      </p:sp>
      <p:pic>
        <p:nvPicPr>
          <p:cNvPr id="10" name="Picture 9">
            <a:extLst>
              <a:ext uri="{FF2B5EF4-FFF2-40B4-BE49-F238E27FC236}">
                <a16:creationId xmlns:a16="http://schemas.microsoft.com/office/drawing/2014/main" id="{48938147-67BE-D3AC-A5B1-FCEE789D0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699248"/>
            <a:ext cx="2438400" cy="280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302EBD2E-C388-EAA8-2A7D-4C84A038F844}"/>
              </a:ext>
            </a:extLst>
          </p:cNvPr>
          <p:cNvSpPr txBox="1">
            <a:spLocks noChangeArrowheads="1"/>
          </p:cNvSpPr>
          <p:nvPr/>
        </p:nvSpPr>
        <p:spPr bwMode="auto">
          <a:xfrm>
            <a:off x="6400800" y="3632200"/>
            <a:ext cx="243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r>
              <a:rPr lang="en-US" altLang="en-US" sz="2000" dirty="0">
                <a:latin typeface="Roboto" panose="02000000000000000000" pitchFamily="2" charset="0"/>
                <a:ea typeface="Roboto" panose="02000000000000000000" pitchFamily="2" charset="0"/>
                <a:cs typeface="Roboto" panose="02000000000000000000" pitchFamily="2" charset="0"/>
              </a:rPr>
              <a:t>Bottom Part of the Pivot Table and Summary Statistics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6" name="Title 1">
            <a:extLst>
              <a:ext uri="{FF2B5EF4-FFF2-40B4-BE49-F238E27FC236}">
                <a16:creationId xmlns:a16="http://schemas.microsoft.com/office/drawing/2014/main" id="{61CCDB79-F794-A4AB-4FB4-4F1F4C76DE79}"/>
              </a:ext>
            </a:extLst>
          </p:cNvPr>
          <p:cNvSpPr>
            <a:spLocks noGrp="1"/>
          </p:cNvSpPr>
          <p:nvPr>
            <p:ph type="title"/>
          </p:nvPr>
        </p:nvSpPr>
        <p:spPr>
          <a:xfrm>
            <a:off x="1188720" y="0"/>
            <a:ext cx="7378700" cy="533400"/>
          </a:xfrm>
        </p:spPr>
        <p:txBody>
          <a:bodyPr/>
          <a:lstStyle/>
          <a:p>
            <a:r>
              <a:rPr lang="en-US" altLang="en-US" sz="2400" dirty="0">
                <a:effectLst/>
                <a:latin typeface="Roboto" panose="02000000000000000000" pitchFamily="2" charset="0"/>
                <a:ea typeface="Roboto" panose="02000000000000000000" pitchFamily="2" charset="0"/>
                <a:cs typeface="Roboto" panose="02000000000000000000" pitchFamily="2" charset="0"/>
              </a:rPr>
              <a:t>Using </a:t>
            </a:r>
            <a:r>
              <a:rPr lang="en-US" altLang="en-US" sz="2400" dirty="0" err="1">
                <a:effectLst/>
                <a:latin typeface="Roboto" panose="02000000000000000000" pitchFamily="2" charset="0"/>
                <a:ea typeface="Roboto" panose="02000000000000000000" pitchFamily="2" charset="0"/>
                <a:cs typeface="Roboto" panose="02000000000000000000" pitchFamily="2" charset="0"/>
              </a:rPr>
              <a:t>Vlookup</a:t>
            </a:r>
            <a:r>
              <a:rPr lang="en-US" altLang="en-US" sz="2400" dirty="0">
                <a:effectLst/>
                <a:latin typeface="Roboto" panose="02000000000000000000" pitchFamily="2" charset="0"/>
                <a:ea typeface="Roboto" panose="02000000000000000000" pitchFamily="2" charset="0"/>
                <a:cs typeface="Roboto" panose="02000000000000000000" pitchFamily="2" charset="0"/>
              </a:rPr>
              <a:t> to Assign RFM Score</a:t>
            </a:r>
          </a:p>
        </p:txBody>
      </p:sp>
      <p:pic>
        <p:nvPicPr>
          <p:cNvPr id="7" name="Picture 114">
            <a:extLst>
              <a:ext uri="{FF2B5EF4-FFF2-40B4-BE49-F238E27FC236}">
                <a16:creationId xmlns:a16="http://schemas.microsoft.com/office/drawing/2014/main" id="{EEFD42D0-809E-F1B7-186B-AABBE0C30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57" y="698500"/>
            <a:ext cx="7399338"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5">
            <a:extLst>
              <a:ext uri="{FF2B5EF4-FFF2-40B4-BE49-F238E27FC236}">
                <a16:creationId xmlns:a16="http://schemas.microsoft.com/office/drawing/2014/main" id="{11AD683F-EA63-B10D-61AC-93C8FEE55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 y="2633663"/>
            <a:ext cx="8793163"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A41DB8B1-7986-6E38-729D-D38287C7ADDA}"/>
              </a:ext>
            </a:extLst>
          </p:cNvPr>
          <p:cNvSpPr>
            <a:spLocks noChangeArrowheads="1"/>
          </p:cNvSpPr>
          <p:nvPr/>
        </p:nvSpPr>
        <p:spPr bwMode="auto">
          <a:xfrm>
            <a:off x="-182880" y="-534889"/>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Helvetica" panose="020B0604020202020204" pitchFamily="34" charset="0"/>
                <a:cs typeface="Arial" panose="020B0604020202020204" pitchFamily="34" charset="0"/>
              </a:defRPr>
            </a:lvl1pPr>
            <a:lvl2pPr marL="742950" indent="-285750" eaLnBrk="0" hangingPunct="0">
              <a:defRPr>
                <a:solidFill>
                  <a:schemeClr val="tx1"/>
                </a:solidFill>
                <a:latin typeface="Helvetica" panose="020B0604020202020204" pitchFamily="34" charset="0"/>
                <a:cs typeface="Arial" panose="020B0604020202020204" pitchFamily="34" charset="0"/>
              </a:defRPr>
            </a:lvl2pPr>
            <a:lvl3pPr marL="1143000" indent="-228600" eaLnBrk="0" hangingPunct="0">
              <a:defRPr>
                <a:solidFill>
                  <a:schemeClr val="tx1"/>
                </a:solidFill>
                <a:latin typeface="Helvetica" panose="020B0604020202020204" pitchFamily="34" charset="0"/>
                <a:cs typeface="Arial" panose="020B0604020202020204" pitchFamily="34" charset="0"/>
              </a:defRPr>
            </a:lvl3pPr>
            <a:lvl4pPr marL="1600200" indent="-228600" eaLnBrk="0" hangingPunct="0">
              <a:defRPr>
                <a:solidFill>
                  <a:schemeClr val="tx1"/>
                </a:solidFill>
                <a:latin typeface="Helvetica" panose="020B0604020202020204" pitchFamily="34" charset="0"/>
                <a:cs typeface="Arial" panose="020B0604020202020204" pitchFamily="34" charset="0"/>
              </a:defRPr>
            </a:lvl4pPr>
            <a:lvl5pPr marL="2057400" indent="-228600" eaLnBrk="0" hangingPunct="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D8EA6B5C-EAB5-B53C-991A-85A2F4CBF0F6}"/>
              </a:ext>
            </a:extLst>
          </p:cNvPr>
          <p:cNvSpPr>
            <a:spLocks noChangeArrowheads="1"/>
          </p:cNvSpPr>
          <p:nvPr/>
        </p:nvSpPr>
        <p:spPr bwMode="auto">
          <a:xfrm>
            <a:off x="3034982" y="2301944"/>
            <a:ext cx="2743059" cy="707886"/>
          </a:xfrm>
          <a:prstGeom prst="rect">
            <a:avLst/>
          </a:prstGeom>
          <a:noFill/>
          <a:ln>
            <a:noFill/>
          </a:ln>
          <a:effectLst/>
        </p:spPr>
        <p:txBody>
          <a:bodyPr wrap="none" anchor="ctr">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2000" dirty="0">
                <a:solidFill>
                  <a:srgbClr val="002060"/>
                </a:solidFill>
                <a:latin typeface="Roboto" panose="02000000000000000000" pitchFamily="2" charset="0"/>
                <a:ea typeface="Roboto" panose="02000000000000000000" pitchFamily="2" charset="0"/>
                <a:cs typeface="Roboto" panose="02000000000000000000" pitchFamily="2" charset="0"/>
              </a:rPr>
              <a:t>RFM Cutoff Points</a:t>
            </a:r>
          </a:p>
          <a:p>
            <a:pPr eaLnBrk="0" hangingPunct="0">
              <a:defRPr/>
            </a:pPr>
            <a:endParaRPr lang="en-US" altLang="en-US" sz="2000"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11" name="Rectangle 10">
            <a:extLst>
              <a:ext uri="{FF2B5EF4-FFF2-40B4-BE49-F238E27FC236}">
                <a16:creationId xmlns:a16="http://schemas.microsoft.com/office/drawing/2014/main" id="{93CA98A6-E50A-B7B6-3B90-29F08F704DBA}"/>
              </a:ext>
            </a:extLst>
          </p:cNvPr>
          <p:cNvSpPr>
            <a:spLocks noChangeArrowheads="1"/>
          </p:cNvSpPr>
          <p:nvPr/>
        </p:nvSpPr>
        <p:spPr bwMode="auto">
          <a:xfrm>
            <a:off x="1801074" y="5848320"/>
            <a:ext cx="5142755" cy="400110"/>
          </a:xfrm>
          <a:prstGeom prst="rect">
            <a:avLst/>
          </a:prstGeom>
          <a:noFill/>
          <a:ln>
            <a:noFill/>
          </a:ln>
          <a:effectLst/>
        </p:spPr>
        <p:txBody>
          <a:bodyPr wrap="none" anchor="ctr">
            <a:spAutoFit/>
          </a:bodyPr>
          <a:lstStyle/>
          <a:p>
            <a:pPr algn="ctr">
              <a:defRPr/>
            </a:pPr>
            <a:r>
              <a:rPr lang="en-US" altLang="en-US" sz="2000" dirty="0">
                <a:solidFill>
                  <a:srgbClr val="002060"/>
                </a:solidFill>
                <a:latin typeface="Roboto" panose="02000000000000000000" pitchFamily="2" charset="0"/>
                <a:ea typeface="Roboto" panose="02000000000000000000" pitchFamily="2" charset="0"/>
                <a:cs typeface="Roboto" panose="02000000000000000000" pitchFamily="2" charset="0"/>
              </a:rPr>
              <a:t>Applying </a:t>
            </a:r>
            <a:r>
              <a:rPr lang="en-US" altLang="en-US" sz="2000" dirty="0" err="1">
                <a:solidFill>
                  <a:srgbClr val="002060"/>
                </a:solidFill>
                <a:latin typeface="Roboto" panose="02000000000000000000" pitchFamily="2" charset="0"/>
                <a:ea typeface="Roboto" panose="02000000000000000000" pitchFamily="2" charset="0"/>
                <a:cs typeface="Roboto" panose="02000000000000000000" pitchFamily="2" charset="0"/>
              </a:rPr>
              <a:t>Vlookup</a:t>
            </a:r>
            <a:r>
              <a:rPr lang="en-US" altLang="en-US" sz="2000" dirty="0">
                <a:solidFill>
                  <a:srgbClr val="002060"/>
                </a:solidFill>
                <a:latin typeface="Roboto" panose="02000000000000000000" pitchFamily="2" charset="0"/>
                <a:ea typeface="Roboto" panose="02000000000000000000" pitchFamily="2" charset="0"/>
                <a:cs typeface="Roboto" panose="02000000000000000000" pitchFamily="2" charset="0"/>
              </a:rPr>
              <a:t> to Generate R-F-M Scores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Digital Marketing Proposal by Slidesgo">
  <a:themeElements>
    <a:clrScheme name="Simple Light">
      <a:dk1>
        <a:srgbClr val="000000"/>
      </a:dk1>
      <a:lt1>
        <a:srgbClr val="FFFFFF"/>
      </a:lt1>
      <a:dk2>
        <a:srgbClr val="EFEFEF"/>
      </a:dk2>
      <a:lt2>
        <a:srgbClr val="4D5061"/>
      </a:lt2>
      <a:accent1>
        <a:srgbClr val="61C7D0"/>
      </a:accent1>
      <a:accent2>
        <a:srgbClr val="48BFBF"/>
      </a:accent2>
      <a:accent3>
        <a:srgbClr val="46A3AB"/>
      </a:accent3>
      <a:accent4>
        <a:srgbClr val="438C97"/>
      </a:accent4>
      <a:accent5>
        <a:srgbClr val="4D5061"/>
      </a:accent5>
      <a:accent6>
        <a:srgbClr val="303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2956</TotalTime>
  <Words>834</Words>
  <Application>Microsoft Office PowerPoint</Application>
  <PresentationFormat>On-screen Show (16:9)</PresentationFormat>
  <Paragraphs>152</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MT</vt:lpstr>
      <vt:lpstr>Calibri</vt:lpstr>
      <vt:lpstr>Montserrat Black</vt:lpstr>
      <vt:lpstr>Montserrat ExtraBold</vt:lpstr>
      <vt:lpstr>Montserrat Medium</vt:lpstr>
      <vt:lpstr>Montserrat SemiBold</vt:lpstr>
      <vt:lpstr>Roboto</vt:lpstr>
      <vt:lpstr>Roboto Black</vt:lpstr>
      <vt:lpstr>Roboto Medium</vt:lpstr>
      <vt:lpstr>Wingdings</vt:lpstr>
      <vt:lpstr>Digital Marketing Proposal by Slidesgo</vt:lpstr>
      <vt:lpstr>PowerPoint Presentation</vt:lpstr>
      <vt:lpstr>Overview</vt:lpstr>
      <vt:lpstr>Problem Statement</vt:lpstr>
      <vt:lpstr>Objective</vt:lpstr>
      <vt:lpstr>Customers Profile</vt:lpstr>
      <vt:lpstr>Recency, Frequency, Monetary</vt:lpstr>
      <vt:lpstr>Resources</vt:lpstr>
      <vt:lpstr>Using Pivot Table to Summarize Records</vt:lpstr>
      <vt:lpstr>Using Vlookup to Assign RFM Score</vt:lpstr>
      <vt:lpstr>Distributions of Customers by Recency, Frequency, and Monetary Value</vt:lpstr>
      <vt:lpstr>LP Model for the Monetary Value Case</vt:lpstr>
      <vt:lpstr>Solving the LP Model for the Monetary Value</vt:lpstr>
      <vt:lpstr>Solving the LP Model for the Monetary Value</vt:lpstr>
      <vt:lpstr>Overall optimized representation of the Campaign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Research Optimization</dc:title>
  <dc:creator>Jarviz_92</dc:creator>
  <cp:lastModifiedBy>Kamesk Kumar</cp:lastModifiedBy>
  <cp:revision>11</cp:revision>
  <dcterms:modified xsi:type="dcterms:W3CDTF">2023-07-12T08:28:29Z</dcterms:modified>
</cp:coreProperties>
</file>