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EDA54-C522-425C-9C46-126C1BC76F40}" v="18" dt="2025-02-26T13:24:04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CYBERSECURITY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9156" y="4586365"/>
            <a:ext cx="1126374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KAMESWARI CHAMARTHI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INSTITUTE OF AERONAUTICAL ENGINEERING, HYDERABAD;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CSE (CYBERSECURITY)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04C88-C3F3-3928-D3AB-621A65F00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76533"/>
            <a:ext cx="1122518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Steganography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(Least Significant Bit),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DCT (Discrete Cosine Transform), and AES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compatibility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PNG, BMP, and GIF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 for better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flexibility.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 Resistance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Improve the algorithm to avoid detection by steganalysis tools and 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&amp; Web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Android/iOS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access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Secure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cloud storage and retrieval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steganographic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remote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Data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Optimize encoding methods to hide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affecting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quality.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Detection &amp; Prevention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and prevent unauthorized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usage.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A4D94-8DE2-CFD2-4F90-9ECFA9FAF060}"/>
              </a:ext>
            </a:extLst>
          </p:cNvPr>
          <p:cNvSpPr txBox="1"/>
          <p:nvPr/>
        </p:nvSpPr>
        <p:spPr>
          <a:xfrm>
            <a:off x="1259393" y="2413337"/>
            <a:ext cx="107416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Hide a secret message inside an image by modifying its pixel values.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Encrypt the message using a passcode to prevent unauthorized access.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 the modified image without affecting its visibility.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Retrieve and decrypt the hidden message only if the correct passcode is provided.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the image file path is correct and prevent data loss during encryption.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956011E-9D6A-6978-6CB4-E5DCE9B76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087438"/>
            <a:ext cx="11614150" cy="556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Studio Code (VS Code)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Windows/Linux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Requirement: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4GB RAM (minimum)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495741-5C44-44EE-B1C5-26F65111E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69028"/>
            <a:ext cx="1147307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in 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Hides a secret message inside an image without making visible changes.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Passcode-Protected Encryption: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Only users with the correct passcode can decrypt and retrieve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hidden message.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&amp; Fast: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efficiently even on low-end systems with just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4GB 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Windows and Linux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major modifications.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basic Python and OpenCV functions for easy understanding and customization.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Integrity Preserved: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modified image still looks the same to the human eye, ensuring stealth.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Expandable &amp; Upgradable: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improved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steganography techniques (LSB, DCT, etc.)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future.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B45F3B-EF3A-2B84-1913-E94E938BE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69029"/>
            <a:ext cx="1131912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Users: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Individuals interested in learning about steganography and data hiding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techniques.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Investigators who need to analyze or embed hidden messages in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communication.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People who want to send secret messages without detection.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&amp; Researchers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Those exploring image processing, encryption, and steganography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advanced applications.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Educators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Learners and teachers using the project for educational purposes in cybersecurity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cryptography.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5DE7FF-668C-F8DD-915A-056808151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2452"/>
            <a:ext cx="6684121" cy="5033830"/>
          </a:xfrm>
        </p:spPr>
      </p:pic>
      <p:pic>
        <p:nvPicPr>
          <p:cNvPr id="7" name="Picture 6" descr="A black screen with colorful text&#10;&#10;AI-generated content may be incorrect.">
            <a:extLst>
              <a:ext uri="{FF2B5EF4-FFF2-40B4-BE49-F238E27FC236}">
                <a16:creationId xmlns:a16="http://schemas.microsoft.com/office/drawing/2014/main" id="{A7F74695-E926-1981-49DB-53A290D7E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21" y="4582390"/>
            <a:ext cx="5526593" cy="1709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5C9B7-610E-B923-9172-568B527AD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4121" y="1232452"/>
            <a:ext cx="5507879" cy="33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042D6D-DBF6-BA64-DD2D-6CEEA23E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3337"/>
            <a:ext cx="120042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implements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and 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allowing users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securely hide and retrieve messages within an image.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ensures that only authorized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decrypt the hidden data. The lightweight nature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it accessible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wide range of users, from cybersecurity enthusiasts to forensic experts. This project can be further enhanced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stronger security, making it a practical tool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communication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https://github.com/KameswariChamarthi/AICTE_CS_Internship2025.git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47</TotalTime>
  <Words>619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Kameswari Chamarthi</cp:lastModifiedBy>
  <cp:revision>26</cp:revision>
  <dcterms:created xsi:type="dcterms:W3CDTF">2021-05-26T16:50:10Z</dcterms:created>
  <dcterms:modified xsi:type="dcterms:W3CDTF">2025-02-26T13:26:48Z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