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1"/>
  </p:notesMasterIdLst>
  <p:sldIdLst>
    <p:sldId id="256" r:id="rId2"/>
    <p:sldId id="258" r:id="rId3"/>
    <p:sldId id="262" r:id="rId4"/>
    <p:sldId id="302" r:id="rId5"/>
    <p:sldId id="303" r:id="rId6"/>
    <p:sldId id="304" r:id="rId7"/>
    <p:sldId id="305" r:id="rId8"/>
    <p:sldId id="265" r:id="rId9"/>
    <p:sldId id="275" r:id="rId10"/>
  </p:sldIdLst>
  <p:sldSz cx="9144000" cy="5143500" type="screen16x9"/>
  <p:notesSz cx="6858000" cy="9144000"/>
  <p:embeddedFontLst>
    <p:embeddedFont>
      <p:font typeface="Albert Sans" panose="020B0604020202020204" charset="0"/>
      <p:regular r:id="rId12"/>
      <p:bold r:id="rId13"/>
      <p:italic r:id="rId14"/>
      <p:boldItalic r:id="rId15"/>
    </p:embeddedFont>
    <p:embeddedFont>
      <p:font typeface="Anaheim" panose="020B0604020202020204" charset="0"/>
      <p:regular r:id="rId16"/>
      <p:bold r:id="rId17"/>
    </p:embeddedFont>
    <p:embeddedFont>
      <p:font typeface="DM Sans" panose="020F0502020204030204" pitchFamily="2" charset="0"/>
      <p:regular r:id="rId18"/>
      <p:bold r:id="rId19"/>
      <p:italic r:id="rId20"/>
      <p:boldItalic r:id="rId21"/>
    </p:embeddedFont>
    <p:embeddedFont>
      <p:font typeface="Epilogue" panose="020B0604020202020204" charset="0"/>
      <p:regular r:id="rId22"/>
      <p:bold r:id="rId23"/>
      <p:italic r:id="rId24"/>
      <p:boldItalic r:id="rId25"/>
    </p:embeddedFont>
    <p:embeddedFont>
      <p:font typeface="Lato" panose="020F050202020403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36AE3DA-0E87-48B7-89DA-92DF31F122DA}">
  <a:tblStyle styleId="{436AE3DA-0E87-48B7-89DA-92DF31F122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309F09F-8DA5-4B2F-A617-94B308439D4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110" d="100"/>
          <a:sy n="110" d="100"/>
        </p:scale>
        <p:origin x="1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387A7766-379C-6476-EE84-9814D071BEAC}"/>
            </a:ext>
          </a:extLst>
        </p:cNvPr>
        <p:cNvGrpSpPr/>
        <p:nvPr/>
      </p:nvGrpSpPr>
      <p:grpSpPr>
        <a:xfrm>
          <a:off x="0" y="0"/>
          <a:ext cx="0" cy="0"/>
          <a:chOff x="0" y="0"/>
          <a:chExt cx="0" cy="0"/>
        </a:xfrm>
      </p:grpSpPr>
      <p:sp>
        <p:nvSpPr>
          <p:cNvPr id="243" name="Google Shape;243;g54dda1946d_6_332:notes">
            <a:extLst>
              <a:ext uri="{FF2B5EF4-FFF2-40B4-BE49-F238E27FC236}">
                <a16:creationId xmlns:a16="http://schemas.microsoft.com/office/drawing/2014/main" id="{2E11BD6E-6E9C-AB38-7600-45546C6CFB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4dda1946d_6_332:notes">
            <a:extLst>
              <a:ext uri="{FF2B5EF4-FFF2-40B4-BE49-F238E27FC236}">
                <a16:creationId xmlns:a16="http://schemas.microsoft.com/office/drawing/2014/main" id="{457C767F-D7EE-62BE-BAE1-A297B07FDE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605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0567BE31-285F-9899-ABA6-43BFF5EB934E}"/>
            </a:ext>
          </a:extLst>
        </p:cNvPr>
        <p:cNvGrpSpPr/>
        <p:nvPr/>
      </p:nvGrpSpPr>
      <p:grpSpPr>
        <a:xfrm>
          <a:off x="0" y="0"/>
          <a:ext cx="0" cy="0"/>
          <a:chOff x="0" y="0"/>
          <a:chExt cx="0" cy="0"/>
        </a:xfrm>
      </p:grpSpPr>
      <p:sp>
        <p:nvSpPr>
          <p:cNvPr id="243" name="Google Shape;243;g54dda1946d_6_332:notes">
            <a:extLst>
              <a:ext uri="{FF2B5EF4-FFF2-40B4-BE49-F238E27FC236}">
                <a16:creationId xmlns:a16="http://schemas.microsoft.com/office/drawing/2014/main" id="{99CA6779-D9A6-5056-A839-179521F15D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4dda1946d_6_332:notes">
            <a:extLst>
              <a:ext uri="{FF2B5EF4-FFF2-40B4-BE49-F238E27FC236}">
                <a16:creationId xmlns:a16="http://schemas.microsoft.com/office/drawing/2014/main" id="{EA56F7B8-B014-0B7F-27F0-6012DC8636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31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78E235F1-00D9-0DE9-D7FA-D85BF950DB82}"/>
            </a:ext>
          </a:extLst>
        </p:cNvPr>
        <p:cNvGrpSpPr/>
        <p:nvPr/>
      </p:nvGrpSpPr>
      <p:grpSpPr>
        <a:xfrm>
          <a:off x="0" y="0"/>
          <a:ext cx="0" cy="0"/>
          <a:chOff x="0" y="0"/>
          <a:chExt cx="0" cy="0"/>
        </a:xfrm>
      </p:grpSpPr>
      <p:sp>
        <p:nvSpPr>
          <p:cNvPr id="243" name="Google Shape;243;g54dda1946d_6_332:notes">
            <a:extLst>
              <a:ext uri="{FF2B5EF4-FFF2-40B4-BE49-F238E27FC236}">
                <a16:creationId xmlns:a16="http://schemas.microsoft.com/office/drawing/2014/main" id="{2AA20227-D9DE-EAFE-200E-1A62350DE9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4dda1946d_6_332:notes">
            <a:extLst>
              <a:ext uri="{FF2B5EF4-FFF2-40B4-BE49-F238E27FC236}">
                <a16:creationId xmlns:a16="http://schemas.microsoft.com/office/drawing/2014/main" id="{317098A1-8532-3040-5EFB-618C5F804F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101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EF838119-C686-AC64-71C7-D4F1891A150E}"/>
            </a:ext>
          </a:extLst>
        </p:cNvPr>
        <p:cNvGrpSpPr/>
        <p:nvPr/>
      </p:nvGrpSpPr>
      <p:grpSpPr>
        <a:xfrm>
          <a:off x="0" y="0"/>
          <a:ext cx="0" cy="0"/>
          <a:chOff x="0" y="0"/>
          <a:chExt cx="0" cy="0"/>
        </a:xfrm>
      </p:grpSpPr>
      <p:sp>
        <p:nvSpPr>
          <p:cNvPr id="243" name="Google Shape;243;g54dda1946d_6_332:notes">
            <a:extLst>
              <a:ext uri="{FF2B5EF4-FFF2-40B4-BE49-F238E27FC236}">
                <a16:creationId xmlns:a16="http://schemas.microsoft.com/office/drawing/2014/main" id="{6C43C570-6737-8A73-D695-3815288E0F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54dda1946d_6_332:notes">
            <a:extLst>
              <a:ext uri="{FF2B5EF4-FFF2-40B4-BE49-F238E27FC236}">
                <a16:creationId xmlns:a16="http://schemas.microsoft.com/office/drawing/2014/main" id="{20A2784C-CD03-3D7F-4036-7D57293EF9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9589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475" y="3511225"/>
            <a:ext cx="9181200" cy="1632075"/>
            <a:chOff x="-6475" y="3511225"/>
            <a:chExt cx="9181200" cy="1632075"/>
          </a:xfrm>
        </p:grpSpPr>
        <p:sp>
          <p:nvSpPr>
            <p:cNvPr id="10" name="Google Shape;10;p2"/>
            <p:cNvSpPr/>
            <p:nvPr/>
          </p:nvSpPr>
          <p:spPr>
            <a:xfrm>
              <a:off x="-6475" y="3511225"/>
              <a:ext cx="9180600" cy="24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 name="Google Shape;11;p2"/>
            <p:cNvSpPr/>
            <p:nvPr/>
          </p:nvSpPr>
          <p:spPr>
            <a:xfrm>
              <a:off x="-6475" y="3760900"/>
              <a:ext cx="9181200" cy="138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2" name="Google Shape;12;p2"/>
          <p:cNvSpPr txBox="1">
            <a:spLocks noGrp="1"/>
          </p:cNvSpPr>
          <p:nvPr>
            <p:ph type="ctrTitle"/>
          </p:nvPr>
        </p:nvSpPr>
        <p:spPr>
          <a:xfrm>
            <a:off x="713225" y="714750"/>
            <a:ext cx="5087400" cy="2639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713225" y="3836275"/>
            <a:ext cx="2790300" cy="667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74"/>
        <p:cNvGrpSpPr/>
        <p:nvPr/>
      </p:nvGrpSpPr>
      <p:grpSpPr>
        <a:xfrm>
          <a:off x="0" y="0"/>
          <a:ext cx="0" cy="0"/>
          <a:chOff x="0" y="0"/>
          <a:chExt cx="0" cy="0"/>
        </a:xfrm>
      </p:grpSpPr>
      <p:grpSp>
        <p:nvGrpSpPr>
          <p:cNvPr id="175" name="Google Shape;175;p24"/>
          <p:cNvGrpSpPr/>
          <p:nvPr/>
        </p:nvGrpSpPr>
        <p:grpSpPr>
          <a:xfrm>
            <a:off x="-9150" y="4604575"/>
            <a:ext cx="9162300" cy="795003"/>
            <a:chOff x="-13512" y="4604575"/>
            <a:chExt cx="9162300" cy="795003"/>
          </a:xfrm>
        </p:grpSpPr>
        <p:sp>
          <p:nvSpPr>
            <p:cNvPr id="176" name="Google Shape;176;p24"/>
            <p:cNvSpPr/>
            <p:nvPr/>
          </p:nvSpPr>
          <p:spPr>
            <a:xfrm rot="5400000">
              <a:off x="4287438" y="538228"/>
              <a:ext cx="560400" cy="9162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7" name="Google Shape;177;p24"/>
            <p:cNvSpPr/>
            <p:nvPr/>
          </p:nvSpPr>
          <p:spPr>
            <a:xfrm>
              <a:off x="-13500" y="4604575"/>
              <a:ext cx="9157800" cy="24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178" name="Google Shape;178;p24"/>
          <p:cNvPicPr preferRelativeResize="0"/>
          <p:nvPr/>
        </p:nvPicPr>
        <p:blipFill rotWithShape="1">
          <a:blip r:embed="rId2">
            <a:alphaModFix/>
          </a:blip>
          <a:srcRect t="12365"/>
          <a:stretch/>
        </p:blipFill>
        <p:spPr>
          <a:xfrm flipH="1">
            <a:off x="-934850" y="2936675"/>
            <a:ext cx="5759427" cy="25433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grpSp>
        <p:nvGrpSpPr>
          <p:cNvPr id="29" name="Google Shape;29;p5"/>
          <p:cNvGrpSpPr/>
          <p:nvPr/>
        </p:nvGrpSpPr>
        <p:grpSpPr>
          <a:xfrm>
            <a:off x="-9150" y="4604575"/>
            <a:ext cx="9162300" cy="795003"/>
            <a:chOff x="-13512" y="4604575"/>
            <a:chExt cx="9162300" cy="795003"/>
          </a:xfrm>
        </p:grpSpPr>
        <p:sp>
          <p:nvSpPr>
            <p:cNvPr id="30" name="Google Shape;30;p5"/>
            <p:cNvSpPr/>
            <p:nvPr/>
          </p:nvSpPr>
          <p:spPr>
            <a:xfrm rot="5400000">
              <a:off x="4287438" y="538228"/>
              <a:ext cx="560400" cy="9162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 name="Google Shape;31;p5"/>
            <p:cNvSpPr/>
            <p:nvPr/>
          </p:nvSpPr>
          <p:spPr>
            <a:xfrm>
              <a:off x="-13500" y="4604575"/>
              <a:ext cx="9157800" cy="24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32" name="Google Shape;32;p5"/>
          <p:cNvPicPr preferRelativeResize="0"/>
          <p:nvPr/>
        </p:nvPicPr>
        <p:blipFill rotWithShape="1">
          <a:blip r:embed="rId2">
            <a:alphaModFix/>
          </a:blip>
          <a:srcRect r="44772"/>
          <a:stretch/>
        </p:blipFill>
        <p:spPr>
          <a:xfrm>
            <a:off x="6852320" y="1976350"/>
            <a:ext cx="2358124" cy="4036376"/>
          </a:xfrm>
          <a:prstGeom prst="rect">
            <a:avLst/>
          </a:prstGeom>
          <a:noFill/>
          <a:ln>
            <a:noFill/>
          </a:ln>
        </p:spPr>
      </p:pic>
      <p:sp>
        <p:nvSpPr>
          <p:cNvPr id="33" name="Google Shape;3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5"/>
          <p:cNvSpPr txBox="1">
            <a:spLocks noGrp="1"/>
          </p:cNvSpPr>
          <p:nvPr>
            <p:ph type="subTitle" idx="1"/>
          </p:nvPr>
        </p:nvSpPr>
        <p:spPr>
          <a:xfrm>
            <a:off x="5055284" y="36952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 name="Google Shape;35;p5"/>
          <p:cNvSpPr txBox="1">
            <a:spLocks noGrp="1"/>
          </p:cNvSpPr>
          <p:nvPr>
            <p:ph type="subTitle" idx="2"/>
          </p:nvPr>
        </p:nvSpPr>
        <p:spPr>
          <a:xfrm>
            <a:off x="1583300" y="36952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6" name="Google Shape;36;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
        <p:nvSpPr>
          <p:cNvPr id="37" name="Google Shape;37;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Epilogue"/>
              <a:buNone/>
              <a:defRPr sz="24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Epilogue"/>
              <a:buNone/>
              <a:defRPr sz="2400" b="1">
                <a:latin typeface="Epilogue"/>
                <a:ea typeface="Epilogue"/>
                <a:cs typeface="Epilogue"/>
                <a:sym typeface="Epilogue"/>
              </a:defRPr>
            </a:lvl2pPr>
            <a:lvl3pPr lvl="2" algn="ctr" rtl="0">
              <a:lnSpc>
                <a:spcPct val="100000"/>
              </a:lnSpc>
              <a:spcBef>
                <a:spcPts val="0"/>
              </a:spcBef>
              <a:spcAft>
                <a:spcPts val="0"/>
              </a:spcAft>
              <a:buSzPts val="2400"/>
              <a:buFont typeface="Epilogue"/>
              <a:buNone/>
              <a:defRPr sz="2400" b="1">
                <a:latin typeface="Epilogue"/>
                <a:ea typeface="Epilogue"/>
                <a:cs typeface="Epilogue"/>
                <a:sym typeface="Epilogue"/>
              </a:defRPr>
            </a:lvl3pPr>
            <a:lvl4pPr lvl="3" algn="ctr" rtl="0">
              <a:lnSpc>
                <a:spcPct val="100000"/>
              </a:lnSpc>
              <a:spcBef>
                <a:spcPts val="0"/>
              </a:spcBef>
              <a:spcAft>
                <a:spcPts val="0"/>
              </a:spcAft>
              <a:buSzPts val="2400"/>
              <a:buFont typeface="Epilogue"/>
              <a:buNone/>
              <a:defRPr sz="2400" b="1">
                <a:latin typeface="Epilogue"/>
                <a:ea typeface="Epilogue"/>
                <a:cs typeface="Epilogue"/>
                <a:sym typeface="Epilogue"/>
              </a:defRPr>
            </a:lvl4pPr>
            <a:lvl5pPr lvl="4" algn="ctr" rtl="0">
              <a:lnSpc>
                <a:spcPct val="100000"/>
              </a:lnSpc>
              <a:spcBef>
                <a:spcPts val="0"/>
              </a:spcBef>
              <a:spcAft>
                <a:spcPts val="0"/>
              </a:spcAft>
              <a:buSzPts val="2400"/>
              <a:buFont typeface="Epilogue"/>
              <a:buNone/>
              <a:defRPr sz="2400" b="1">
                <a:latin typeface="Epilogue"/>
                <a:ea typeface="Epilogue"/>
                <a:cs typeface="Epilogue"/>
                <a:sym typeface="Epilogue"/>
              </a:defRPr>
            </a:lvl5pPr>
            <a:lvl6pPr lvl="5" algn="ctr" rtl="0">
              <a:lnSpc>
                <a:spcPct val="100000"/>
              </a:lnSpc>
              <a:spcBef>
                <a:spcPts val="0"/>
              </a:spcBef>
              <a:spcAft>
                <a:spcPts val="0"/>
              </a:spcAft>
              <a:buSzPts val="2400"/>
              <a:buFont typeface="Epilogue"/>
              <a:buNone/>
              <a:defRPr sz="2400" b="1">
                <a:latin typeface="Epilogue"/>
                <a:ea typeface="Epilogue"/>
                <a:cs typeface="Epilogue"/>
                <a:sym typeface="Epilogue"/>
              </a:defRPr>
            </a:lvl6pPr>
            <a:lvl7pPr lvl="6" algn="ctr" rtl="0">
              <a:lnSpc>
                <a:spcPct val="100000"/>
              </a:lnSpc>
              <a:spcBef>
                <a:spcPts val="0"/>
              </a:spcBef>
              <a:spcAft>
                <a:spcPts val="0"/>
              </a:spcAft>
              <a:buSzPts val="2400"/>
              <a:buFont typeface="Epilogue"/>
              <a:buNone/>
              <a:defRPr sz="2400" b="1">
                <a:latin typeface="Epilogue"/>
                <a:ea typeface="Epilogue"/>
                <a:cs typeface="Epilogue"/>
                <a:sym typeface="Epilogue"/>
              </a:defRPr>
            </a:lvl7pPr>
            <a:lvl8pPr lvl="7" algn="ctr" rtl="0">
              <a:lnSpc>
                <a:spcPct val="100000"/>
              </a:lnSpc>
              <a:spcBef>
                <a:spcPts val="0"/>
              </a:spcBef>
              <a:spcAft>
                <a:spcPts val="0"/>
              </a:spcAft>
              <a:buSzPts val="2400"/>
              <a:buFont typeface="Epilogue"/>
              <a:buNone/>
              <a:defRPr sz="2400" b="1">
                <a:latin typeface="Epilogue"/>
                <a:ea typeface="Epilogue"/>
                <a:cs typeface="Epilogue"/>
                <a:sym typeface="Epilogue"/>
              </a:defRPr>
            </a:lvl8pPr>
            <a:lvl9pPr lvl="8" algn="ctr" rtl="0">
              <a:lnSpc>
                <a:spcPct val="100000"/>
              </a:lnSpc>
              <a:spcBef>
                <a:spcPts val="0"/>
              </a:spcBef>
              <a:spcAft>
                <a:spcPts val="0"/>
              </a:spcAft>
              <a:buSzPts val="2400"/>
              <a:buFont typeface="Epilogue"/>
              <a:buNone/>
              <a:defRPr sz="2400" b="1">
                <a:latin typeface="Epilogue"/>
                <a:ea typeface="Epilogue"/>
                <a:cs typeface="Epilogue"/>
                <a:sym typeface="Epilog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713225" y="1605563"/>
            <a:ext cx="4872900" cy="11613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9"/>
          <p:cNvSpPr txBox="1">
            <a:spLocks noGrp="1"/>
          </p:cNvSpPr>
          <p:nvPr>
            <p:ph type="subTitle" idx="1"/>
          </p:nvPr>
        </p:nvSpPr>
        <p:spPr>
          <a:xfrm>
            <a:off x="713225" y="2766988"/>
            <a:ext cx="48729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59" name="Google Shape;59;p9"/>
          <p:cNvGrpSpPr/>
          <p:nvPr/>
        </p:nvGrpSpPr>
        <p:grpSpPr>
          <a:xfrm>
            <a:off x="-6475" y="3511225"/>
            <a:ext cx="9195600" cy="1632075"/>
            <a:chOff x="-6475" y="3511225"/>
            <a:chExt cx="9195600" cy="1632075"/>
          </a:xfrm>
        </p:grpSpPr>
        <p:sp>
          <p:nvSpPr>
            <p:cNvPr id="60" name="Google Shape;60;p9"/>
            <p:cNvSpPr/>
            <p:nvPr/>
          </p:nvSpPr>
          <p:spPr>
            <a:xfrm>
              <a:off x="-6475" y="3511225"/>
              <a:ext cx="9195600" cy="24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1" name="Google Shape;61;p9"/>
            <p:cNvSpPr/>
            <p:nvPr/>
          </p:nvSpPr>
          <p:spPr>
            <a:xfrm>
              <a:off x="-6475" y="3760900"/>
              <a:ext cx="9181200" cy="1382400"/>
            </a:xfrm>
            <a:prstGeom prst="rect">
              <a:avLst/>
            </a:prstGeom>
            <a:solidFill>
              <a:srgbClr val="C4DAF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62" name="Google Shape;62;p9"/>
          <p:cNvPicPr preferRelativeResize="0"/>
          <p:nvPr/>
        </p:nvPicPr>
        <p:blipFill rotWithShape="1">
          <a:blip r:embed="rId2">
            <a:alphaModFix/>
          </a:blip>
          <a:srcRect r="12480" b="21673"/>
          <a:stretch/>
        </p:blipFill>
        <p:spPr>
          <a:xfrm>
            <a:off x="4181050" y="1071600"/>
            <a:ext cx="6668227" cy="458979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sp>
        <p:nvSpPr>
          <p:cNvPr id="64" name="Google Shape;64;p10"/>
          <p:cNvSpPr>
            <a:spLocks noGrp="1"/>
          </p:cNvSpPr>
          <p:nvPr>
            <p:ph type="pic" idx="2"/>
          </p:nvPr>
        </p:nvSpPr>
        <p:spPr>
          <a:xfrm>
            <a:off x="-25" y="-13725"/>
            <a:ext cx="9144000" cy="5157300"/>
          </a:xfrm>
          <a:prstGeom prst="rect">
            <a:avLst/>
          </a:prstGeom>
          <a:noFill/>
          <a:ln>
            <a:noFill/>
          </a:ln>
        </p:spPr>
      </p:sp>
      <p:sp>
        <p:nvSpPr>
          <p:cNvPr id="65" name="Google Shape;65;p10"/>
          <p:cNvSpPr txBox="1">
            <a:spLocks noGrp="1"/>
          </p:cNvSpPr>
          <p:nvPr>
            <p:ph type="title"/>
          </p:nvPr>
        </p:nvSpPr>
        <p:spPr>
          <a:xfrm>
            <a:off x="921975" y="539500"/>
            <a:ext cx="2488200" cy="13731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2800"/>
              <a:buNone/>
              <a:defRPr sz="2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3"/>
          <p:cNvSpPr txBox="1">
            <a:spLocks noGrp="1"/>
          </p:cNvSpPr>
          <p:nvPr>
            <p:ph type="subTitle" idx="1"/>
          </p:nvPr>
        </p:nvSpPr>
        <p:spPr>
          <a:xfrm>
            <a:off x="1578150" y="2285393"/>
            <a:ext cx="295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3"/>
          <p:cNvSpPr txBox="1">
            <a:spLocks noGrp="1"/>
          </p:cNvSpPr>
          <p:nvPr>
            <p:ph type="subTitle" idx="2"/>
          </p:nvPr>
        </p:nvSpPr>
        <p:spPr>
          <a:xfrm>
            <a:off x="5450376" y="2285393"/>
            <a:ext cx="295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578150" y="4018575"/>
            <a:ext cx="295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8" name="Google Shape;78;p13"/>
          <p:cNvSpPr txBox="1">
            <a:spLocks noGrp="1"/>
          </p:cNvSpPr>
          <p:nvPr>
            <p:ph type="subTitle" idx="4"/>
          </p:nvPr>
        </p:nvSpPr>
        <p:spPr>
          <a:xfrm>
            <a:off x="5450376" y="4018575"/>
            <a:ext cx="2952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9" name="Google Shape;79;p13"/>
          <p:cNvSpPr txBox="1">
            <a:spLocks noGrp="1"/>
          </p:cNvSpPr>
          <p:nvPr>
            <p:ph type="title" idx="5" hasCustomPrompt="1"/>
          </p:nvPr>
        </p:nvSpPr>
        <p:spPr>
          <a:xfrm>
            <a:off x="713225" y="1529000"/>
            <a:ext cx="8655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6" hasCustomPrompt="1"/>
          </p:nvPr>
        </p:nvSpPr>
        <p:spPr>
          <a:xfrm>
            <a:off x="713225" y="3261675"/>
            <a:ext cx="8655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7" hasCustomPrompt="1"/>
          </p:nvPr>
        </p:nvSpPr>
        <p:spPr>
          <a:xfrm>
            <a:off x="4585448" y="1529000"/>
            <a:ext cx="8655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8" hasCustomPrompt="1"/>
          </p:nvPr>
        </p:nvSpPr>
        <p:spPr>
          <a:xfrm>
            <a:off x="4585448" y="3261675"/>
            <a:ext cx="8655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9"/>
          </p:nvPr>
        </p:nvSpPr>
        <p:spPr>
          <a:xfrm>
            <a:off x="1578150" y="1529000"/>
            <a:ext cx="29526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3"/>
          <p:cNvSpPr txBox="1">
            <a:spLocks noGrp="1"/>
          </p:cNvSpPr>
          <p:nvPr>
            <p:ph type="subTitle" idx="13"/>
          </p:nvPr>
        </p:nvSpPr>
        <p:spPr>
          <a:xfrm>
            <a:off x="5450376" y="1529000"/>
            <a:ext cx="29526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5" name="Google Shape;85;p13"/>
          <p:cNvSpPr txBox="1">
            <a:spLocks noGrp="1"/>
          </p:cNvSpPr>
          <p:nvPr>
            <p:ph type="subTitle" idx="14"/>
          </p:nvPr>
        </p:nvSpPr>
        <p:spPr>
          <a:xfrm>
            <a:off x="1578150" y="3261672"/>
            <a:ext cx="29526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6" name="Google Shape;86;p13"/>
          <p:cNvSpPr txBox="1">
            <a:spLocks noGrp="1"/>
          </p:cNvSpPr>
          <p:nvPr>
            <p:ph type="subTitle" idx="15"/>
          </p:nvPr>
        </p:nvSpPr>
        <p:spPr>
          <a:xfrm>
            <a:off x="5450376" y="3261672"/>
            <a:ext cx="29526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87" name="Google Shape;87;p13"/>
          <p:cNvGrpSpPr/>
          <p:nvPr/>
        </p:nvGrpSpPr>
        <p:grpSpPr>
          <a:xfrm>
            <a:off x="8433835" y="-200"/>
            <a:ext cx="991850" cy="5162400"/>
            <a:chOff x="8433835" y="-200"/>
            <a:chExt cx="991850" cy="5162400"/>
          </a:xfrm>
        </p:grpSpPr>
        <p:sp>
          <p:nvSpPr>
            <p:cNvPr id="88" name="Google Shape;88;p13"/>
            <p:cNvSpPr/>
            <p:nvPr/>
          </p:nvSpPr>
          <p:spPr>
            <a:xfrm>
              <a:off x="8675085" y="-200"/>
              <a:ext cx="750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 name="Google Shape;89;p13"/>
            <p:cNvSpPr/>
            <p:nvPr/>
          </p:nvSpPr>
          <p:spPr>
            <a:xfrm rot="5400000">
              <a:off x="5977435" y="2456200"/>
              <a:ext cx="5162400" cy="24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90" name="Google Shape;90;p13"/>
          <p:cNvPicPr preferRelativeResize="0"/>
          <p:nvPr/>
        </p:nvPicPr>
        <p:blipFill rotWithShape="1">
          <a:blip r:embed="rId2">
            <a:alphaModFix/>
          </a:blip>
          <a:srcRect l="36944"/>
          <a:stretch/>
        </p:blipFill>
        <p:spPr>
          <a:xfrm flipH="1">
            <a:off x="5870750" y="-1147025"/>
            <a:ext cx="3631549" cy="29022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3"/>
        <p:cNvGrpSpPr/>
        <p:nvPr/>
      </p:nvGrpSpPr>
      <p:grpSpPr>
        <a:xfrm>
          <a:off x="0" y="0"/>
          <a:ext cx="0" cy="0"/>
          <a:chOff x="0" y="0"/>
          <a:chExt cx="0" cy="0"/>
        </a:xfrm>
      </p:grpSpPr>
      <p:grpSp>
        <p:nvGrpSpPr>
          <p:cNvPr id="104" name="Google Shape;104;p16"/>
          <p:cNvGrpSpPr/>
          <p:nvPr/>
        </p:nvGrpSpPr>
        <p:grpSpPr>
          <a:xfrm>
            <a:off x="-9150" y="4604575"/>
            <a:ext cx="9162300" cy="795003"/>
            <a:chOff x="-13512" y="4604575"/>
            <a:chExt cx="9162300" cy="795003"/>
          </a:xfrm>
        </p:grpSpPr>
        <p:sp>
          <p:nvSpPr>
            <p:cNvPr id="105" name="Google Shape;105;p16"/>
            <p:cNvSpPr/>
            <p:nvPr/>
          </p:nvSpPr>
          <p:spPr>
            <a:xfrm rot="5400000">
              <a:off x="4287438" y="538228"/>
              <a:ext cx="560400" cy="9162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6" name="Google Shape;106;p16"/>
            <p:cNvSpPr/>
            <p:nvPr/>
          </p:nvSpPr>
          <p:spPr>
            <a:xfrm>
              <a:off x="-13500" y="4604575"/>
              <a:ext cx="9157800" cy="24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07" name="Google Shape;10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8" name="Google Shape;108;p16"/>
          <p:cNvSpPr txBox="1">
            <a:spLocks noGrp="1"/>
          </p:cNvSpPr>
          <p:nvPr>
            <p:ph type="subTitle" idx="1"/>
          </p:nvPr>
        </p:nvSpPr>
        <p:spPr>
          <a:xfrm>
            <a:off x="4309726" y="2623275"/>
            <a:ext cx="3141900" cy="86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6"/>
          <p:cNvSpPr txBox="1">
            <a:spLocks noGrp="1"/>
          </p:cNvSpPr>
          <p:nvPr>
            <p:ph type="subTitle" idx="2"/>
          </p:nvPr>
        </p:nvSpPr>
        <p:spPr>
          <a:xfrm>
            <a:off x="713225" y="2623275"/>
            <a:ext cx="3141900" cy="86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16"/>
          <p:cNvSpPr txBox="1">
            <a:spLocks noGrp="1"/>
          </p:cNvSpPr>
          <p:nvPr>
            <p:ph type="subTitle" idx="3"/>
          </p:nvPr>
        </p:nvSpPr>
        <p:spPr>
          <a:xfrm>
            <a:off x="713225" y="1758225"/>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1" name="Google Shape;111;p16"/>
          <p:cNvSpPr txBox="1">
            <a:spLocks noGrp="1"/>
          </p:cNvSpPr>
          <p:nvPr>
            <p:ph type="subTitle" idx="4"/>
          </p:nvPr>
        </p:nvSpPr>
        <p:spPr>
          <a:xfrm>
            <a:off x="4309732" y="1758225"/>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b="1">
                <a:solidFill>
                  <a:schemeClr val="dk1"/>
                </a:solidFill>
                <a:latin typeface="Epilogue"/>
                <a:ea typeface="Epilogue"/>
                <a:cs typeface="Epilogue"/>
                <a:sym typeface="Epilogu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pic>
        <p:nvPicPr>
          <p:cNvPr id="112" name="Google Shape;112;p16"/>
          <p:cNvPicPr preferRelativeResize="0"/>
          <p:nvPr/>
        </p:nvPicPr>
        <p:blipFill rotWithShape="1">
          <a:blip r:embed="rId2">
            <a:alphaModFix/>
          </a:blip>
          <a:srcRect t="12365"/>
          <a:stretch/>
        </p:blipFill>
        <p:spPr>
          <a:xfrm>
            <a:off x="4213350" y="3247275"/>
            <a:ext cx="5759427" cy="25433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62"/>
        <p:cNvGrpSpPr/>
        <p:nvPr/>
      </p:nvGrpSpPr>
      <p:grpSpPr>
        <a:xfrm>
          <a:off x="0" y="0"/>
          <a:ext cx="0" cy="0"/>
          <a:chOff x="0" y="0"/>
          <a:chExt cx="0" cy="0"/>
        </a:xfrm>
      </p:grpSpPr>
      <p:grpSp>
        <p:nvGrpSpPr>
          <p:cNvPr id="163" name="Google Shape;163;p22"/>
          <p:cNvGrpSpPr/>
          <p:nvPr/>
        </p:nvGrpSpPr>
        <p:grpSpPr>
          <a:xfrm>
            <a:off x="-6475" y="3511225"/>
            <a:ext cx="9181200" cy="1632075"/>
            <a:chOff x="-6475" y="3511225"/>
            <a:chExt cx="9181200" cy="1632075"/>
          </a:xfrm>
        </p:grpSpPr>
        <p:sp>
          <p:nvSpPr>
            <p:cNvPr id="164" name="Google Shape;164;p22"/>
            <p:cNvSpPr/>
            <p:nvPr/>
          </p:nvSpPr>
          <p:spPr>
            <a:xfrm>
              <a:off x="-6475" y="3511225"/>
              <a:ext cx="9180600" cy="24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5" name="Google Shape;165;p22"/>
            <p:cNvSpPr/>
            <p:nvPr/>
          </p:nvSpPr>
          <p:spPr>
            <a:xfrm>
              <a:off x="-6475" y="3760900"/>
              <a:ext cx="9181200" cy="1382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66" name="Google Shape;166;p22"/>
          <p:cNvSpPr txBox="1">
            <a:spLocks noGrp="1"/>
          </p:cNvSpPr>
          <p:nvPr>
            <p:ph type="title"/>
          </p:nvPr>
        </p:nvSpPr>
        <p:spPr>
          <a:xfrm>
            <a:off x="713263" y="663250"/>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7" name="Google Shape;167;p22"/>
          <p:cNvSpPr txBox="1">
            <a:spLocks noGrp="1"/>
          </p:cNvSpPr>
          <p:nvPr>
            <p:ph type="subTitle" idx="1"/>
          </p:nvPr>
        </p:nvSpPr>
        <p:spPr>
          <a:xfrm>
            <a:off x="713225" y="1827175"/>
            <a:ext cx="44481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2"/>
          <p:cNvSpPr txBox="1"/>
          <p:nvPr/>
        </p:nvSpPr>
        <p:spPr>
          <a:xfrm>
            <a:off x="720366" y="3764350"/>
            <a:ext cx="49458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Albert Sans"/>
                <a:ea typeface="Albert Sans"/>
                <a:cs typeface="Albert Sans"/>
                <a:sym typeface="Albert Sans"/>
              </a:rPr>
              <a:t>CREDITS:</a:t>
            </a:r>
            <a:r>
              <a:rPr lang="en" sz="1200">
                <a:solidFill>
                  <a:schemeClr val="dk1"/>
                </a:solidFill>
                <a:latin typeface="Albert Sans"/>
                <a:ea typeface="Albert Sans"/>
                <a:cs typeface="Albert Sans"/>
                <a:sym typeface="Albert Sans"/>
              </a:rPr>
              <a:t> This presentation template was created by </a:t>
            </a:r>
            <a:r>
              <a:rPr lang="en" sz="1200" b="1" u="sng">
                <a:solidFill>
                  <a:schemeClr val="dk1"/>
                </a:solidFill>
                <a:latin typeface="Albert Sans"/>
                <a:ea typeface="Albert Sans"/>
                <a:cs typeface="Albert Sans"/>
                <a:sym typeface="Albert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Albert Sans"/>
                <a:ea typeface="Albert Sans"/>
                <a:cs typeface="Albert Sans"/>
                <a:sym typeface="Albert Sans"/>
              </a:rPr>
              <a:t>, and includes icons by </a:t>
            </a:r>
            <a:r>
              <a:rPr lang="en" sz="1200" b="1" u="sng">
                <a:solidFill>
                  <a:schemeClr val="dk1"/>
                </a:solidFill>
                <a:latin typeface="Albert Sans"/>
                <a:ea typeface="Albert Sans"/>
                <a:cs typeface="Albert Sans"/>
                <a:sym typeface="Albert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u="sng">
                <a:solidFill>
                  <a:schemeClr val="dk1"/>
                </a:solidFill>
                <a:latin typeface="Albert Sans"/>
                <a:ea typeface="Albert Sans"/>
                <a:cs typeface="Albert Sans"/>
                <a:sym typeface="Albert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Albert Sans"/>
                <a:ea typeface="Albert Sans"/>
                <a:cs typeface="Albert Sans"/>
                <a:sym typeface="Albert Sans"/>
              </a:rPr>
              <a:t> </a:t>
            </a:r>
            <a:endParaRPr sz="1200" b="1" u="sng">
              <a:solidFill>
                <a:schemeClr val="dk1"/>
              </a:solidFill>
              <a:latin typeface="Albert Sans"/>
              <a:ea typeface="Albert Sans"/>
              <a:cs typeface="Albert Sans"/>
              <a:sym typeface="Albert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9"/>
        <p:cNvGrpSpPr/>
        <p:nvPr/>
      </p:nvGrpSpPr>
      <p:grpSpPr>
        <a:xfrm>
          <a:off x="0" y="0"/>
          <a:ext cx="0" cy="0"/>
          <a:chOff x="0" y="0"/>
          <a:chExt cx="0" cy="0"/>
        </a:xfrm>
      </p:grpSpPr>
      <p:grpSp>
        <p:nvGrpSpPr>
          <p:cNvPr id="170" name="Google Shape;170;p23"/>
          <p:cNvGrpSpPr/>
          <p:nvPr/>
        </p:nvGrpSpPr>
        <p:grpSpPr>
          <a:xfrm>
            <a:off x="8433835" y="-200"/>
            <a:ext cx="991850" cy="5162400"/>
            <a:chOff x="8433835" y="-200"/>
            <a:chExt cx="991850" cy="5162400"/>
          </a:xfrm>
        </p:grpSpPr>
        <p:sp>
          <p:nvSpPr>
            <p:cNvPr id="171" name="Google Shape;171;p23"/>
            <p:cNvSpPr/>
            <p:nvPr/>
          </p:nvSpPr>
          <p:spPr>
            <a:xfrm>
              <a:off x="8675085" y="-200"/>
              <a:ext cx="750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2" name="Google Shape;172;p23"/>
            <p:cNvSpPr/>
            <p:nvPr/>
          </p:nvSpPr>
          <p:spPr>
            <a:xfrm rot="5400000">
              <a:off x="5977435" y="2456200"/>
              <a:ext cx="5162400" cy="24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173" name="Google Shape;173;p23"/>
          <p:cNvPicPr preferRelativeResize="0"/>
          <p:nvPr/>
        </p:nvPicPr>
        <p:blipFill>
          <a:blip r:embed="rId2">
            <a:alphaModFix/>
          </a:blip>
          <a:stretch>
            <a:fillRect/>
          </a:stretch>
        </p:blipFill>
        <p:spPr>
          <a:xfrm>
            <a:off x="4220474" y="2624450"/>
            <a:ext cx="5759427" cy="29022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2pPr>
            <a:lvl3pPr lvl="2" rtl="0">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3pPr>
            <a:lvl4pPr lvl="3" rtl="0">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4pPr>
            <a:lvl5pPr lvl="4" rtl="0">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5pPr>
            <a:lvl6pPr lvl="5" rtl="0">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6pPr>
            <a:lvl7pPr lvl="6" rtl="0">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7pPr>
            <a:lvl8pPr lvl="7" rtl="0">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8pPr>
            <a:lvl9pPr lvl="8" rtl="0">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6" r:id="rId4"/>
    <p:sldLayoutId id="2147483658" r:id="rId5"/>
    <p:sldLayoutId id="2147483659" r:id="rId6"/>
    <p:sldLayoutId id="2147483662"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8"/>
          <p:cNvPicPr preferRelativeResize="0"/>
          <p:nvPr/>
        </p:nvPicPr>
        <p:blipFill>
          <a:blip r:embed="rId3">
            <a:alphaModFix/>
          </a:blip>
          <a:stretch>
            <a:fillRect/>
          </a:stretch>
        </p:blipFill>
        <p:spPr>
          <a:xfrm>
            <a:off x="3161801" y="78517"/>
            <a:ext cx="9144003" cy="6090032"/>
          </a:xfrm>
          <a:prstGeom prst="rect">
            <a:avLst/>
          </a:prstGeom>
          <a:noFill/>
          <a:ln>
            <a:noFill/>
          </a:ln>
        </p:spPr>
      </p:pic>
      <p:sp>
        <p:nvSpPr>
          <p:cNvPr id="190" name="Google Shape;190;p28"/>
          <p:cNvSpPr txBox="1">
            <a:spLocks noGrp="1"/>
          </p:cNvSpPr>
          <p:nvPr>
            <p:ph type="ctrTitle"/>
          </p:nvPr>
        </p:nvSpPr>
        <p:spPr>
          <a:xfrm>
            <a:off x="713225" y="714750"/>
            <a:ext cx="5087400" cy="263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SPSS: Présentation du logiciel et gestion de base de données</a:t>
            </a:r>
            <a:endParaRPr dirty="0"/>
          </a:p>
        </p:txBody>
      </p:sp>
      <p:sp>
        <p:nvSpPr>
          <p:cNvPr id="191" name="Google Shape;191;p28"/>
          <p:cNvSpPr txBox="1">
            <a:spLocks noGrp="1"/>
          </p:cNvSpPr>
          <p:nvPr>
            <p:ph type="subTitle" idx="1"/>
          </p:nvPr>
        </p:nvSpPr>
        <p:spPr>
          <a:xfrm>
            <a:off x="713225" y="3836275"/>
            <a:ext cx="2790300" cy="66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Exposé du Groupe 1</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Contenu de notre exposé</a:t>
            </a:r>
            <a:endParaRPr dirty="0"/>
          </a:p>
        </p:txBody>
      </p:sp>
      <p:sp>
        <p:nvSpPr>
          <p:cNvPr id="211" name="Google Shape;211;p30"/>
          <p:cNvSpPr txBox="1">
            <a:spLocks noGrp="1"/>
          </p:cNvSpPr>
          <p:nvPr>
            <p:ph type="title" idx="5"/>
          </p:nvPr>
        </p:nvSpPr>
        <p:spPr>
          <a:xfrm>
            <a:off x="713225" y="1529000"/>
            <a:ext cx="86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212" name="Google Shape;212;p30"/>
          <p:cNvSpPr txBox="1">
            <a:spLocks noGrp="1"/>
          </p:cNvSpPr>
          <p:nvPr>
            <p:ph type="title" idx="6"/>
          </p:nvPr>
        </p:nvSpPr>
        <p:spPr>
          <a:xfrm>
            <a:off x="713225" y="2573700"/>
            <a:ext cx="86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213" name="Google Shape;213;p30"/>
          <p:cNvSpPr txBox="1">
            <a:spLocks noGrp="1"/>
          </p:cNvSpPr>
          <p:nvPr>
            <p:ph type="title" idx="7"/>
          </p:nvPr>
        </p:nvSpPr>
        <p:spPr>
          <a:xfrm>
            <a:off x="4585448" y="1529000"/>
            <a:ext cx="86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214" name="Google Shape;214;p30"/>
          <p:cNvSpPr txBox="1">
            <a:spLocks noGrp="1"/>
          </p:cNvSpPr>
          <p:nvPr>
            <p:ph type="title" idx="8"/>
          </p:nvPr>
        </p:nvSpPr>
        <p:spPr>
          <a:xfrm>
            <a:off x="4585448" y="2571750"/>
            <a:ext cx="8655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215" name="Google Shape;215;p30"/>
          <p:cNvSpPr txBox="1">
            <a:spLocks noGrp="1"/>
          </p:cNvSpPr>
          <p:nvPr>
            <p:ph type="subTitle" idx="9"/>
          </p:nvPr>
        </p:nvSpPr>
        <p:spPr>
          <a:xfrm>
            <a:off x="1578150" y="1436900"/>
            <a:ext cx="29526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Création et gestion de base de données</a:t>
            </a:r>
            <a:endParaRPr sz="1400" dirty="0"/>
          </a:p>
        </p:txBody>
      </p:sp>
      <p:sp>
        <p:nvSpPr>
          <p:cNvPr id="216" name="Google Shape;216;p30"/>
          <p:cNvSpPr txBox="1">
            <a:spLocks noGrp="1"/>
          </p:cNvSpPr>
          <p:nvPr>
            <p:ph type="subTitle" idx="13"/>
          </p:nvPr>
        </p:nvSpPr>
        <p:spPr>
          <a:xfrm>
            <a:off x="5450376" y="1441900"/>
            <a:ext cx="29526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Tri des variables et observations </a:t>
            </a:r>
            <a:endParaRPr sz="1400" dirty="0"/>
          </a:p>
        </p:txBody>
      </p:sp>
      <p:sp>
        <p:nvSpPr>
          <p:cNvPr id="217" name="Google Shape;217;p30"/>
          <p:cNvSpPr txBox="1">
            <a:spLocks noGrp="1"/>
          </p:cNvSpPr>
          <p:nvPr>
            <p:ph type="subTitle" idx="14"/>
          </p:nvPr>
        </p:nvSpPr>
        <p:spPr>
          <a:xfrm>
            <a:off x="1578150" y="2481600"/>
            <a:ext cx="29526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Fusion de deux base de données </a:t>
            </a:r>
            <a:endParaRPr sz="1400" dirty="0"/>
          </a:p>
        </p:txBody>
      </p:sp>
      <p:sp>
        <p:nvSpPr>
          <p:cNvPr id="218" name="Google Shape;218;p30"/>
          <p:cNvSpPr txBox="1">
            <a:spLocks noGrp="1"/>
          </p:cNvSpPr>
          <p:nvPr>
            <p:ph type="subTitle" idx="15"/>
          </p:nvPr>
        </p:nvSpPr>
        <p:spPr>
          <a:xfrm>
            <a:off x="5450376" y="2481600"/>
            <a:ext cx="29526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t>Identification d’observation dupliquées </a:t>
            </a:r>
            <a:endParaRPr sz="1400" dirty="0"/>
          </a:p>
        </p:txBody>
      </p:sp>
      <p:sp>
        <p:nvSpPr>
          <p:cNvPr id="10" name="Google Shape;217;p30">
            <a:extLst>
              <a:ext uri="{FF2B5EF4-FFF2-40B4-BE49-F238E27FC236}">
                <a16:creationId xmlns:a16="http://schemas.microsoft.com/office/drawing/2014/main" id="{9CC18FF2-95B6-4217-65B3-697618815D7F}"/>
              </a:ext>
            </a:extLst>
          </p:cNvPr>
          <p:cNvSpPr txBox="1">
            <a:spLocks/>
          </p:cNvSpPr>
          <p:nvPr/>
        </p:nvSpPr>
        <p:spPr>
          <a:xfrm>
            <a:off x="3629374" y="3623425"/>
            <a:ext cx="2952600" cy="3784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1" i="0" u="none" strike="noStrike" cap="none">
                <a:solidFill>
                  <a:schemeClr val="dk1"/>
                </a:solidFill>
                <a:latin typeface="Epilogue"/>
                <a:ea typeface="Epilogue"/>
                <a:cs typeface="Epilogue"/>
                <a:sym typeface="Epilogue"/>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fr-FR" sz="1400" dirty="0"/>
              <a:t>Cas Pratique</a:t>
            </a:r>
          </a:p>
        </p:txBody>
      </p:sp>
      <p:sp>
        <p:nvSpPr>
          <p:cNvPr id="11" name="Google Shape;212;p30">
            <a:extLst>
              <a:ext uri="{FF2B5EF4-FFF2-40B4-BE49-F238E27FC236}">
                <a16:creationId xmlns:a16="http://schemas.microsoft.com/office/drawing/2014/main" id="{1F6D70B8-4290-5818-F6E4-2B939B2FF2EE}"/>
              </a:ext>
            </a:extLst>
          </p:cNvPr>
          <p:cNvSpPr txBox="1">
            <a:spLocks/>
          </p:cNvSpPr>
          <p:nvPr/>
        </p:nvSpPr>
        <p:spPr>
          <a:xfrm>
            <a:off x="2763874" y="3526300"/>
            <a:ext cx="8655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Epilogue"/>
              <a:buNone/>
              <a:defRPr sz="3000" b="1" i="0" u="none" strike="noStrike" cap="none">
                <a:solidFill>
                  <a:schemeClr val="dk1"/>
                </a:solidFill>
                <a:latin typeface="Epilogue"/>
                <a:ea typeface="Epilogue"/>
                <a:cs typeface="Epilogue"/>
                <a:sym typeface="Epilogue"/>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t>05</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wipe(down)">
                                      <p:cBhvr>
                                        <p:cTn id="7" dur="580">
                                          <p:stCondLst>
                                            <p:cond delay="0"/>
                                          </p:stCondLst>
                                        </p:cTn>
                                        <p:tgtEl>
                                          <p:spTgt spid="211"/>
                                        </p:tgtEl>
                                      </p:cBhvr>
                                    </p:animEffect>
                                    <p:anim calcmode="lin" valueType="num">
                                      <p:cBhvr>
                                        <p:cTn id="8" dur="1822" tmFilter="0,0; 0.14,0.36; 0.43,0.73; 0.71,0.91; 1.0,1.0">
                                          <p:stCondLst>
                                            <p:cond delay="0"/>
                                          </p:stCondLst>
                                        </p:cTn>
                                        <p:tgtEl>
                                          <p:spTgt spid="2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11"/>
                                        </p:tgtEl>
                                        <p:attrNameLst>
                                          <p:attrName>ppt_y</p:attrName>
                                        </p:attrNameLst>
                                      </p:cBhvr>
                                      <p:tavLst>
                                        <p:tav tm="0" fmla="#ppt_y-sin(pi*$)/81">
                                          <p:val>
                                            <p:fltVal val="0"/>
                                          </p:val>
                                        </p:tav>
                                        <p:tav tm="100000">
                                          <p:val>
                                            <p:fltVal val="1"/>
                                          </p:val>
                                        </p:tav>
                                      </p:tavLst>
                                    </p:anim>
                                    <p:animScale>
                                      <p:cBhvr>
                                        <p:cTn id="13" dur="26">
                                          <p:stCondLst>
                                            <p:cond delay="650"/>
                                          </p:stCondLst>
                                        </p:cTn>
                                        <p:tgtEl>
                                          <p:spTgt spid="211"/>
                                        </p:tgtEl>
                                      </p:cBhvr>
                                      <p:to x="100000" y="60000"/>
                                    </p:animScale>
                                    <p:animScale>
                                      <p:cBhvr>
                                        <p:cTn id="14" dur="166" decel="50000">
                                          <p:stCondLst>
                                            <p:cond delay="676"/>
                                          </p:stCondLst>
                                        </p:cTn>
                                        <p:tgtEl>
                                          <p:spTgt spid="211"/>
                                        </p:tgtEl>
                                      </p:cBhvr>
                                      <p:to x="100000" y="100000"/>
                                    </p:animScale>
                                    <p:animScale>
                                      <p:cBhvr>
                                        <p:cTn id="15" dur="26">
                                          <p:stCondLst>
                                            <p:cond delay="1312"/>
                                          </p:stCondLst>
                                        </p:cTn>
                                        <p:tgtEl>
                                          <p:spTgt spid="211"/>
                                        </p:tgtEl>
                                      </p:cBhvr>
                                      <p:to x="100000" y="80000"/>
                                    </p:animScale>
                                    <p:animScale>
                                      <p:cBhvr>
                                        <p:cTn id="16" dur="166" decel="50000">
                                          <p:stCondLst>
                                            <p:cond delay="1338"/>
                                          </p:stCondLst>
                                        </p:cTn>
                                        <p:tgtEl>
                                          <p:spTgt spid="211"/>
                                        </p:tgtEl>
                                      </p:cBhvr>
                                      <p:to x="100000" y="100000"/>
                                    </p:animScale>
                                    <p:animScale>
                                      <p:cBhvr>
                                        <p:cTn id="17" dur="26">
                                          <p:stCondLst>
                                            <p:cond delay="1642"/>
                                          </p:stCondLst>
                                        </p:cTn>
                                        <p:tgtEl>
                                          <p:spTgt spid="211"/>
                                        </p:tgtEl>
                                      </p:cBhvr>
                                      <p:to x="100000" y="90000"/>
                                    </p:animScale>
                                    <p:animScale>
                                      <p:cBhvr>
                                        <p:cTn id="18" dur="166" decel="50000">
                                          <p:stCondLst>
                                            <p:cond delay="1668"/>
                                          </p:stCondLst>
                                        </p:cTn>
                                        <p:tgtEl>
                                          <p:spTgt spid="211"/>
                                        </p:tgtEl>
                                      </p:cBhvr>
                                      <p:to x="100000" y="100000"/>
                                    </p:animScale>
                                    <p:animScale>
                                      <p:cBhvr>
                                        <p:cTn id="19" dur="26">
                                          <p:stCondLst>
                                            <p:cond delay="1808"/>
                                          </p:stCondLst>
                                        </p:cTn>
                                        <p:tgtEl>
                                          <p:spTgt spid="211"/>
                                        </p:tgtEl>
                                      </p:cBhvr>
                                      <p:to x="100000" y="95000"/>
                                    </p:animScale>
                                    <p:animScale>
                                      <p:cBhvr>
                                        <p:cTn id="20" dur="166" decel="50000">
                                          <p:stCondLst>
                                            <p:cond delay="1834"/>
                                          </p:stCondLst>
                                        </p:cTn>
                                        <p:tgtEl>
                                          <p:spTgt spid="211"/>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215">
                                            <p:txEl>
                                              <p:pRg st="0" end="0"/>
                                            </p:txEl>
                                          </p:spTgt>
                                        </p:tgtEl>
                                        <p:attrNameLst>
                                          <p:attrName>style.visibility</p:attrName>
                                        </p:attrNameLst>
                                      </p:cBhvr>
                                      <p:to>
                                        <p:strVal val="visible"/>
                                      </p:to>
                                    </p:set>
                                    <p:animEffect transition="in" filter="wipe(down)">
                                      <p:cBhvr>
                                        <p:cTn id="23" dur="580">
                                          <p:stCondLst>
                                            <p:cond delay="0"/>
                                          </p:stCondLst>
                                        </p:cTn>
                                        <p:tgtEl>
                                          <p:spTgt spid="215">
                                            <p:txEl>
                                              <p:pRg st="0" end="0"/>
                                            </p:txEl>
                                          </p:spTgt>
                                        </p:tgtEl>
                                      </p:cBhvr>
                                    </p:animEffect>
                                    <p:anim calcmode="lin" valueType="num">
                                      <p:cBhvr>
                                        <p:cTn id="24" dur="1822" tmFilter="0,0; 0.14,0.36; 0.43,0.73; 0.71,0.91; 1.0,1.0">
                                          <p:stCondLst>
                                            <p:cond delay="0"/>
                                          </p:stCondLst>
                                        </p:cTn>
                                        <p:tgtEl>
                                          <p:spTgt spid="215">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215">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215">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215">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215">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215">
                                            <p:txEl>
                                              <p:pRg st="0" end="0"/>
                                            </p:txEl>
                                          </p:spTgt>
                                        </p:tgtEl>
                                      </p:cBhvr>
                                      <p:to x="100000" y="60000"/>
                                    </p:animScale>
                                    <p:animScale>
                                      <p:cBhvr>
                                        <p:cTn id="30" dur="166" decel="50000">
                                          <p:stCondLst>
                                            <p:cond delay="676"/>
                                          </p:stCondLst>
                                        </p:cTn>
                                        <p:tgtEl>
                                          <p:spTgt spid="215">
                                            <p:txEl>
                                              <p:pRg st="0" end="0"/>
                                            </p:txEl>
                                          </p:spTgt>
                                        </p:tgtEl>
                                      </p:cBhvr>
                                      <p:to x="100000" y="100000"/>
                                    </p:animScale>
                                    <p:animScale>
                                      <p:cBhvr>
                                        <p:cTn id="31" dur="26">
                                          <p:stCondLst>
                                            <p:cond delay="1312"/>
                                          </p:stCondLst>
                                        </p:cTn>
                                        <p:tgtEl>
                                          <p:spTgt spid="215">
                                            <p:txEl>
                                              <p:pRg st="0" end="0"/>
                                            </p:txEl>
                                          </p:spTgt>
                                        </p:tgtEl>
                                      </p:cBhvr>
                                      <p:to x="100000" y="80000"/>
                                    </p:animScale>
                                    <p:animScale>
                                      <p:cBhvr>
                                        <p:cTn id="32" dur="166" decel="50000">
                                          <p:stCondLst>
                                            <p:cond delay="1338"/>
                                          </p:stCondLst>
                                        </p:cTn>
                                        <p:tgtEl>
                                          <p:spTgt spid="215">
                                            <p:txEl>
                                              <p:pRg st="0" end="0"/>
                                            </p:txEl>
                                          </p:spTgt>
                                        </p:tgtEl>
                                      </p:cBhvr>
                                      <p:to x="100000" y="100000"/>
                                    </p:animScale>
                                    <p:animScale>
                                      <p:cBhvr>
                                        <p:cTn id="33" dur="26">
                                          <p:stCondLst>
                                            <p:cond delay="1642"/>
                                          </p:stCondLst>
                                        </p:cTn>
                                        <p:tgtEl>
                                          <p:spTgt spid="215">
                                            <p:txEl>
                                              <p:pRg st="0" end="0"/>
                                            </p:txEl>
                                          </p:spTgt>
                                        </p:tgtEl>
                                      </p:cBhvr>
                                      <p:to x="100000" y="90000"/>
                                    </p:animScale>
                                    <p:animScale>
                                      <p:cBhvr>
                                        <p:cTn id="34" dur="166" decel="50000">
                                          <p:stCondLst>
                                            <p:cond delay="1668"/>
                                          </p:stCondLst>
                                        </p:cTn>
                                        <p:tgtEl>
                                          <p:spTgt spid="215">
                                            <p:txEl>
                                              <p:pRg st="0" end="0"/>
                                            </p:txEl>
                                          </p:spTgt>
                                        </p:tgtEl>
                                      </p:cBhvr>
                                      <p:to x="100000" y="100000"/>
                                    </p:animScale>
                                    <p:animScale>
                                      <p:cBhvr>
                                        <p:cTn id="35" dur="26">
                                          <p:stCondLst>
                                            <p:cond delay="1808"/>
                                          </p:stCondLst>
                                        </p:cTn>
                                        <p:tgtEl>
                                          <p:spTgt spid="215">
                                            <p:txEl>
                                              <p:pRg st="0" end="0"/>
                                            </p:txEl>
                                          </p:spTgt>
                                        </p:tgtEl>
                                      </p:cBhvr>
                                      <p:to x="100000" y="95000"/>
                                    </p:animScale>
                                    <p:animScale>
                                      <p:cBhvr>
                                        <p:cTn id="36" dur="166" decel="50000">
                                          <p:stCondLst>
                                            <p:cond delay="1834"/>
                                          </p:stCondLst>
                                        </p:cTn>
                                        <p:tgtEl>
                                          <p:spTgt spid="215">
                                            <p:txEl>
                                              <p:pRg st="0" end="0"/>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213"/>
                                        </p:tgtEl>
                                        <p:attrNameLst>
                                          <p:attrName>style.visibility</p:attrName>
                                        </p:attrNameLst>
                                      </p:cBhvr>
                                      <p:to>
                                        <p:strVal val="visible"/>
                                      </p:to>
                                    </p:set>
                                    <p:anim calcmode="lin" valueType="num">
                                      <p:cBhvr>
                                        <p:cTn id="41" dur="500" fill="hold"/>
                                        <p:tgtEl>
                                          <p:spTgt spid="213"/>
                                        </p:tgtEl>
                                        <p:attrNameLst>
                                          <p:attrName>ppt_w</p:attrName>
                                        </p:attrNameLst>
                                      </p:cBhvr>
                                      <p:tavLst>
                                        <p:tav tm="0">
                                          <p:val>
                                            <p:fltVal val="0"/>
                                          </p:val>
                                        </p:tav>
                                        <p:tav tm="100000">
                                          <p:val>
                                            <p:strVal val="#ppt_w"/>
                                          </p:val>
                                        </p:tav>
                                      </p:tavLst>
                                    </p:anim>
                                    <p:anim calcmode="lin" valueType="num">
                                      <p:cBhvr>
                                        <p:cTn id="42" dur="500" fill="hold"/>
                                        <p:tgtEl>
                                          <p:spTgt spid="213"/>
                                        </p:tgtEl>
                                        <p:attrNameLst>
                                          <p:attrName>ppt_h</p:attrName>
                                        </p:attrNameLst>
                                      </p:cBhvr>
                                      <p:tavLst>
                                        <p:tav tm="0">
                                          <p:val>
                                            <p:fltVal val="0"/>
                                          </p:val>
                                        </p:tav>
                                        <p:tav tm="100000">
                                          <p:val>
                                            <p:strVal val="#ppt_h"/>
                                          </p:val>
                                        </p:tav>
                                      </p:tavLst>
                                    </p:anim>
                                    <p:animEffect transition="in" filter="fade">
                                      <p:cBhvr>
                                        <p:cTn id="43" dur="500"/>
                                        <p:tgtEl>
                                          <p:spTgt spid="213"/>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216">
                                            <p:txEl>
                                              <p:pRg st="0" end="0"/>
                                            </p:txEl>
                                          </p:spTgt>
                                        </p:tgtEl>
                                        <p:attrNameLst>
                                          <p:attrName>style.visibility</p:attrName>
                                        </p:attrNameLst>
                                      </p:cBhvr>
                                      <p:to>
                                        <p:strVal val="visible"/>
                                      </p:to>
                                    </p:set>
                                    <p:anim calcmode="lin" valueType="num">
                                      <p:cBhvr>
                                        <p:cTn id="46" dur="500" fill="hold"/>
                                        <p:tgtEl>
                                          <p:spTgt spid="216">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216">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21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12"/>
                                        </p:tgtEl>
                                        <p:attrNameLst>
                                          <p:attrName>style.visibility</p:attrName>
                                        </p:attrNameLst>
                                      </p:cBhvr>
                                      <p:to>
                                        <p:strVal val="visible"/>
                                      </p:to>
                                    </p:set>
                                    <p:animEffect transition="in" filter="fade">
                                      <p:cBhvr>
                                        <p:cTn id="53" dur="1000"/>
                                        <p:tgtEl>
                                          <p:spTgt spid="212"/>
                                        </p:tgtEl>
                                      </p:cBhvr>
                                    </p:animEffect>
                                    <p:anim calcmode="lin" valueType="num">
                                      <p:cBhvr>
                                        <p:cTn id="54" dur="1000" fill="hold"/>
                                        <p:tgtEl>
                                          <p:spTgt spid="212"/>
                                        </p:tgtEl>
                                        <p:attrNameLst>
                                          <p:attrName>ppt_x</p:attrName>
                                        </p:attrNameLst>
                                      </p:cBhvr>
                                      <p:tavLst>
                                        <p:tav tm="0">
                                          <p:val>
                                            <p:strVal val="#ppt_x"/>
                                          </p:val>
                                        </p:tav>
                                        <p:tav tm="100000">
                                          <p:val>
                                            <p:strVal val="#ppt_x"/>
                                          </p:val>
                                        </p:tav>
                                      </p:tavLst>
                                    </p:anim>
                                    <p:anim calcmode="lin" valueType="num">
                                      <p:cBhvr>
                                        <p:cTn id="55" dur="1000" fill="hold"/>
                                        <p:tgtEl>
                                          <p:spTgt spid="21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17">
                                            <p:txEl>
                                              <p:pRg st="0" end="0"/>
                                            </p:txEl>
                                          </p:spTgt>
                                        </p:tgtEl>
                                        <p:attrNameLst>
                                          <p:attrName>style.visibility</p:attrName>
                                        </p:attrNameLst>
                                      </p:cBhvr>
                                      <p:to>
                                        <p:strVal val="visible"/>
                                      </p:to>
                                    </p:set>
                                    <p:animEffect transition="in" filter="fade">
                                      <p:cBhvr>
                                        <p:cTn id="58" dur="1000"/>
                                        <p:tgtEl>
                                          <p:spTgt spid="217">
                                            <p:txEl>
                                              <p:pRg st="0" end="0"/>
                                            </p:txEl>
                                          </p:spTgt>
                                        </p:tgtEl>
                                      </p:cBhvr>
                                    </p:animEffect>
                                    <p:anim calcmode="lin" valueType="num">
                                      <p:cBhvr>
                                        <p:cTn id="59" dur="1000" fill="hold"/>
                                        <p:tgtEl>
                                          <p:spTgt spid="217">
                                            <p:txEl>
                                              <p:pRg st="0" end="0"/>
                                            </p:txEl>
                                          </p:spTgt>
                                        </p:tgtEl>
                                        <p:attrNameLst>
                                          <p:attrName>ppt_x</p:attrName>
                                        </p:attrNameLst>
                                      </p:cBhvr>
                                      <p:tavLst>
                                        <p:tav tm="0">
                                          <p:val>
                                            <p:strVal val="#ppt_x"/>
                                          </p:val>
                                        </p:tav>
                                        <p:tav tm="100000">
                                          <p:val>
                                            <p:strVal val="#ppt_x"/>
                                          </p:val>
                                        </p:tav>
                                      </p:tavLst>
                                    </p:anim>
                                    <p:anim calcmode="lin" valueType="num">
                                      <p:cBhvr>
                                        <p:cTn id="60" dur="1000" fill="hold"/>
                                        <p:tgtEl>
                                          <p:spTgt spid="2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214"/>
                                        </p:tgtEl>
                                        <p:attrNameLst>
                                          <p:attrName>style.visibility</p:attrName>
                                        </p:attrNameLst>
                                      </p:cBhvr>
                                      <p:to>
                                        <p:strVal val="visible"/>
                                      </p:to>
                                    </p:set>
                                    <p:animEffect transition="in" filter="barn(inVertical)">
                                      <p:cBhvr>
                                        <p:cTn id="65" dur="500"/>
                                        <p:tgtEl>
                                          <p:spTgt spid="214"/>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218">
                                            <p:txEl>
                                              <p:pRg st="0" end="0"/>
                                            </p:txEl>
                                          </p:spTgt>
                                        </p:tgtEl>
                                        <p:attrNameLst>
                                          <p:attrName>style.visibility</p:attrName>
                                        </p:attrNameLst>
                                      </p:cBhvr>
                                      <p:to>
                                        <p:strVal val="visible"/>
                                      </p:to>
                                    </p:set>
                                    <p:animEffect transition="in" filter="barn(inVertical)">
                                      <p:cBhvr>
                                        <p:cTn id="68" dur="500"/>
                                        <p:tgtEl>
                                          <p:spTgt spid="218">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6" presetClass="entr" presetSubtype="16"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circle(in)">
                                      <p:cBhvr>
                                        <p:cTn id="73" dur="2000"/>
                                        <p:tgtEl>
                                          <p:spTgt spid="10"/>
                                        </p:tgtEl>
                                      </p:cBhvr>
                                    </p:animEffect>
                                  </p:childTnLst>
                                </p:cTn>
                              </p:par>
                              <p:par>
                                <p:cTn id="74" presetID="6" presetClass="entr" presetSubtype="16" fill="hold" grpId="0" nodeType="with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circle(in)">
                                      <p:cBhvr>
                                        <p:cTn id="76"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0"/>
      <p:bldP spid="212" grpId="0"/>
      <p:bldP spid="213" grpId="0"/>
      <p:bldP spid="214" grpId="0"/>
      <p:bldP spid="215" grpId="0" build="p"/>
      <p:bldP spid="216" grpId="0" build="p"/>
      <p:bldP spid="217" grpId="0" build="p"/>
      <p:bldP spid="218" grpId="0" build="p"/>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 Création et gestion de base de données ( vue données)</a:t>
            </a:r>
            <a:endParaRPr dirty="0"/>
          </a:p>
        </p:txBody>
      </p:sp>
      <p:pic>
        <p:nvPicPr>
          <p:cNvPr id="5" name="Image 4">
            <a:extLst>
              <a:ext uri="{FF2B5EF4-FFF2-40B4-BE49-F238E27FC236}">
                <a16:creationId xmlns:a16="http://schemas.microsoft.com/office/drawing/2014/main" id="{693DD42D-9BC6-2B39-97CD-37DDBD5A13D9}"/>
              </a:ext>
            </a:extLst>
          </p:cNvPr>
          <p:cNvPicPr>
            <a:picLocks noChangeAspect="1"/>
          </p:cNvPicPr>
          <p:nvPr/>
        </p:nvPicPr>
        <p:blipFill>
          <a:blip r:embed="rId3"/>
          <a:stretch>
            <a:fillRect/>
          </a:stretch>
        </p:blipFill>
        <p:spPr>
          <a:xfrm>
            <a:off x="1696562" y="1349657"/>
            <a:ext cx="5750875" cy="32380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583E2FE4-B104-3E36-B09A-957EB668AAFE}"/>
            </a:ext>
          </a:extLst>
        </p:cNvPr>
        <p:cNvGrpSpPr/>
        <p:nvPr/>
      </p:nvGrpSpPr>
      <p:grpSpPr>
        <a:xfrm>
          <a:off x="0" y="0"/>
          <a:ext cx="0" cy="0"/>
          <a:chOff x="0" y="0"/>
          <a:chExt cx="0" cy="0"/>
        </a:xfrm>
      </p:grpSpPr>
      <p:sp>
        <p:nvSpPr>
          <p:cNvPr id="246" name="Google Shape;246;p34">
            <a:extLst>
              <a:ext uri="{FF2B5EF4-FFF2-40B4-BE49-F238E27FC236}">
                <a16:creationId xmlns:a16="http://schemas.microsoft.com/office/drawing/2014/main" id="{EAE5F0CA-4FD4-D00F-32F7-65BCB5390E4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 Création et gestion de base de données(vue variables) </a:t>
            </a:r>
            <a:endParaRPr dirty="0"/>
          </a:p>
        </p:txBody>
      </p:sp>
      <p:pic>
        <p:nvPicPr>
          <p:cNvPr id="3" name="Image 2">
            <a:extLst>
              <a:ext uri="{FF2B5EF4-FFF2-40B4-BE49-F238E27FC236}">
                <a16:creationId xmlns:a16="http://schemas.microsoft.com/office/drawing/2014/main" id="{11DDACD3-7331-28E4-4099-85B74AF54865}"/>
              </a:ext>
            </a:extLst>
          </p:cNvPr>
          <p:cNvPicPr>
            <a:picLocks noChangeAspect="1"/>
          </p:cNvPicPr>
          <p:nvPr/>
        </p:nvPicPr>
        <p:blipFill>
          <a:blip r:embed="rId3"/>
          <a:stretch>
            <a:fillRect/>
          </a:stretch>
        </p:blipFill>
        <p:spPr>
          <a:xfrm>
            <a:off x="1129553" y="1362992"/>
            <a:ext cx="6050060" cy="3403989"/>
          </a:xfrm>
          <a:prstGeom prst="rect">
            <a:avLst/>
          </a:prstGeom>
        </p:spPr>
      </p:pic>
    </p:spTree>
    <p:extLst>
      <p:ext uri="{BB962C8B-B14F-4D97-AF65-F5344CB8AC3E}">
        <p14:creationId xmlns:p14="http://schemas.microsoft.com/office/powerpoint/2010/main" val="318302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B3DC3E40-1073-A25A-2E82-35C1FC36D995}"/>
            </a:ext>
          </a:extLst>
        </p:cNvPr>
        <p:cNvGrpSpPr/>
        <p:nvPr/>
      </p:nvGrpSpPr>
      <p:grpSpPr>
        <a:xfrm>
          <a:off x="0" y="0"/>
          <a:ext cx="0" cy="0"/>
          <a:chOff x="0" y="0"/>
          <a:chExt cx="0" cy="0"/>
        </a:xfrm>
      </p:grpSpPr>
      <p:sp>
        <p:nvSpPr>
          <p:cNvPr id="246" name="Google Shape;246;p34">
            <a:extLst>
              <a:ext uri="{FF2B5EF4-FFF2-40B4-BE49-F238E27FC236}">
                <a16:creationId xmlns:a16="http://schemas.microsoft.com/office/drawing/2014/main" id="{E5C00206-993C-05D0-CAA8-4F7BA91A337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 Tri des variables et observations</a:t>
            </a:r>
            <a:endParaRPr dirty="0"/>
          </a:p>
        </p:txBody>
      </p:sp>
      <p:sp>
        <p:nvSpPr>
          <p:cNvPr id="2" name="ZoneTexte 1">
            <a:extLst>
              <a:ext uri="{FF2B5EF4-FFF2-40B4-BE49-F238E27FC236}">
                <a16:creationId xmlns:a16="http://schemas.microsoft.com/office/drawing/2014/main" id="{97473333-1D96-1853-F49A-1CC3E71095D0}"/>
              </a:ext>
            </a:extLst>
          </p:cNvPr>
          <p:cNvSpPr txBox="1"/>
          <p:nvPr/>
        </p:nvSpPr>
        <p:spPr>
          <a:xfrm>
            <a:off x="815787" y="1232922"/>
            <a:ext cx="7324165" cy="1384995"/>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latin typeface="Albert Sans" panose="020B0604020202020204" charset="0"/>
              </a:rPr>
              <a:t>Pourquoi et comment trier une variable ?</a:t>
            </a:r>
          </a:p>
          <a:p>
            <a:r>
              <a:rPr lang="fr-FR" dirty="0">
                <a:latin typeface="Albert Sans" panose="020B0604020202020204" charset="0"/>
              </a:rPr>
              <a:t>Il s’agit ici de réorganiser les variables selon un critère spécifique(tri par nom, tri par type, tri par largeur, tri par décimal, tri par libellé, tri par valeurs, tri par manquant, tri par colonne, tri par </a:t>
            </a:r>
            <a:r>
              <a:rPr lang="fr-FR" dirty="0" err="1">
                <a:latin typeface="Albert Sans" panose="020B0604020202020204" charset="0"/>
              </a:rPr>
              <a:t>Align</a:t>
            </a:r>
            <a:r>
              <a:rPr lang="fr-FR" dirty="0">
                <a:latin typeface="Albert Sans" panose="020B0604020202020204" charset="0"/>
              </a:rPr>
              <a:t>, tri par mesure)</a:t>
            </a:r>
          </a:p>
          <a:p>
            <a:r>
              <a:rPr lang="fr-FR" dirty="0">
                <a:latin typeface="Albert Sans" panose="020B0604020202020204" charset="0"/>
              </a:rPr>
              <a:t>Pour trier les variables il faut cliquer sur l’onglet Données, choisir trier variables en enfin choisir le type de tri qu’on souhaite effectuer.</a:t>
            </a:r>
          </a:p>
        </p:txBody>
      </p:sp>
      <p:sp>
        <p:nvSpPr>
          <p:cNvPr id="4" name="ZoneTexte 3">
            <a:extLst>
              <a:ext uri="{FF2B5EF4-FFF2-40B4-BE49-F238E27FC236}">
                <a16:creationId xmlns:a16="http://schemas.microsoft.com/office/drawing/2014/main" id="{4E694579-7536-7FD3-4FAC-B07A5E3202C0}"/>
              </a:ext>
            </a:extLst>
          </p:cNvPr>
          <p:cNvSpPr txBox="1"/>
          <p:nvPr/>
        </p:nvSpPr>
        <p:spPr>
          <a:xfrm>
            <a:off x="815787" y="2833114"/>
            <a:ext cx="7324165" cy="1384995"/>
          </a:xfrm>
          <a:prstGeom prst="rect">
            <a:avLst/>
          </a:prstGeom>
          <a:noFill/>
        </p:spPr>
        <p:txBody>
          <a:bodyPr wrap="square" rtlCol="0">
            <a:spAutoFit/>
          </a:bodyPr>
          <a:lstStyle/>
          <a:p>
            <a:pPr marL="285750" indent="-285750" algn="just">
              <a:buFont typeface="Arial" panose="020B0604020202020204" pitchFamily="34" charset="0"/>
              <a:buChar char="•"/>
            </a:pPr>
            <a:r>
              <a:rPr lang="fr-FR" b="1" dirty="0">
                <a:latin typeface="Albert Sans" panose="020B0604020202020204" charset="0"/>
              </a:rPr>
              <a:t>Pourquoi et comment trier les observations ?</a:t>
            </a:r>
          </a:p>
          <a:p>
            <a:pPr algn="just"/>
            <a:r>
              <a:rPr lang="fr-FR" dirty="0">
                <a:latin typeface="Albert Sans" panose="020B0604020202020204" charset="0"/>
              </a:rPr>
              <a:t>Trier les observations, permet de réorganiser l’ordre des lignes selon la valeur d’une ou plusieurs variables </a:t>
            </a:r>
          </a:p>
          <a:p>
            <a:pPr algn="just"/>
            <a:r>
              <a:rPr lang="fr-FR" dirty="0">
                <a:latin typeface="Albert Sans" panose="020B0604020202020204" charset="0"/>
              </a:rPr>
              <a:t>Pour trier les observations il faut cliquer sur l’onglet Données, choisir trier observations en enfin choisir la ou les variables selon laquelle ou lesquelles on souhaite faire le tri.</a:t>
            </a:r>
          </a:p>
          <a:p>
            <a:pPr algn="just"/>
            <a:endParaRPr lang="fr-FR" dirty="0">
              <a:latin typeface="Albert Sans" panose="020B0604020202020204" charset="0"/>
            </a:endParaRPr>
          </a:p>
        </p:txBody>
      </p:sp>
    </p:spTree>
    <p:extLst>
      <p:ext uri="{BB962C8B-B14F-4D97-AF65-F5344CB8AC3E}">
        <p14:creationId xmlns:p14="http://schemas.microsoft.com/office/powerpoint/2010/main" val="1209258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52591022-2482-B95F-D82E-26643CE568D2}"/>
            </a:ext>
          </a:extLst>
        </p:cNvPr>
        <p:cNvGrpSpPr/>
        <p:nvPr/>
      </p:nvGrpSpPr>
      <p:grpSpPr>
        <a:xfrm>
          <a:off x="0" y="0"/>
          <a:ext cx="0" cy="0"/>
          <a:chOff x="0" y="0"/>
          <a:chExt cx="0" cy="0"/>
        </a:xfrm>
      </p:grpSpPr>
      <p:sp>
        <p:nvSpPr>
          <p:cNvPr id="246" name="Google Shape;246;p34">
            <a:extLst>
              <a:ext uri="{FF2B5EF4-FFF2-40B4-BE49-F238E27FC236}">
                <a16:creationId xmlns:a16="http://schemas.microsoft.com/office/drawing/2014/main" id="{810655B9-7574-21FB-0BD4-E84BF93E72F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 Fusion de deux bases </a:t>
            </a:r>
            <a:endParaRPr dirty="0"/>
          </a:p>
        </p:txBody>
      </p:sp>
      <p:sp>
        <p:nvSpPr>
          <p:cNvPr id="2" name="ZoneTexte 1">
            <a:extLst>
              <a:ext uri="{FF2B5EF4-FFF2-40B4-BE49-F238E27FC236}">
                <a16:creationId xmlns:a16="http://schemas.microsoft.com/office/drawing/2014/main" id="{4858D954-EF4D-56C0-E59E-AF3B5FE6A775}"/>
              </a:ext>
            </a:extLst>
          </p:cNvPr>
          <p:cNvSpPr txBox="1"/>
          <p:nvPr/>
        </p:nvSpPr>
        <p:spPr>
          <a:xfrm>
            <a:off x="815787" y="1232922"/>
            <a:ext cx="7324165" cy="1600438"/>
          </a:xfrm>
          <a:prstGeom prst="rect">
            <a:avLst/>
          </a:prstGeom>
          <a:noFill/>
        </p:spPr>
        <p:txBody>
          <a:bodyPr wrap="square" rtlCol="0">
            <a:spAutoFit/>
          </a:bodyPr>
          <a:lstStyle/>
          <a:p>
            <a:pPr algn="just"/>
            <a:r>
              <a:rPr lang="fr-FR" dirty="0">
                <a:latin typeface="Albert Sans" panose="020B0604020202020204" charset="0"/>
              </a:rPr>
              <a:t>Il existe deux types de fusion selon la structure du fichier à fusionner :</a:t>
            </a:r>
          </a:p>
          <a:p>
            <a:pPr algn="just"/>
            <a:endParaRPr lang="fr-FR" dirty="0">
              <a:latin typeface="Albert Sans" panose="020B0604020202020204" charset="0"/>
            </a:endParaRPr>
          </a:p>
          <a:p>
            <a:pPr marL="285750" indent="-285750" algn="just">
              <a:buFont typeface="Arial" panose="020B0604020202020204" pitchFamily="34" charset="0"/>
              <a:buChar char="•"/>
            </a:pPr>
            <a:r>
              <a:rPr lang="fr-FR" b="1" dirty="0">
                <a:latin typeface="Albert Sans" panose="020B0604020202020204" charset="0"/>
              </a:rPr>
              <a:t>Fusionner des cas (ajouter des lignes)</a:t>
            </a:r>
          </a:p>
          <a:p>
            <a:pPr algn="just"/>
            <a:r>
              <a:rPr lang="fr-FR" dirty="0">
                <a:latin typeface="Albert Sans" panose="020B0604020202020204" charset="0"/>
              </a:rPr>
              <a:t>Ici notre fichier de base a les mêmes variables que le fichier à fusionner </a:t>
            </a:r>
          </a:p>
          <a:p>
            <a:pPr marL="285750" indent="-285750" algn="just">
              <a:buFont typeface="Arial" panose="020B0604020202020204" pitchFamily="34" charset="0"/>
              <a:buChar char="•"/>
            </a:pPr>
            <a:r>
              <a:rPr lang="fr-FR" b="1" dirty="0">
                <a:latin typeface="Albert Sans" panose="020B0604020202020204" charset="0"/>
              </a:rPr>
              <a:t>Fusionner des variables (ajouter des colonnes)</a:t>
            </a:r>
          </a:p>
          <a:p>
            <a:pPr algn="just"/>
            <a:r>
              <a:rPr lang="fr-FR" dirty="0">
                <a:latin typeface="Albert Sans" panose="020B0604020202020204" charset="0"/>
              </a:rPr>
              <a:t>Dans ce cas, on a les mêmes individus dans les deux bases mais avec des variables différentes</a:t>
            </a:r>
          </a:p>
        </p:txBody>
      </p:sp>
    </p:spTree>
    <p:extLst>
      <p:ext uri="{BB962C8B-B14F-4D97-AF65-F5344CB8AC3E}">
        <p14:creationId xmlns:p14="http://schemas.microsoft.com/office/powerpoint/2010/main" val="339361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671E07F9-4A75-7463-9B79-356EEB1AE510}"/>
            </a:ext>
          </a:extLst>
        </p:cNvPr>
        <p:cNvGrpSpPr/>
        <p:nvPr/>
      </p:nvGrpSpPr>
      <p:grpSpPr>
        <a:xfrm>
          <a:off x="0" y="0"/>
          <a:ext cx="0" cy="0"/>
          <a:chOff x="0" y="0"/>
          <a:chExt cx="0" cy="0"/>
        </a:xfrm>
      </p:grpSpPr>
      <p:sp>
        <p:nvSpPr>
          <p:cNvPr id="246" name="Google Shape;246;p34">
            <a:extLst>
              <a:ext uri="{FF2B5EF4-FFF2-40B4-BE49-F238E27FC236}">
                <a16:creationId xmlns:a16="http://schemas.microsoft.com/office/drawing/2014/main" id="{FFEEF91C-82E5-9724-255B-E805DFA53CA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 dirty="0"/>
              <a:t>04- </a:t>
            </a:r>
            <a:r>
              <a:rPr lang="fr-FR" sz="2800" dirty="0"/>
              <a:t>Identification d’observation dupliquées </a:t>
            </a:r>
            <a:br>
              <a:rPr lang="fr-FR" sz="2800" dirty="0"/>
            </a:br>
            <a:r>
              <a:rPr lang="en" dirty="0"/>
              <a:t> </a:t>
            </a:r>
            <a:endParaRPr dirty="0"/>
          </a:p>
        </p:txBody>
      </p:sp>
      <p:sp>
        <p:nvSpPr>
          <p:cNvPr id="2" name="ZoneTexte 1">
            <a:extLst>
              <a:ext uri="{FF2B5EF4-FFF2-40B4-BE49-F238E27FC236}">
                <a16:creationId xmlns:a16="http://schemas.microsoft.com/office/drawing/2014/main" id="{D9887E0C-5F91-E366-AE08-29482C90493D}"/>
              </a:ext>
            </a:extLst>
          </p:cNvPr>
          <p:cNvSpPr txBox="1"/>
          <p:nvPr/>
        </p:nvSpPr>
        <p:spPr>
          <a:xfrm>
            <a:off x="806822" y="1663228"/>
            <a:ext cx="7324165" cy="1169551"/>
          </a:xfrm>
          <a:prstGeom prst="rect">
            <a:avLst/>
          </a:prstGeom>
          <a:noFill/>
        </p:spPr>
        <p:txBody>
          <a:bodyPr wrap="square" rtlCol="0">
            <a:spAutoFit/>
          </a:bodyPr>
          <a:lstStyle/>
          <a:p>
            <a:pPr algn="just"/>
            <a:r>
              <a:rPr lang="fr-FR" dirty="0">
                <a:latin typeface="Albert Sans" panose="020B0604020202020204" charset="0"/>
              </a:rPr>
              <a:t>C’est une procédure qui permet de repérer les observations qui ont des valeurs identiques sur une ou plusieurs variables. Cela est utile pour : </a:t>
            </a:r>
          </a:p>
          <a:p>
            <a:pPr marL="285750" indent="-285750" algn="just">
              <a:buFont typeface="Arial" panose="020B0604020202020204" pitchFamily="34" charset="0"/>
              <a:buChar char="•"/>
            </a:pPr>
            <a:r>
              <a:rPr lang="fr-FR" dirty="0">
                <a:latin typeface="Albert Sans" panose="020B0604020202020204" charset="0"/>
              </a:rPr>
              <a:t>Détecter les erreurs de saisie</a:t>
            </a:r>
          </a:p>
          <a:p>
            <a:pPr marL="285750" indent="-285750" algn="just">
              <a:buFont typeface="Arial" panose="020B0604020202020204" pitchFamily="34" charset="0"/>
              <a:buChar char="•"/>
            </a:pPr>
            <a:r>
              <a:rPr lang="fr-FR" dirty="0">
                <a:latin typeface="Albert Sans" panose="020B0604020202020204" charset="0"/>
              </a:rPr>
              <a:t>Repérer les lignes en double </a:t>
            </a:r>
          </a:p>
          <a:p>
            <a:pPr marL="285750" indent="-285750" algn="just">
              <a:buFont typeface="Arial" panose="020B0604020202020204" pitchFamily="34" charset="0"/>
              <a:buChar char="•"/>
            </a:pPr>
            <a:r>
              <a:rPr lang="fr-FR" dirty="0">
                <a:latin typeface="Albert Sans" panose="020B0604020202020204" charset="0"/>
              </a:rPr>
              <a:t>Vérifier les doublons en noms, de dates, de scores, etc…</a:t>
            </a:r>
          </a:p>
        </p:txBody>
      </p:sp>
    </p:spTree>
    <p:extLst>
      <p:ext uri="{BB962C8B-B14F-4D97-AF65-F5344CB8AC3E}">
        <p14:creationId xmlns:p14="http://schemas.microsoft.com/office/powerpoint/2010/main" val="254592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7"/>
          <p:cNvPicPr preferRelativeResize="0">
            <a:picLocks noGrp="1"/>
          </p:cNvPicPr>
          <p:nvPr>
            <p:ph type="pic" idx="2"/>
          </p:nvPr>
        </p:nvPicPr>
        <p:blipFill rotWithShape="1">
          <a:blip r:embed="rId3">
            <a:alphaModFix/>
          </a:blip>
          <a:srcRect t="7692" b="7683"/>
          <a:stretch/>
        </p:blipFill>
        <p:spPr>
          <a:xfrm>
            <a:off x="-87110" y="-23251"/>
            <a:ext cx="9143997" cy="5157301"/>
          </a:xfrm>
          <a:prstGeom prst="rect">
            <a:avLst/>
          </a:prstGeom>
        </p:spPr>
      </p:pic>
      <p:sp>
        <p:nvSpPr>
          <p:cNvPr id="279" name="Google Shape;279;p37"/>
          <p:cNvSpPr txBox="1">
            <a:spLocks noGrp="1"/>
          </p:cNvSpPr>
          <p:nvPr>
            <p:ph type="title"/>
          </p:nvPr>
        </p:nvSpPr>
        <p:spPr>
          <a:xfrm>
            <a:off x="663490" y="9450"/>
            <a:ext cx="3327809" cy="7929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Passons au cas pratique</a:t>
            </a:r>
            <a:endParaRPr dirty="0"/>
          </a:p>
        </p:txBody>
      </p:sp>
      <p:grpSp>
        <p:nvGrpSpPr>
          <p:cNvPr id="280" name="Google Shape;280;p37"/>
          <p:cNvGrpSpPr/>
          <p:nvPr/>
        </p:nvGrpSpPr>
        <p:grpSpPr>
          <a:xfrm>
            <a:off x="-274834" y="-9450"/>
            <a:ext cx="991850" cy="5162400"/>
            <a:chOff x="-15" y="-9450"/>
            <a:chExt cx="991850" cy="5162400"/>
          </a:xfrm>
        </p:grpSpPr>
        <p:sp>
          <p:nvSpPr>
            <p:cNvPr id="281" name="Google Shape;281;p37"/>
            <p:cNvSpPr/>
            <p:nvPr/>
          </p:nvSpPr>
          <p:spPr>
            <a:xfrm flipH="1">
              <a:off x="-15" y="-9450"/>
              <a:ext cx="750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2" name="Google Shape;282;p37"/>
            <p:cNvSpPr/>
            <p:nvPr/>
          </p:nvSpPr>
          <p:spPr>
            <a:xfrm rot="-5400000" flipH="1">
              <a:off x="-1714165" y="2446950"/>
              <a:ext cx="5162400" cy="249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pic>
        <p:nvPicPr>
          <p:cNvPr id="283" name="Google Shape;283;p37"/>
          <p:cNvPicPr preferRelativeResize="0"/>
          <p:nvPr/>
        </p:nvPicPr>
        <p:blipFill rotWithShape="1">
          <a:blip r:embed="rId4">
            <a:alphaModFix/>
          </a:blip>
          <a:srcRect l="17458" t="9901" r="12567"/>
          <a:stretch/>
        </p:blipFill>
        <p:spPr>
          <a:xfrm flipH="1">
            <a:off x="-370302" y="3110425"/>
            <a:ext cx="4029952" cy="261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47"/>
          <p:cNvPicPr preferRelativeResize="0"/>
          <p:nvPr/>
        </p:nvPicPr>
        <p:blipFill>
          <a:blip r:embed="rId3">
            <a:alphaModFix/>
          </a:blip>
          <a:stretch>
            <a:fillRect/>
          </a:stretch>
        </p:blipFill>
        <p:spPr>
          <a:xfrm rot="-9591128" flipH="1">
            <a:off x="1908237" y="72940"/>
            <a:ext cx="7106997" cy="4733382"/>
          </a:xfrm>
          <a:prstGeom prst="rect">
            <a:avLst/>
          </a:prstGeom>
          <a:noFill/>
          <a:ln>
            <a:noFill/>
          </a:ln>
        </p:spPr>
      </p:pic>
      <p:sp>
        <p:nvSpPr>
          <p:cNvPr id="404" name="Google Shape;404;p47"/>
          <p:cNvSpPr txBox="1">
            <a:spLocks noGrp="1"/>
          </p:cNvSpPr>
          <p:nvPr>
            <p:ph type="title"/>
          </p:nvPr>
        </p:nvSpPr>
        <p:spPr>
          <a:xfrm>
            <a:off x="713263" y="663250"/>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Merci!</a:t>
            </a:r>
            <a:endParaRPr dirty="0"/>
          </a:p>
        </p:txBody>
      </p:sp>
      <p:sp>
        <p:nvSpPr>
          <p:cNvPr id="405" name="Google Shape;405;p47"/>
          <p:cNvSpPr txBox="1">
            <a:spLocks noGrp="1"/>
          </p:cNvSpPr>
          <p:nvPr>
            <p:ph type="subTitle" idx="1"/>
          </p:nvPr>
        </p:nvSpPr>
        <p:spPr>
          <a:xfrm>
            <a:off x="713225" y="1192600"/>
            <a:ext cx="4448100" cy="10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Avez-vous des questions?</a:t>
            </a:r>
            <a:endParaRPr b="1" dirty="0"/>
          </a:p>
        </p:txBody>
      </p:sp>
      <p:sp>
        <p:nvSpPr>
          <p:cNvPr id="2" name="Rectangle 1">
            <a:extLst>
              <a:ext uri="{FF2B5EF4-FFF2-40B4-BE49-F238E27FC236}">
                <a16:creationId xmlns:a16="http://schemas.microsoft.com/office/drawing/2014/main" id="{CD6B93A7-5724-3FFA-5857-696A0CB11A90}"/>
              </a:ext>
            </a:extLst>
          </p:cNvPr>
          <p:cNvSpPr/>
          <p:nvPr/>
        </p:nvSpPr>
        <p:spPr>
          <a:xfrm>
            <a:off x="0" y="3732028"/>
            <a:ext cx="9144000" cy="1411472"/>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cSld>
  <p:clrMapOvr>
    <a:masterClrMapping/>
  </p:clrMapOvr>
</p:sld>
</file>

<file path=ppt/theme/theme1.xml><?xml version="1.0" encoding="utf-8"?>
<a:theme xmlns:a="http://schemas.openxmlformats.org/drawingml/2006/main" name="Statistics and Probability: Statistical Models and Inference - 11th Grade by Slidesgo">
  <a:themeElements>
    <a:clrScheme name="Simple Light">
      <a:dk1>
        <a:srgbClr val="333333"/>
      </a:dk1>
      <a:lt1>
        <a:srgbClr val="FDFDFD"/>
      </a:lt1>
      <a:dk2>
        <a:srgbClr val="C4DAFB"/>
      </a:dk2>
      <a:lt2>
        <a:srgbClr val="4C91E1"/>
      </a:lt2>
      <a:accent1>
        <a:srgbClr val="1155CC"/>
      </a:accent1>
      <a:accent2>
        <a:srgbClr val="1C4587"/>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TotalTime>
  <Words>348</Words>
  <Application>Microsoft Office PowerPoint</Application>
  <PresentationFormat>Affichage à l'écran (16:9)</PresentationFormat>
  <Paragraphs>37</Paragraphs>
  <Slides>9</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Albert Sans</vt:lpstr>
      <vt:lpstr>Anaheim</vt:lpstr>
      <vt:lpstr>Lato</vt:lpstr>
      <vt:lpstr>Arial</vt:lpstr>
      <vt:lpstr>DM Sans</vt:lpstr>
      <vt:lpstr>Epilogue</vt:lpstr>
      <vt:lpstr>Statistics and Probability: Statistical Models and Inference - 11th Grade by Slidesgo</vt:lpstr>
      <vt:lpstr>SPSS: Présentation du logiciel et gestion de base de données</vt:lpstr>
      <vt:lpstr>Contenu de notre exposé</vt:lpstr>
      <vt:lpstr>01- Création et gestion de base de données ( vue données)</vt:lpstr>
      <vt:lpstr>01- Création et gestion de base de données(vue variables) </vt:lpstr>
      <vt:lpstr>02- Tri des variables et observations</vt:lpstr>
      <vt:lpstr>03- Fusion de deux bases </vt:lpstr>
      <vt:lpstr>04- Identification d’observation dupliquées   </vt:lpstr>
      <vt:lpstr>Passons au cas pratique</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Yasir WorkSpace</dc:creator>
  <cp:lastModifiedBy>araphathsanni5@gmail.com</cp:lastModifiedBy>
  <cp:revision>25</cp:revision>
  <dcterms:modified xsi:type="dcterms:W3CDTF">2025-06-02T10:37:25Z</dcterms:modified>
</cp:coreProperties>
</file>