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3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8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961874-A8C3-4FF3-932D-4C1DF4DD6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  <a:br>
              <a:rPr lang="pl-PL" dirty="0"/>
            </a:br>
            <a:r>
              <a:rPr lang="pl-PL" dirty="0" err="1"/>
              <a:t>regex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7F7218-0E0F-4BF2-8DA5-D4560704A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Wieczorek</a:t>
            </a:r>
          </a:p>
          <a:p>
            <a:r>
              <a:rPr lang="pl-PL" dirty="0"/>
              <a:t>Filip Kowalski</a:t>
            </a:r>
          </a:p>
        </p:txBody>
      </p:sp>
    </p:spTree>
    <p:extLst>
      <p:ext uri="{BB962C8B-B14F-4D97-AF65-F5344CB8AC3E}">
        <p14:creationId xmlns:p14="http://schemas.microsoft.com/office/powerpoint/2010/main" val="15570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09D30-82AD-4461-84AD-5ABD2EF2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br>
              <a:rPr lang="pl-PL" dirty="0"/>
            </a:br>
            <a:r>
              <a:rPr lang="pl-PL" dirty="0"/>
              <a:t>Metody klasy </a:t>
            </a:r>
            <a:r>
              <a:rPr lang="pl-PL" dirty="0" err="1"/>
              <a:t>match_results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A696ED-47D9-49EF-9485-DA37FCCA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524000"/>
            <a:ext cx="10363200" cy="51180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.</a:t>
            </a:r>
            <a:r>
              <a:rPr lang="pl-PL" dirty="0" err="1"/>
              <a:t>size</a:t>
            </a:r>
            <a:r>
              <a:rPr lang="pl-PL" dirty="0"/>
              <a:t>() — liczba wyników (1 + liczba grup) </a:t>
            </a:r>
          </a:p>
          <a:p>
            <a:r>
              <a:rPr lang="pl-PL" dirty="0"/>
              <a:t>.</a:t>
            </a:r>
            <a:r>
              <a:rPr lang="pl-PL" dirty="0" err="1"/>
              <a:t>empty</a:t>
            </a:r>
            <a:r>
              <a:rPr lang="pl-PL" dirty="0"/>
              <a:t>() —jeśli wyszukiwanie zakończone powodzeniem zwraca </a:t>
            </a:r>
            <a:r>
              <a:rPr lang="pl-PL" dirty="0" err="1"/>
              <a:t>false</a:t>
            </a:r>
            <a:endParaRPr lang="pl-PL" dirty="0"/>
          </a:p>
          <a:p>
            <a:r>
              <a:rPr lang="pl-PL" dirty="0"/>
              <a:t>.</a:t>
            </a:r>
            <a:r>
              <a:rPr lang="pl-PL" dirty="0" err="1"/>
              <a:t>position</a:t>
            </a:r>
            <a:r>
              <a:rPr lang="pl-PL" dirty="0"/>
              <a:t>(n) – pozycja dopasowania dla n-tej grupy </a:t>
            </a:r>
          </a:p>
          <a:p>
            <a:r>
              <a:rPr lang="pl-PL" dirty="0"/>
              <a:t>.</a:t>
            </a:r>
            <a:r>
              <a:rPr lang="pl-PL" dirty="0" err="1"/>
              <a:t>prefix</a:t>
            </a:r>
            <a:r>
              <a:rPr lang="pl-PL" dirty="0"/>
              <a:t> – wyrażenie występujące przed znalezionym dopasowaniem </a:t>
            </a:r>
          </a:p>
          <a:p>
            <a:r>
              <a:rPr lang="pl-PL" dirty="0"/>
              <a:t>.</a:t>
            </a:r>
            <a:r>
              <a:rPr lang="pl-PL" dirty="0" err="1"/>
              <a:t>suffix</a:t>
            </a:r>
            <a:r>
              <a:rPr lang="pl-PL" dirty="0"/>
              <a:t> – wyrażenie występujące po znalezionym dopasowaniu </a:t>
            </a:r>
          </a:p>
          <a:p>
            <a:r>
              <a:rPr lang="pl-PL" dirty="0"/>
              <a:t>[n].</a:t>
            </a:r>
            <a:r>
              <a:rPr lang="pl-PL" dirty="0" err="1"/>
              <a:t>lenght</a:t>
            </a:r>
            <a:r>
              <a:rPr lang="pl-PL" dirty="0"/>
              <a:t> — długość znalezionego dopasowania dla n-tej grupy przechwytywania </a:t>
            </a:r>
          </a:p>
          <a:p>
            <a:r>
              <a:rPr lang="pl-PL" dirty="0"/>
              <a:t>[n].</a:t>
            </a:r>
            <a:r>
              <a:rPr lang="pl-PL" dirty="0" err="1"/>
              <a:t>first</a:t>
            </a:r>
            <a:r>
              <a:rPr lang="pl-PL" dirty="0"/>
              <a:t> — pozycja początkowa znalezionego dopasowania dla n-tej grupy przechwytywania </a:t>
            </a:r>
          </a:p>
          <a:p>
            <a:r>
              <a:rPr lang="pl-PL" dirty="0"/>
              <a:t>[n].</a:t>
            </a:r>
            <a:r>
              <a:rPr lang="pl-PL" dirty="0" err="1"/>
              <a:t>second</a:t>
            </a:r>
            <a:r>
              <a:rPr lang="pl-PL" dirty="0"/>
              <a:t> — pozycja końcowa znalezionego dopasowania dla n-tej grupy przechwytywania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994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67A23-D28D-46D8-BA8B-D9FB20C3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algn="l"/>
            <a:br>
              <a:rPr lang="pl-PL" dirty="0"/>
            </a:br>
            <a:r>
              <a:rPr lang="pl-PL" dirty="0"/>
              <a:t>Klasa </a:t>
            </a:r>
            <a:r>
              <a:rPr lang="pl-PL" dirty="0" err="1"/>
              <a:t>sub_match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FA484D-9C6A-4902-BEE3-C3EEB929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5601"/>
            <a:ext cx="10018713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dirty="0" err="1"/>
              <a:t>match_results</a:t>
            </a:r>
            <a:r>
              <a:rPr lang="pl-PL" dirty="0"/>
              <a:t> zawiera tablice obiektów klasy </a:t>
            </a:r>
            <a:r>
              <a:rPr lang="pl-PL" dirty="0" err="1"/>
              <a:t>sub_match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csub_match</a:t>
            </a:r>
            <a:r>
              <a:rPr lang="pl-PL" dirty="0"/>
              <a:t> — dla char* </a:t>
            </a:r>
          </a:p>
          <a:p>
            <a:r>
              <a:rPr lang="pl-PL" dirty="0" err="1"/>
              <a:t>wcsub_match</a:t>
            </a:r>
            <a:r>
              <a:rPr lang="pl-PL" dirty="0"/>
              <a:t> — dla </a:t>
            </a:r>
            <a:r>
              <a:rPr lang="pl-PL" dirty="0" err="1"/>
              <a:t>wchar</a:t>
            </a:r>
            <a:r>
              <a:rPr lang="pl-PL" dirty="0"/>
              <a:t> t* </a:t>
            </a:r>
          </a:p>
          <a:p>
            <a:r>
              <a:rPr lang="pl-PL" dirty="0" err="1"/>
              <a:t>ssub_match</a:t>
            </a:r>
            <a:r>
              <a:rPr lang="pl-PL" dirty="0"/>
              <a:t> — dla string </a:t>
            </a:r>
          </a:p>
          <a:p>
            <a:r>
              <a:rPr lang="pl-PL" dirty="0" err="1"/>
              <a:t>wssub_match</a:t>
            </a:r>
            <a:r>
              <a:rPr lang="pl-PL" dirty="0"/>
              <a:t> — dla </a:t>
            </a:r>
            <a:r>
              <a:rPr lang="pl-PL" dirty="0" err="1"/>
              <a:t>wstring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94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E1490D-11CD-41E4-AE01-E62A54AA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br>
              <a:rPr lang="pl-PL" dirty="0"/>
            </a:br>
            <a:r>
              <a:rPr lang="pl-PL" dirty="0"/>
              <a:t>Metody klasy </a:t>
            </a:r>
            <a:r>
              <a:rPr lang="pl-PL" dirty="0" err="1"/>
              <a:t>sub_match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4AE06-9FB3-43B0-A22F-BB727303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6700"/>
            <a:ext cx="1070769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compare</a:t>
            </a:r>
            <a:r>
              <a:rPr lang="pl-PL" dirty="0"/>
              <a:t>(...) — porównuje znalezione dopasowanie (lub grupę przechwytywania) z obiektami: </a:t>
            </a:r>
            <a:r>
              <a:rPr lang="pl-PL" dirty="0" err="1"/>
              <a:t>sub_match</a:t>
            </a:r>
            <a:r>
              <a:rPr lang="pl-PL" dirty="0"/>
              <a:t> </a:t>
            </a:r>
            <a:r>
              <a:rPr lang="pl-PL" dirty="0" err="1"/>
              <a:t>basic_string</a:t>
            </a:r>
            <a:r>
              <a:rPr lang="pl-PL" dirty="0"/>
              <a:t> </a:t>
            </a:r>
            <a:r>
              <a:rPr lang="pl-PL" dirty="0" err="1"/>
              <a:t>value_type</a:t>
            </a:r>
            <a:r>
              <a:rPr lang="pl-PL" dirty="0"/>
              <a:t>* (np. char*) </a:t>
            </a:r>
          </a:p>
          <a:p>
            <a:r>
              <a:rPr lang="pl-PL" dirty="0" err="1"/>
              <a:t>length</a:t>
            </a:r>
            <a:r>
              <a:rPr lang="pl-PL" dirty="0"/>
              <a:t>() — długość </a:t>
            </a:r>
          </a:p>
          <a:p>
            <a:r>
              <a:rPr lang="pl-PL" dirty="0"/>
              <a:t>operator()() — konwersja na </a:t>
            </a:r>
            <a:r>
              <a:rPr lang="pl-PL" dirty="0" err="1"/>
              <a:t>basic</a:t>
            </a:r>
            <a:r>
              <a:rPr lang="pl-PL" dirty="0"/>
              <a:t> string </a:t>
            </a:r>
          </a:p>
          <a:p>
            <a:r>
              <a:rPr lang="pl-PL" dirty="0" err="1"/>
              <a:t>str</a:t>
            </a:r>
            <a:r>
              <a:rPr lang="pl-PL" dirty="0"/>
              <a:t>() — konwersja na </a:t>
            </a:r>
            <a:r>
              <a:rPr lang="pl-PL" dirty="0" err="1"/>
              <a:t>basic</a:t>
            </a:r>
            <a:r>
              <a:rPr lang="pl-PL" dirty="0"/>
              <a:t> string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041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D6FA2-4382-4213-8AAD-EE83E180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E9EF29-08ED-41A8-8848-B43E8E76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07067"/>
            <a:ext cx="8686800" cy="361526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Wzorce opisujące łańcuchy znaków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Wykorzystywane przy pracy z łańcuchami o regularnej budowie np. kod pocztowy</a:t>
            </a:r>
          </a:p>
          <a:p>
            <a:r>
              <a:rPr lang="pl-PL" dirty="0"/>
              <a:t>Upraszają pracę z łańcuchami</a:t>
            </a:r>
          </a:p>
          <a:p>
            <a:r>
              <a:rPr lang="pl-PL" dirty="0"/>
              <a:t>Znacznie skracają ilość wymaganego kodu</a:t>
            </a:r>
          </a:p>
        </p:txBody>
      </p:sp>
    </p:spTree>
    <p:extLst>
      <p:ext uri="{BB962C8B-B14F-4D97-AF65-F5344CB8AC3E}">
        <p14:creationId xmlns:p14="http://schemas.microsoft.com/office/powerpoint/2010/main" val="37510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21491B-EB83-40EA-9D74-E949A008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l-PL" dirty="0"/>
              <a:t>Podstawy budowania wyrażeń regularnych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B44E80A-B84E-44D9-A210-0886BCDA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Znaki: </a:t>
            </a:r>
          </a:p>
          <a:p>
            <a:pPr marL="0" indent="0">
              <a:buNone/>
            </a:pPr>
            <a:r>
              <a:rPr lang="pl-PL" dirty="0"/>
              <a:t>	.	 $ 	^	 { 	[ 	( 	| 	) 	] 	} 	*	 +	 ? 	\ </a:t>
            </a:r>
          </a:p>
          <a:p>
            <a:pPr marL="0" indent="0">
              <a:buNone/>
            </a:pPr>
            <a:r>
              <a:rPr lang="pl-PL" dirty="0"/>
              <a:t>są w wyrażeniach regularnych znakami specjalnymi. </a:t>
            </a:r>
          </a:p>
        </p:txBody>
      </p:sp>
    </p:spTree>
    <p:extLst>
      <p:ext uri="{BB962C8B-B14F-4D97-AF65-F5344CB8AC3E}">
        <p14:creationId xmlns:p14="http://schemas.microsoft.com/office/powerpoint/2010/main" val="280581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28A80-78B7-499E-BC9C-C9174B3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89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Przy użyciu poniższych symboli można zaznaczyć dopasowanie do 'klasy' znaków. 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32496CC8-CABA-4149-9AC9-3DB991115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828004"/>
              </p:ext>
            </p:extLst>
          </p:nvPr>
        </p:nvGraphicFramePr>
        <p:xfrm>
          <a:off x="1484309" y="1841499"/>
          <a:ext cx="10018712" cy="3703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85887">
                  <a:extLst>
                    <a:ext uri="{9D8B030D-6E8A-4147-A177-3AD203B41FA5}">
                      <a16:colId xmlns:a16="http://schemas.microsoft.com/office/drawing/2014/main" val="1845713511"/>
                    </a:ext>
                  </a:extLst>
                </a:gridCol>
                <a:gridCol w="8632825">
                  <a:extLst>
                    <a:ext uri="{9D8B030D-6E8A-4147-A177-3AD203B41FA5}">
                      <a16:colId xmlns:a16="http://schemas.microsoft.com/office/drawing/2014/main" val="1813026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effectLst/>
                        </a:rPr>
                        <a:t>Dowolny znak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1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[abc]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effectLst/>
                        </a:rPr>
                        <a:t>Dowolny znak ze wskazanego zbioru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2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[^abc]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effectLst/>
                        </a:rPr>
                        <a:t>Dowolny znak różny od tych w zbiorze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2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[a-z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0-9</a:t>
                      </a:r>
                      <a:r>
                        <a:rPr lang="pl-P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znak z zakresu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znak typu: litera, cyfra, </a:t>
                      </a:r>
                      <a:r>
                        <a:rPr lang="pl-PL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podkreślnik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znak inny niż: litera, cyfra, </a:t>
                      </a:r>
                      <a:r>
                        <a:rPr lang="pl-PL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podkreślnik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biały znak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znak różny niż znak biały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Dowolna cyfra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Dowolny znak inny niż cyfra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2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4192FF-9C2C-40C4-BEB8-FA7CBED8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39701"/>
            <a:ext cx="10018713" cy="1028700"/>
          </a:xfrm>
        </p:spPr>
        <p:txBody>
          <a:bodyPr>
            <a:normAutofit/>
          </a:bodyPr>
          <a:lstStyle/>
          <a:p>
            <a:pPr algn="l"/>
            <a:r>
              <a:rPr lang="pl-PL" sz="2400" dirty="0"/>
              <a:t>Przy użyciu poniższych symboli można zaznaczyć miejsce w tekście gdzie ma dojść do dopasowania.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005ED6F-7CF4-43D1-9D70-8BF6FB3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9532"/>
              </p:ext>
            </p:extLst>
          </p:nvPr>
        </p:nvGraphicFramePr>
        <p:xfrm>
          <a:off x="1484313" y="1290320"/>
          <a:ext cx="10018712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787">
                  <a:extLst>
                    <a:ext uri="{9D8B030D-6E8A-4147-A177-3AD203B41FA5}">
                      <a16:colId xmlns:a16="http://schemas.microsoft.com/office/drawing/2014/main" val="2682139402"/>
                    </a:ext>
                  </a:extLst>
                </a:gridCol>
                <a:gridCol w="8797925">
                  <a:extLst>
                    <a:ext uri="{9D8B030D-6E8A-4147-A177-3AD203B41FA5}">
                      <a16:colId xmlns:a16="http://schemas.microsoft.com/office/drawing/2014/main" val="6971900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pl-PL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Dopasowanie po znaku musi się pojawić na początku tekstu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Dopasowanie przed znakiem musi się pojawić na końcu tekstu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Dopasowanie musi się znajdować na początku lub końcu słowa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9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D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opasowanie nie może musi się znajdować na początku lub końcu słowa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03763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3104242D-15A7-4FF6-A213-9AAEFD8E49B0}"/>
              </a:ext>
            </a:extLst>
          </p:cNvPr>
          <p:cNvSpPr txBox="1"/>
          <p:nvPr/>
        </p:nvSpPr>
        <p:spPr>
          <a:xfrm>
            <a:off x="1484312" y="3059668"/>
            <a:ext cx="1014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+mj-lt"/>
              </a:rPr>
              <a:t>Za pomocą poniższych symboli można określić ile razy dany znak (lub grupa znaków) ma wystąpić. Symbol zapisujemy po znaku/grupie.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4C0E55F-BB7C-4372-802A-37E618C3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33462"/>
              </p:ext>
            </p:extLst>
          </p:nvPr>
        </p:nvGraphicFramePr>
        <p:xfrm>
          <a:off x="1484312" y="4267318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536081979"/>
                    </a:ext>
                  </a:extLst>
                </a:gridCol>
                <a:gridCol w="6894512">
                  <a:extLst>
                    <a:ext uri="{9D8B030D-6E8A-4147-A177-3AD203B41FA5}">
                      <a16:colId xmlns:a16="http://schemas.microsoft.com/office/drawing/2014/main" val="60106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Zero lub więcej razy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3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Jeden lub więcej razy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Zero lub jeden raz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6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Dokładnie n razy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{n,}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 najmniej n razy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{</a:t>
                      </a:r>
                      <a:r>
                        <a:rPr lang="pl-PL" dirty="0" err="1"/>
                        <a:t>n,m</a:t>
                      </a:r>
                      <a:r>
                        <a:rPr lang="pl-PL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 najmniej n razy ale nie więcej niż m razy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1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B49E-93A3-4B0F-87BC-4F14367C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254000"/>
            <a:ext cx="5513389" cy="812800"/>
          </a:xfrm>
        </p:spPr>
        <p:txBody>
          <a:bodyPr>
            <a:noAutofit/>
          </a:bodyPr>
          <a:lstStyle/>
          <a:p>
            <a:pPr algn="l"/>
            <a:r>
              <a:rPr lang="pl-PL" sz="3600" dirty="0"/>
              <a:t>Inne elementy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FD1377C-1D9F-4F09-8B5B-B41C4ABB4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86096"/>
              </p:ext>
            </p:extLst>
          </p:nvPr>
        </p:nvGraphicFramePr>
        <p:xfrm>
          <a:off x="1484313" y="2667000"/>
          <a:ext cx="10018712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6187">
                  <a:extLst>
                    <a:ext uri="{9D8B030D-6E8A-4147-A177-3AD203B41FA5}">
                      <a16:colId xmlns:a16="http://schemas.microsoft.com/office/drawing/2014/main" val="527634585"/>
                    </a:ext>
                  </a:extLst>
                </a:gridCol>
                <a:gridCol w="8772525">
                  <a:extLst>
                    <a:ext uri="{9D8B030D-6E8A-4147-A177-3AD203B41FA5}">
                      <a16:colId xmlns:a16="http://schemas.microsoft.com/office/drawing/2014/main" val="22786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Ukośnik jest również znakiem ucieczki, tzn. likwiduje znaczenie znaków specjalnych, np. \. </a:t>
                      </a:r>
                    </a:p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Pozwoli nam wyszukać w łańcuchu kropki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6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\0x20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 szesnastkowy znaku ASCII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7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\u0020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 szesnastkowy znaku 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2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Nawiasy zwykle używane są do grupowania symboli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7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Pionowa kreska oznacza alternatyw np. (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dom|mieszkanie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6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EA469B-0E34-4CA1-9C0F-6FB0A3D4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01700"/>
          </a:xfrm>
        </p:spPr>
        <p:txBody>
          <a:bodyPr/>
          <a:lstStyle/>
          <a:p>
            <a:r>
              <a:rPr lang="pl-PL" dirty="0"/>
              <a:t>W języku C++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D219-D0B5-4F2B-B316-1FB2001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054099"/>
            <a:ext cx="10182223" cy="5283201"/>
          </a:xfrm>
        </p:spPr>
        <p:txBody>
          <a:bodyPr>
            <a:normAutofit/>
          </a:bodyPr>
          <a:lstStyle/>
          <a:p>
            <a:r>
              <a:rPr lang="pl-PL" dirty="0" err="1"/>
              <a:t>Bilbioteka</a:t>
            </a:r>
            <a:r>
              <a:rPr lang="pl-PL" dirty="0"/>
              <a:t> &lt;</a:t>
            </a:r>
            <a:r>
              <a:rPr lang="pl-PL" dirty="0" err="1"/>
              <a:t>regex</a:t>
            </a:r>
            <a:r>
              <a:rPr lang="pl-PL" dirty="0"/>
              <a:t>&gt;</a:t>
            </a:r>
          </a:p>
          <a:p>
            <a:r>
              <a:rPr lang="pl-PL" dirty="0"/>
              <a:t>Wzorzec definiujemy: </a:t>
            </a:r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i="1" dirty="0"/>
              <a:t>nazwa</a:t>
            </a:r>
            <a:r>
              <a:rPr lang="pl-PL" dirty="0"/>
              <a:t> </a:t>
            </a:r>
            <a:r>
              <a:rPr lang="pl-PL" i="1" dirty="0"/>
              <a:t>(„wyrażenie”);</a:t>
            </a:r>
          </a:p>
          <a:p>
            <a:r>
              <a:rPr lang="pl-PL" dirty="0"/>
              <a:t>Funkcje:</a:t>
            </a:r>
          </a:p>
          <a:p>
            <a:pPr lvl="1"/>
            <a:r>
              <a:rPr lang="pl-PL" dirty="0" err="1"/>
              <a:t>regex_match</a:t>
            </a:r>
            <a:r>
              <a:rPr lang="pl-PL" dirty="0"/>
              <a:t> - dopasowuje sekwencję do wzorca, zwraca </a:t>
            </a:r>
            <a:r>
              <a:rPr lang="pl-PL" dirty="0" err="1"/>
              <a:t>true</a:t>
            </a:r>
            <a:r>
              <a:rPr lang="pl-PL" dirty="0"/>
              <a:t> jeśli sekwencja w całości zgadza się ze wzorcem</a:t>
            </a:r>
          </a:p>
          <a:p>
            <a:pPr lvl="1"/>
            <a:r>
              <a:rPr lang="pl-PL" dirty="0" err="1"/>
              <a:t>regex_search</a:t>
            </a:r>
            <a:r>
              <a:rPr lang="pl-PL" dirty="0"/>
              <a:t> - wyszukuje wzorzec w sekwencji , zwraca </a:t>
            </a:r>
            <a:r>
              <a:rPr lang="pl-PL" dirty="0" err="1"/>
              <a:t>true</a:t>
            </a:r>
            <a:r>
              <a:rPr lang="pl-PL" dirty="0"/>
              <a:t> jeśli jakaś </a:t>
            </a:r>
            <a:r>
              <a:rPr lang="pl-PL" dirty="0" err="1"/>
              <a:t>podsekwencja</a:t>
            </a:r>
            <a:r>
              <a:rPr lang="pl-PL" dirty="0"/>
              <a:t> zgadza się ze wzorcem</a:t>
            </a:r>
          </a:p>
          <a:p>
            <a:pPr lvl="1"/>
            <a:r>
              <a:rPr lang="pl-PL" dirty="0" err="1"/>
              <a:t>regex_replace</a:t>
            </a:r>
            <a:r>
              <a:rPr lang="pl-PL" dirty="0"/>
              <a:t>  - zastępuje dopasowaną sekwencję podanym wzorcem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9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CF7AA772-F0B6-4DCC-BE56-FBF3D67B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086"/>
            <a:ext cx="3771900" cy="362989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DC2C11E-78F0-42C0-9D31-DCB84200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83" y="1660085"/>
            <a:ext cx="3692331" cy="36299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88D52121-072D-4C5A-8F3B-7DA8CE359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97" y="1660085"/>
            <a:ext cx="4570027" cy="3182224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46C2295-3FF8-4217-849F-B19F4F2B337D}"/>
              </a:ext>
            </a:extLst>
          </p:cNvPr>
          <p:cNvSpPr txBox="1"/>
          <p:nvPr/>
        </p:nvSpPr>
        <p:spPr>
          <a:xfrm>
            <a:off x="364524" y="99060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highlight>
                  <a:srgbClr val="C0C0C0"/>
                </a:highlight>
              </a:rPr>
              <a:t>	</a:t>
            </a:r>
            <a:r>
              <a:rPr lang="pl-PL" sz="2800" dirty="0" err="1">
                <a:highlight>
                  <a:srgbClr val="C0C0C0"/>
                </a:highlight>
              </a:rPr>
              <a:t>regex_search</a:t>
            </a:r>
            <a:r>
              <a:rPr lang="pl-PL" sz="2800" dirty="0">
                <a:highlight>
                  <a:srgbClr val="C0C0C0"/>
                </a:highlight>
              </a:rPr>
              <a:t>					</a:t>
            </a:r>
            <a:r>
              <a:rPr lang="pl-PL" sz="2800" dirty="0" err="1">
                <a:highlight>
                  <a:srgbClr val="C0C0C0"/>
                </a:highlight>
              </a:rPr>
              <a:t>regex_replace</a:t>
            </a:r>
            <a:r>
              <a:rPr lang="pl-PL" sz="2800" dirty="0">
                <a:highlight>
                  <a:srgbClr val="C0C0C0"/>
                </a:highlight>
              </a:rPr>
              <a:t>					</a:t>
            </a:r>
            <a:r>
              <a:rPr lang="pl-PL" sz="2800" dirty="0" err="1">
                <a:highlight>
                  <a:srgbClr val="C0C0C0"/>
                </a:highlight>
              </a:rPr>
              <a:t>regex_match</a:t>
            </a:r>
            <a:endParaRPr lang="pl-PL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370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3D720-A111-45DE-829B-A73FF70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612899"/>
          </a:xfrm>
        </p:spPr>
        <p:txBody>
          <a:bodyPr>
            <a:normAutofit/>
          </a:bodyPr>
          <a:lstStyle/>
          <a:p>
            <a:pPr algn="l"/>
            <a:br>
              <a:rPr lang="pl-PL" dirty="0"/>
            </a:br>
            <a:r>
              <a:rPr lang="pl-PL" dirty="0"/>
              <a:t>Klasa </a:t>
            </a:r>
            <a:r>
              <a:rPr lang="pl-PL" dirty="0" err="1"/>
              <a:t>match_results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5489FE-9876-4557-B4FF-6796520E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3201"/>
            <a:ext cx="10018713" cy="43180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Zawiera pozycje znalezionego dopasowania oraz </a:t>
            </a:r>
            <a:r>
              <a:rPr lang="pl-PL" dirty="0" err="1"/>
              <a:t>dopasowań</a:t>
            </a:r>
            <a:r>
              <a:rPr lang="pl-PL" dirty="0"/>
              <a:t> grup przechwytywania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cmatch</a:t>
            </a:r>
            <a:r>
              <a:rPr lang="pl-PL" dirty="0"/>
              <a:t> — dla tekstów podanych jako char* </a:t>
            </a:r>
          </a:p>
          <a:p>
            <a:r>
              <a:rPr lang="pl-PL" dirty="0" err="1"/>
              <a:t>wcmatch</a:t>
            </a:r>
            <a:r>
              <a:rPr lang="pl-PL" dirty="0"/>
              <a:t> — dla tekstów podanych jako </a:t>
            </a:r>
            <a:r>
              <a:rPr lang="pl-PL" dirty="0" err="1"/>
              <a:t>wchar</a:t>
            </a:r>
            <a:r>
              <a:rPr lang="pl-PL" dirty="0"/>
              <a:t> t* </a:t>
            </a:r>
          </a:p>
          <a:p>
            <a:r>
              <a:rPr lang="pl-PL" dirty="0" err="1"/>
              <a:t>smatch</a:t>
            </a:r>
            <a:r>
              <a:rPr lang="pl-PL" dirty="0"/>
              <a:t> — dla tekstów podanych jako string </a:t>
            </a:r>
          </a:p>
          <a:p>
            <a:r>
              <a:rPr lang="pl-PL" dirty="0" err="1"/>
              <a:t>wsmatch</a:t>
            </a:r>
            <a:r>
              <a:rPr lang="pl-PL" dirty="0"/>
              <a:t> — dla tekstów podanych jako </a:t>
            </a:r>
            <a:r>
              <a:rPr lang="pl-PL" dirty="0" err="1"/>
              <a:t>wstring</a:t>
            </a:r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0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120</TotalTime>
  <Words>585</Words>
  <Application>Microsoft Office PowerPoint</Application>
  <PresentationFormat>Panoramiczny</PresentationFormat>
  <Paragraphs>106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Paralaksa</vt:lpstr>
      <vt:lpstr>Wyrażenia regularne regex</vt:lpstr>
      <vt:lpstr>Wyrażenia regularne</vt:lpstr>
      <vt:lpstr>Podstawy budowania wyrażeń regularnych</vt:lpstr>
      <vt:lpstr>Przy użyciu poniższych symboli można zaznaczyć dopasowanie do 'klasy' znaków. </vt:lpstr>
      <vt:lpstr>Przy użyciu poniższych symboli można zaznaczyć miejsce w tekście gdzie ma dojść do dopasowania.</vt:lpstr>
      <vt:lpstr>Inne elementy</vt:lpstr>
      <vt:lpstr>W języku C++</vt:lpstr>
      <vt:lpstr>Prezentacja programu PowerPoint</vt:lpstr>
      <vt:lpstr> Klasa match_results </vt:lpstr>
      <vt:lpstr> Metody klasy match_results </vt:lpstr>
      <vt:lpstr> Klasa sub_match </vt:lpstr>
      <vt:lpstr> Metody klasy sub_match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 regex</dc:title>
  <dc:creator>Piotr Wieczorek</dc:creator>
  <cp:lastModifiedBy>Piotr Wieczorek</cp:lastModifiedBy>
  <cp:revision>13</cp:revision>
  <dcterms:created xsi:type="dcterms:W3CDTF">2019-05-12T09:44:15Z</dcterms:created>
  <dcterms:modified xsi:type="dcterms:W3CDTF">2019-05-12T11:44:19Z</dcterms:modified>
</cp:coreProperties>
</file>