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ของเล่น</a:t>
            </a:r>
            <a:r>
              <a:rPr lang="en-US" dirty="0"/>
              <a:t>(Toy)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 65310180 ชื่อ กวินสิทธิ์ สกุล งามเลิศ</a:t>
            </a:r>
            <a:r>
              <a:rPr lang="th-TH" dirty="0" err="1"/>
              <a:t>สถิตย์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90104"/>
              </p:ext>
            </p:extLst>
          </p:nvPr>
        </p:nvGraphicFramePr>
        <p:xfrm>
          <a:off x="949036" y="416070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ของดีที่คู่ควร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ฟิกเกอร์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07069DE-D20A-D569-FF40-A1EDE5C77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254588"/>
              </p:ext>
            </p:extLst>
          </p:nvPr>
        </p:nvGraphicFramePr>
        <p:xfrm>
          <a:off x="949036" y="2414241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Optimus 1/100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[{"id":1,"name":"j7.jpg"}]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การแยกระหว่าง </a:t>
            </a:r>
            <a:r>
              <a:rPr lang="en-US" dirty="0"/>
              <a:t>user</a:t>
            </a:r>
            <a:r>
              <a:rPr lang="th-TH" dirty="0"/>
              <a:t> กับ </a:t>
            </a:r>
            <a:r>
              <a:rPr lang="en-US" dirty="0"/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 admin </a:t>
            </a:r>
            <a:r>
              <a:rPr lang="th-TH" dirty="0"/>
              <a:t>สามารถ เพิ่ม แก้ไข ลบ รายการของเล่นได้เท่านั้น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 admin </a:t>
            </a:r>
            <a:r>
              <a:rPr lang="th-TH" dirty="0"/>
              <a:t>สามารถ แก้ไข ลบ </a:t>
            </a:r>
            <a:r>
              <a:rPr lang="en-US" dirty="0"/>
              <a:t>user </a:t>
            </a:r>
            <a:r>
              <a:rPr lang="th-TH" dirty="0"/>
              <a:t>เท่านั้น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th-TH" b="1" dirty="0"/>
              <a:t>4 </a:t>
            </a:r>
            <a:r>
              <a:rPr lang="en-US" dirty="0"/>
              <a:t>admin </a:t>
            </a:r>
            <a:r>
              <a:rPr lang="th-TH" dirty="0"/>
              <a:t>สามารถ</a:t>
            </a:r>
            <a:r>
              <a:rPr lang="en-US" dirty="0"/>
              <a:t> logout</a:t>
            </a:r>
            <a:r>
              <a:rPr lang="th-TH"/>
              <a:t> ได้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แบบจอกว้าง</PresentationFormat>
  <Paragraphs>59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ของเล่น(Toy)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KAWINSIT NGAMLOETSATHIT</cp:lastModifiedBy>
  <cp:revision>2</cp:revision>
  <dcterms:created xsi:type="dcterms:W3CDTF">2024-10-08T09:35:04Z</dcterms:created>
  <dcterms:modified xsi:type="dcterms:W3CDTF">2024-10-11T18:48:27Z</dcterms:modified>
</cp:coreProperties>
</file>