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7" r:id="rId4"/>
    <p:sldId id="268" r:id="rId5"/>
    <p:sldId id="258" r:id="rId6"/>
    <p:sldId id="259" r:id="rId7"/>
    <p:sldId id="261" r:id="rId8"/>
    <p:sldId id="269" r:id="rId9"/>
    <p:sldId id="272" r:id="rId10"/>
    <p:sldId id="274" r:id="rId11"/>
    <p:sldId id="271" r:id="rId12"/>
    <p:sldId id="270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18" d="100"/>
          <a:sy n="118" d="100"/>
        </p:scale>
        <p:origin x="3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6065-880A-432C-9D99-9F02D1430B12}" type="datetimeFigureOut">
              <a:rPr lang="es-MX" smtClean="0"/>
              <a:t>03/03/2023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DCEB-D1A7-4AE8-BB36-654BB6FE005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2553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6065-880A-432C-9D99-9F02D1430B12}" type="datetimeFigureOut">
              <a:rPr lang="es-MX" smtClean="0"/>
              <a:t>03/03/2023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DCEB-D1A7-4AE8-BB36-654BB6FE005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200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6065-880A-432C-9D99-9F02D1430B12}" type="datetimeFigureOut">
              <a:rPr lang="es-MX" smtClean="0"/>
              <a:t>03/03/2023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DCEB-D1A7-4AE8-BB36-654BB6FE005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1911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6065-880A-432C-9D99-9F02D1430B12}" type="datetimeFigureOut">
              <a:rPr lang="es-MX" smtClean="0"/>
              <a:t>03/03/2023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DCEB-D1A7-4AE8-BB36-654BB6FE005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607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6065-880A-432C-9D99-9F02D1430B12}" type="datetimeFigureOut">
              <a:rPr lang="es-MX" smtClean="0"/>
              <a:t>03/03/2023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DCEB-D1A7-4AE8-BB36-654BB6FE005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2362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6065-880A-432C-9D99-9F02D1430B12}" type="datetimeFigureOut">
              <a:rPr lang="es-MX" smtClean="0"/>
              <a:t>03/03/2023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DCEB-D1A7-4AE8-BB36-654BB6FE005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1133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6065-880A-432C-9D99-9F02D1430B12}" type="datetimeFigureOut">
              <a:rPr lang="es-MX" smtClean="0"/>
              <a:t>03/03/2023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DCEB-D1A7-4AE8-BB36-654BB6FE0056}" type="slidenum">
              <a:rPr lang="es-MX" smtClean="0"/>
              <a:t>‹Nº›</a:t>
            </a:fld>
            <a:endParaRPr lang="es-MX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07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6065-880A-432C-9D99-9F02D1430B12}" type="datetimeFigureOut">
              <a:rPr lang="es-MX" smtClean="0"/>
              <a:t>03/03/2023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DCEB-D1A7-4AE8-BB36-654BB6FE005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3194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6065-880A-432C-9D99-9F02D1430B12}" type="datetimeFigureOut">
              <a:rPr lang="es-MX" smtClean="0"/>
              <a:t>03/03/2023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DCEB-D1A7-4AE8-BB36-654BB6FE005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730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6065-880A-432C-9D99-9F02D1430B12}" type="datetimeFigureOut">
              <a:rPr lang="es-MX" smtClean="0"/>
              <a:t>03/03/2023</a:t>
            </a:fld>
            <a:endParaRPr lang="es-MX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MX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DCEB-D1A7-4AE8-BB36-654BB6FE005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7065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3596065-880A-432C-9D99-9F02D1430B12}" type="datetimeFigureOut">
              <a:rPr lang="es-MX" smtClean="0"/>
              <a:t>03/03/2023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MX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DCEB-D1A7-4AE8-BB36-654BB6FE005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7985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596065-880A-432C-9D99-9F02D1430B12}" type="datetimeFigureOut">
              <a:rPr lang="es-MX" smtClean="0"/>
              <a:t>03/03/2023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D59DCEB-D1A7-4AE8-BB36-654BB6FE005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0109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lleton.net/index.php/es/libros-pdf/libros-de-ingenieria/item/19194-manual-de-engranajes-diseno-manufactura-y-aplicacion-pdf-darle-w-dudley" TargetMode="External"/><Relationship Id="rId7" Type="http://schemas.openxmlformats.org/officeDocument/2006/relationships/hyperlink" Target="https://sites.google.com/site/mecanismos1oima03sap2/elementos-de-maquinas/tipos-de-mecanismos" TargetMode="External"/><Relationship Id="rId2" Type="http://schemas.openxmlformats.org/officeDocument/2006/relationships/hyperlink" Target="https://www.industriasjaguar.com/es/productos/elevacion-traccion/poleas-manuale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ingenierizando.com/maquinas-y-mecanismos/biela-manivela/" TargetMode="External"/><Relationship Id="rId5" Type="http://schemas.openxmlformats.org/officeDocument/2006/relationships/hyperlink" Target="https://pirhua.udep.edu.pe/bitstream/handle/11042/1278/IME_138.pdf?sequence=1&amp;isAllowed=y" TargetMode="External"/><Relationship Id="rId4" Type="http://schemas.openxmlformats.org/officeDocument/2006/relationships/hyperlink" Target="https://studylib.es/doc/5678132/ficha-t%C3%A9cnica--tornillos--tuercas-y-arandela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2A72F4-4CE0-A726-A04B-FFE6C07824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Diseño de mecanismos por computadora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7F29B5-1486-282E-EB64-24C2B1B6B7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Cárcamo Abundis Karen Michelle</a:t>
            </a:r>
          </a:p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4TM42</a:t>
            </a:r>
          </a:p>
        </p:txBody>
      </p:sp>
    </p:spTree>
    <p:extLst>
      <p:ext uri="{BB962C8B-B14F-4D97-AF65-F5344CB8AC3E}">
        <p14:creationId xmlns:p14="http://schemas.microsoft.com/office/powerpoint/2010/main" val="1025875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71597" y="357789"/>
            <a:ext cx="7729728" cy="1188720"/>
          </a:xfrm>
        </p:spPr>
        <p:txBody>
          <a:bodyPr/>
          <a:lstStyle/>
          <a:p>
            <a:r>
              <a:rPr lang="es-MX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Tela de punto</a:t>
            </a: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96" y="1760357"/>
            <a:ext cx="7715442" cy="4339936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8885055" y="1950181"/>
            <a:ext cx="21605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Comandos:</a:t>
            </a:r>
          </a:p>
          <a:p>
            <a:r>
              <a:rPr lang="es-MX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Circle</a:t>
            </a:r>
            <a:endParaRPr lang="es-MX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MX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Ctrl</a:t>
            </a:r>
            <a:r>
              <a:rPr lang="es-MX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c</a:t>
            </a:r>
          </a:p>
          <a:p>
            <a:r>
              <a:rPr lang="es-MX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Ctrl</a:t>
            </a:r>
            <a:r>
              <a:rPr lang="es-MX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v</a:t>
            </a:r>
          </a:p>
          <a:p>
            <a:r>
              <a:rPr lang="es-MX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379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28835" y="438710"/>
            <a:ext cx="7729728" cy="1188720"/>
          </a:xfrm>
        </p:spPr>
        <p:txBody>
          <a:bodyPr/>
          <a:lstStyle/>
          <a:p>
            <a:r>
              <a:rPr lang="es-MX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casas</a:t>
            </a: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38" y="1875292"/>
            <a:ext cx="6779394" cy="3813409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8601834" y="2306230"/>
            <a:ext cx="20311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Comandos:</a:t>
            </a:r>
          </a:p>
          <a:p>
            <a:r>
              <a:rPr lang="es-MX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</a:t>
            </a:r>
            <a:endParaRPr lang="es-MX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MX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Mirror</a:t>
            </a:r>
            <a:endParaRPr lang="es-MX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MX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endParaRPr lang="es-MX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MX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Scale</a:t>
            </a:r>
            <a:endParaRPr lang="es-MX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MX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Rectángulo</a:t>
            </a:r>
          </a:p>
          <a:p>
            <a:r>
              <a:rPr lang="es-MX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Polígono</a:t>
            </a:r>
          </a:p>
        </p:txBody>
      </p:sp>
    </p:spTree>
    <p:extLst>
      <p:ext uri="{BB962C8B-B14F-4D97-AF65-F5344CB8AC3E}">
        <p14:creationId xmlns:p14="http://schemas.microsoft.com/office/powerpoint/2010/main" val="3485191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98768" y="414434"/>
            <a:ext cx="7729728" cy="1188720"/>
          </a:xfrm>
        </p:spPr>
        <p:txBody>
          <a:bodyPr/>
          <a:lstStyle/>
          <a:p>
            <a:r>
              <a:rPr lang="es-MX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patrones</a:t>
            </a: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412" y="1905937"/>
            <a:ext cx="7171659" cy="4034058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9006435" y="2532807"/>
            <a:ext cx="19987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Coordenadas:</a:t>
            </a:r>
          </a:p>
          <a:p>
            <a:r>
              <a:rPr lang="es-MX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Rectángulo</a:t>
            </a:r>
          </a:p>
          <a:p>
            <a:r>
              <a:rPr lang="es-MX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Dimensión</a:t>
            </a:r>
          </a:p>
          <a:p>
            <a:r>
              <a:rPr lang="es-MX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</a:p>
          <a:p>
            <a:r>
              <a:rPr lang="es-MX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Mirror</a:t>
            </a:r>
            <a:endParaRPr lang="es-MX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MX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Scale</a:t>
            </a:r>
            <a:endParaRPr lang="es-MX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MX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Rotate</a:t>
            </a: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193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4071199" y="418007"/>
            <a:ext cx="45075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 ¿</a:t>
            </a:r>
            <a:r>
              <a:rPr lang="es-MX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Qué espero de la materia?</a:t>
            </a:r>
            <a:endParaRPr lang="es-MX" sz="2400" dirty="0"/>
          </a:p>
        </p:txBody>
      </p:sp>
      <p:sp>
        <p:nvSpPr>
          <p:cNvPr id="4" name="CuadroTexto 3"/>
          <p:cNvSpPr txBox="1"/>
          <p:nvPr/>
        </p:nvSpPr>
        <p:spPr>
          <a:xfrm>
            <a:off x="3458095" y="1770611"/>
            <a:ext cx="551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Saber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un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nuevo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y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trabajar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3D</a:t>
            </a: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993" y="290607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616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809203" y="1456566"/>
            <a:ext cx="10454909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Transmisión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lineal 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poleas,palancas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Transmite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el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movimiento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fuerza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y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potencia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un motor de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manera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lineal a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otro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punto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Mecanismos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transmisión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circular: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el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 entrada y el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salida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tienen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movimiento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circular.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Ejemplo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Los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sistemas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engranajes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.​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Mecanismos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transmisión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lineal: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el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 entrada y el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salida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tienen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movimiento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lineal.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Ejemplo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La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palanca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.​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 de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deposito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unitario:está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fabricado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manera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que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todos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elementos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que lo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posicionados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sola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unidad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biela-manivela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mecanismo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articulado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plano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constituido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cuatro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elementos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soporte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manivela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biela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y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pistón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El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objetivo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mecanismo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transformar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un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movimiento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rectilíneo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otro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circular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oviceversa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.​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Mecanismos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transmisión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circular: Son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que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llevan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cabo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el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movimiento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un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dpoleas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correa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ruedas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fricción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 un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poleas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 un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tornillo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engranes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ruedas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dental​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el motor del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automóvil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el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conjunto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pistón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biela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y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cigüeñal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tiene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doble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misión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transmitir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la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fuerza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originada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la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combustión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y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transformar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el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movimiento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alternativo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pistón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movimiento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rotación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el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cigüeña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.​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Mecanismo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transmision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movimiento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son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mecanismos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que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transmiten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el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movimiento,fuerza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y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potencia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 un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punto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otro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sin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cambiar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la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naturaleza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Transmisión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circular lineal: Mediante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levas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excentricas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conjuntos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biela-manivela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transforma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el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giro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del motor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desplazamiento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vaiven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​</a:t>
            </a:r>
          </a:p>
          <a:p>
            <a:pPr algn="just"/>
            <a:endParaRPr lang="es-MX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4515356" y="404602"/>
            <a:ext cx="3778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/>
              <a:t>Listas de mecanismos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2385984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36375" y="1788340"/>
            <a:ext cx="100179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Poleas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https://www.industriasjaguar.com/es/productos/elevacion-traccion/poleas-manuales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  <a:p>
            <a:pPr algn="just" fontAlgn="base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Engranajes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Manual de 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Engranajes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Diseño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, 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Manufactura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y 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Aplicación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(PDF) - 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Darle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W. Dudley. (galleton.net)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  <a:p>
            <a:pPr algn="just" fontAlgn="base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Tornillos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Ficha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 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Técnica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: 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Tornillos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, 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tuercas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 y 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arandelas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 (studylib.es)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  <a:p>
            <a:pPr algn="just" fontAlgn="base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(Microsoft Word - 1. Car\341tula, 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dedicatoria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, 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pr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\363logo, 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resumen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, \355ndice) (udep.edu.pe)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  <a:p>
            <a:pPr algn="just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Biela-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Manivela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▷ 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Mecanismo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 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biela-manivela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: 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qué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 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es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, 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aplicaciones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, 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fórmula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... (ingenierizando.com)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  <a:p>
            <a:pPr algn="just" fontAlgn="base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mecanismos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https://sites.google.com/site/mecanismos1oima03sap2/elementos-de-maquinas/tipos-de-mecanismos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  <a:p>
            <a:pPr algn="just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  <a:p>
            <a:pPr algn="just"/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147801" y="671639"/>
            <a:ext cx="4806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/>
              <a:t>Manual de diseño (fórmulas)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155606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7029FE-E3EE-6C3B-0862-F25F7D322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183" y="187857"/>
            <a:ext cx="7729728" cy="1188720"/>
          </a:xfrm>
        </p:spPr>
        <p:txBody>
          <a:bodyPr/>
          <a:lstStyle/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Tejido </a:t>
            </a:r>
            <a:r>
              <a:rPr lang="es-MX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plano</a:t>
            </a: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C5593CA1-B990-E91A-9755-13F9E7877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06" y="1812068"/>
            <a:ext cx="5857374" cy="369860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B850C63-74AE-E75C-A741-AC674592F62C}"/>
              </a:ext>
            </a:extLst>
          </p:cNvPr>
          <p:cNvSpPr txBox="1"/>
          <p:nvPr/>
        </p:nvSpPr>
        <p:spPr>
          <a:xfrm>
            <a:off x="7360764" y="1907045"/>
            <a:ext cx="28979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Comandos utilizados:</a:t>
            </a:r>
          </a:p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</a:p>
          <a:p>
            <a:r>
              <a:rPr lang="es-MX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Ctrl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c</a:t>
            </a:r>
          </a:p>
          <a:p>
            <a:r>
              <a:rPr lang="es-MX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Ctrl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s-MX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  <a:p>
            <a:r>
              <a:rPr lang="es-MX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Agregamos color en propiedades y en </a:t>
            </a:r>
            <a:r>
              <a:rPr lang="es-MX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s-MX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668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53CE92-CEE6-9B29-F721-B7335BE70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183" y="312287"/>
            <a:ext cx="7729728" cy="1188720"/>
          </a:xfrm>
        </p:spPr>
        <p:txBody>
          <a:bodyPr/>
          <a:lstStyle/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Figurita </a:t>
            </a:r>
          </a:p>
        </p:txBody>
      </p:sp>
      <p:pic>
        <p:nvPicPr>
          <p:cNvPr id="5" name="Imagen 4" descr="Pantalla de computadora&#10;&#10;Descripción generada automáticamente con confianza media">
            <a:extLst>
              <a:ext uri="{FF2B5EF4-FFF2-40B4-BE49-F238E27FC236}">
                <a16:creationId xmlns:a16="http://schemas.microsoft.com/office/drawing/2014/main" id="{4A3F78A5-53FB-AE4B-F819-AA64F8B49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27" y="1902763"/>
            <a:ext cx="5910566" cy="332469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4D7A066-99F1-B7A0-B431-D0BD9D7851DE}"/>
              </a:ext>
            </a:extLst>
          </p:cNvPr>
          <p:cNvSpPr txBox="1"/>
          <p:nvPr/>
        </p:nvSpPr>
        <p:spPr>
          <a:xfrm>
            <a:off x="8056679" y="2170906"/>
            <a:ext cx="2897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Comandos utilizados:</a:t>
            </a:r>
          </a:p>
          <a:p>
            <a:r>
              <a:rPr lang="es-MX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485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E583AB-1B68-1A84-2766-0C070015F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183" y="302455"/>
            <a:ext cx="7729728" cy="1188720"/>
          </a:xfrm>
        </p:spPr>
        <p:txBody>
          <a:bodyPr/>
          <a:lstStyle/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Coordenadas</a:t>
            </a:r>
          </a:p>
        </p:txBody>
      </p:sp>
      <p:pic>
        <p:nvPicPr>
          <p:cNvPr id="3" name="Imagen 2" descr="Pantalla de computadora&#10;&#10;Descripción generada automáticamente">
            <a:extLst>
              <a:ext uri="{FF2B5EF4-FFF2-40B4-BE49-F238E27FC236}">
                <a16:creationId xmlns:a16="http://schemas.microsoft.com/office/drawing/2014/main" id="{790FEEF0-2233-FF7D-E0CA-48FC69B49C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92" y="1896338"/>
            <a:ext cx="6526191" cy="367098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F92CE6F-CBB0-6BC0-A6C7-DC3D711A30B6}"/>
              </a:ext>
            </a:extLst>
          </p:cNvPr>
          <p:cNvSpPr txBox="1"/>
          <p:nvPr/>
        </p:nvSpPr>
        <p:spPr>
          <a:xfrm>
            <a:off x="7911023" y="2057618"/>
            <a:ext cx="28979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Comandos utilizados:</a:t>
            </a:r>
          </a:p>
          <a:p>
            <a:r>
              <a:rPr lang="es-MX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</a:p>
          <a:p>
            <a:r>
              <a:rPr lang="es-MX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Coordenadas</a:t>
            </a:r>
          </a:p>
          <a:p>
            <a:pPr fontAlgn="base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(0,0)​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(45,90)​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(-50,60)​</a:t>
            </a:r>
          </a:p>
          <a:p>
            <a:endParaRPr lang="es-MX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Continuas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(0,0)​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(0,100)​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(100,0)​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(0,-100)​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(-100,0)​</a:t>
            </a:r>
          </a:p>
          <a:p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877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55412" y="130932"/>
            <a:ext cx="7729728" cy="1188720"/>
          </a:xfrm>
        </p:spPr>
        <p:txBody>
          <a:bodyPr/>
          <a:lstStyle/>
          <a:p>
            <a:r>
              <a:rPr lang="es-MX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circulos</a:t>
            </a: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 descr="Pantalla de una computadora&#10;&#10;Descripción generada automáticamente con confianza media">
            <a:extLst>
              <a:ext uri="{FF2B5EF4-FFF2-40B4-BE49-F238E27FC236}">
                <a16:creationId xmlns:a16="http://schemas.microsoft.com/office/drawing/2014/main" id="{6F39D0DE-2E9F-7DCE-E41B-5E4D6F8A6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60" y="1958923"/>
            <a:ext cx="7622697" cy="428776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5042C8E-71B5-183F-23EC-64AED90C96C1}"/>
              </a:ext>
            </a:extLst>
          </p:cNvPr>
          <p:cNvSpPr txBox="1"/>
          <p:nvPr/>
        </p:nvSpPr>
        <p:spPr>
          <a:xfrm>
            <a:off x="8829367" y="1568899"/>
            <a:ext cx="2897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Comandos utilizados:</a:t>
            </a:r>
          </a:p>
          <a:p>
            <a:r>
              <a:rPr lang="es-MX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Circle</a:t>
            </a: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097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39228" y="568183"/>
            <a:ext cx="7729728" cy="1188720"/>
          </a:xfrm>
        </p:spPr>
        <p:txBody>
          <a:bodyPr/>
          <a:lstStyle/>
          <a:p>
            <a:r>
              <a:rPr lang="es-MX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Tela de punto .</a:t>
            </a:r>
            <a:r>
              <a:rPr lang="es-MX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</a:t>
            </a: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24120" t="21838" r="18672" b="15143"/>
          <a:stretch/>
        </p:blipFill>
        <p:spPr>
          <a:xfrm>
            <a:off x="320235" y="1931568"/>
            <a:ext cx="3799661" cy="251095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14410" b="6133"/>
          <a:stretch/>
        </p:blipFill>
        <p:spPr>
          <a:xfrm>
            <a:off x="7347452" y="1788333"/>
            <a:ext cx="4844548" cy="298859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6172" y="3950647"/>
            <a:ext cx="4195004" cy="2772216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224044" y="2207443"/>
            <a:ext cx="3301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Tejido plano por .</a:t>
            </a:r>
            <a:r>
              <a:rPr lang="es-MX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</a:t>
            </a:r>
            <a:endParaRPr lang="es-MX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MX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Utilizando coordenadas en mm</a:t>
            </a: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35285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TM10001115[[fn=Paquete]]</Template>
  <TotalTime>208</TotalTime>
  <Words>105</Words>
  <Application>Microsoft Office PowerPoint</Application>
  <PresentationFormat>Panorámica</PresentationFormat>
  <Paragraphs>74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Times New Roman</vt:lpstr>
      <vt:lpstr>Parcel</vt:lpstr>
      <vt:lpstr>Diseño de mecanismos por computadora</vt:lpstr>
      <vt:lpstr>Presentación de PowerPoint</vt:lpstr>
      <vt:lpstr>Presentación de PowerPoint</vt:lpstr>
      <vt:lpstr>Presentación de PowerPoint</vt:lpstr>
      <vt:lpstr>Tejido plano</vt:lpstr>
      <vt:lpstr>Figurita </vt:lpstr>
      <vt:lpstr>Coordenadas</vt:lpstr>
      <vt:lpstr>circulos</vt:lpstr>
      <vt:lpstr>Tela de punto .scr</vt:lpstr>
      <vt:lpstr>Tela de punto</vt:lpstr>
      <vt:lpstr>casas</vt:lpstr>
      <vt:lpstr>patrones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de mecanismos por computadora</dc:title>
  <dc:creator>DAVID MORAN</dc:creator>
  <cp:lastModifiedBy>Usuario</cp:lastModifiedBy>
  <cp:revision>6</cp:revision>
  <dcterms:created xsi:type="dcterms:W3CDTF">2023-03-03T02:37:42Z</dcterms:created>
  <dcterms:modified xsi:type="dcterms:W3CDTF">2023-03-03T21:11:23Z</dcterms:modified>
</cp:coreProperties>
</file>