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4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64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216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2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46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191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1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9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9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5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02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72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330338-EF39-4A27-BDE0-3A254E4DBF25}" type="datetimeFigureOut">
              <a:rPr lang="pl-PL" smtClean="0"/>
              <a:t>26.01.2023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BF45D4F-8F67-40E0-BBA9-AD6755D606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13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32B5C8-8C56-46CB-84BC-937960441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PRAWA AUTORSKIE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2E46FB-F560-40DB-85CB-D13BFB1FB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Stokłosa 2E</a:t>
            </a:r>
          </a:p>
        </p:txBody>
      </p:sp>
    </p:spTree>
    <p:extLst>
      <p:ext uri="{BB962C8B-B14F-4D97-AF65-F5344CB8AC3E}">
        <p14:creationId xmlns:p14="http://schemas.microsoft.com/office/powerpoint/2010/main" val="409959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39B4C-7340-48B6-9148-38D0C9A6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prawa autorskie?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84570C-372C-4159-B163-B4E6022F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Prawa autorskie to ogół praw przysługujących autorowi utworu do decydowania o wykorzystywaniu utworu i czerpaniu z niej korzyści finansowych.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8F73E2B-9685-4B0D-AA83-461259BF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12" y="210637"/>
            <a:ext cx="1577130" cy="15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7EEFA8-AC3F-49CB-87F4-E6A35631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AE6230-B802-47B6-A825-26817DE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Konwencja berneńska zawarta 9 września 1886 była pierwszą międzynarodową umową w sprawie respektowania praw autorskich. Dzięki niej nie trzeba było rejestrować dzieła, a ochrona praw autorskich była automatyczna. Minimalny czas trwania praw autorskich według konwencji berneńskiej to całe życie autora i 50 lat po jego śmierci. Alternatywą dla konwencji berneńskiej jest Powszechna Konwencja o Prawie Autorskim podpisana w Genewie 6 września 1952.</a:t>
            </a:r>
          </a:p>
        </p:txBody>
      </p:sp>
    </p:spTree>
    <p:extLst>
      <p:ext uri="{BB962C8B-B14F-4D97-AF65-F5344CB8AC3E}">
        <p14:creationId xmlns:p14="http://schemas.microsoft.com/office/powerpoint/2010/main" val="178869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F0AA2-1C7C-4485-9927-C3919CFA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czego służą?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B10B3-DADE-498C-853F-0AF90200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Prawa autorskie chronią autora przed nieupoważnionym rozpowszechnianiem jego twórczości bez jego wiedzy. Gdyby prawa autorskie nie istniały każdy mógłby wziąć czyjąś twórczość i sprzedać ją jako swoją własną. Dotyczy to też nielegalnych kopii przedmiotu</a:t>
            </a:r>
          </a:p>
        </p:txBody>
      </p:sp>
    </p:spTree>
    <p:extLst>
      <p:ext uri="{BB962C8B-B14F-4D97-AF65-F5344CB8AC3E}">
        <p14:creationId xmlns:p14="http://schemas.microsoft.com/office/powerpoint/2010/main" val="328983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615CB-F5EF-47EC-8CE4-26E5B2E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grozi za złamanie praw autorskich?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169A92-EC02-4476-A73D-6F2BC378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polskim prawie złamanie praw autorskich grozi:</a:t>
            </a:r>
          </a:p>
          <a:p>
            <a:r>
              <a:rPr lang="pl-PL" dirty="0"/>
              <a:t>Karą grzywny</a:t>
            </a:r>
          </a:p>
          <a:p>
            <a:r>
              <a:rPr lang="pl-PL" dirty="0"/>
              <a:t>Karą pozbawienia wolności do 2 lat</a:t>
            </a:r>
          </a:p>
        </p:txBody>
      </p:sp>
    </p:spTree>
    <p:extLst>
      <p:ext uri="{BB962C8B-B14F-4D97-AF65-F5344CB8AC3E}">
        <p14:creationId xmlns:p14="http://schemas.microsoft.com/office/powerpoint/2010/main" val="81611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130978-995E-4276-8389-07A31EA2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Licencja Creative </a:t>
            </a:r>
            <a:r>
              <a:rPr lang="pl-PL" dirty="0" err="1"/>
              <a:t>Commons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783241-3544-4832-8A40-C25F2F2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800" dirty="0"/>
              <a:t>W Polsce i wielu innych krajach nie można zrzec się praw autorskich do danej twórczości. Licencje Creative </a:t>
            </a:r>
            <a:r>
              <a:rPr lang="pl-PL" sz="1800" dirty="0" err="1"/>
              <a:t>Commons</a:t>
            </a:r>
            <a:r>
              <a:rPr lang="pl-PL" sz="1800" dirty="0"/>
              <a:t> pozwalają udzielić określonych praw do korzystania z licencjonowanego utworu. Jest kilka typów tej licencji:</a:t>
            </a:r>
          </a:p>
          <a:p>
            <a:r>
              <a:rPr lang="pl-PL" sz="1800" dirty="0"/>
              <a:t>CC 0 - Przekazanie do domeny publicznej</a:t>
            </a:r>
          </a:p>
          <a:p>
            <a:r>
              <a:rPr lang="pl-PL" sz="1800" dirty="0"/>
              <a:t>CC BY - Utwór należy odpowiednio oznaczyć, podać link do licencji i wskazać jeśli zostały dokonane w nim zmiany.</a:t>
            </a:r>
          </a:p>
          <a:p>
            <a:r>
              <a:rPr lang="pl-PL" sz="1800" dirty="0"/>
              <a:t>CC BY-SA - Remiksując utwór, przetwarzając go lub tworząc na jego podstawie, należy swoje dzieło rozpowszechniać na tej samej licencji, co oryginał.</a:t>
            </a:r>
          </a:p>
          <a:p>
            <a:r>
              <a:rPr lang="pl-PL" sz="1800" dirty="0"/>
              <a:t>CC BY-NC - Nie należy wykorzystywać utworu do celów komercyjnych</a:t>
            </a:r>
          </a:p>
          <a:p>
            <a:r>
              <a:rPr lang="pl-PL" sz="1800" dirty="0"/>
              <a:t>CC BY-ND - Remiksując, przetwarzając lub tworząc na podstawie utworu, nie wolno rozpowszechniać zmodyfikowanych treści.</a:t>
            </a:r>
          </a:p>
          <a:p>
            <a:pPr marL="0" indent="0">
              <a:buNone/>
            </a:pPr>
            <a:r>
              <a:rPr lang="pl-PL" sz="1800" dirty="0"/>
              <a:t>Dozwolone też są kombinacje tych czterech.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73DB90-1B83-4E06-932D-28D018E3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12" y="447188"/>
            <a:ext cx="4041788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1FA3A-1014-478C-8016-8C57252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Otwarte oprogramowanie (</a:t>
            </a:r>
            <a:r>
              <a:rPr lang="pl-PL" dirty="0" err="1"/>
              <a:t>copyleft</a:t>
            </a:r>
            <a:r>
              <a:rPr lang="pl-PL" dirty="0"/>
              <a:t>)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207F2-0A2F-4291-A203-A0A25548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Rodzaj oprogramowania komputerowego, w którym kod źródłowy jest wydawany na podstawie licencji, na mocy której właściciel praw autorskich przyznaje użytkownikom prawa do badania, zmiany i rozpowszechniania oprogramowania w ramach licencji wolnego oprogramowania. Jest bardzo dużo licencji open </a:t>
            </a:r>
            <a:r>
              <a:rPr lang="pl-PL" dirty="0" err="1"/>
              <a:t>source</a:t>
            </a:r>
            <a:r>
              <a:rPr lang="pl-PL" dirty="0"/>
              <a:t>, każde przyznaje więcej lub mniej praw. Przykłady:</a:t>
            </a:r>
          </a:p>
          <a:p>
            <a:r>
              <a:rPr lang="pl-PL" dirty="0"/>
              <a:t>GNU GPL</a:t>
            </a:r>
          </a:p>
          <a:p>
            <a:r>
              <a:rPr lang="pl-PL" dirty="0"/>
              <a:t>MIT</a:t>
            </a:r>
          </a:p>
          <a:p>
            <a:r>
              <a:rPr lang="pl-PL" dirty="0"/>
              <a:t>BSD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66839D-3246-4AB1-8A86-A8ACCD8FD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46" y="202857"/>
            <a:ext cx="1535185" cy="1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678AB4-4C4A-4A79-B3FC-7ED182F8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DF7773-D9D1-4A70-9D14-FE720A67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https://en.wikipedia.org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850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29</TotalTime>
  <Words>364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Cytat</vt:lpstr>
      <vt:lpstr>PRAWA AUTORSKIE</vt:lpstr>
      <vt:lpstr>Czym są prawa autorskie?</vt:lpstr>
      <vt:lpstr>Historia</vt:lpstr>
      <vt:lpstr>Do czego służą?</vt:lpstr>
      <vt:lpstr>Co grozi za złamanie praw autorskich?</vt:lpstr>
      <vt:lpstr>Licencja Creative Commons</vt:lpstr>
      <vt:lpstr>Otwarte oprogramowanie (copyleft) 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PRAWA AUTORSKIE</dc:title>
  <dc:creator>1e2</dc:creator>
  <cp:lastModifiedBy>1e2</cp:lastModifiedBy>
  <cp:revision>7</cp:revision>
  <dcterms:created xsi:type="dcterms:W3CDTF">2023-01-26T08:30:23Z</dcterms:created>
  <dcterms:modified xsi:type="dcterms:W3CDTF">2023-01-26T08:59:31Z</dcterms:modified>
</cp:coreProperties>
</file>