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107E-E982-BA48-92B5-47DD091F97B7}" type="datetimeFigureOut">
              <a:rPr kumimoji="1" lang="zh-CN" altLang="en-US" smtClean="0"/>
              <a:t>18/6/13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C885-FF46-B244-BB7F-4EDC2031FF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118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107E-E982-BA48-92B5-47DD091F97B7}" type="datetimeFigureOut">
              <a:rPr kumimoji="1" lang="zh-CN" altLang="en-US" smtClean="0"/>
              <a:t>18/6/13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C885-FF46-B244-BB7F-4EDC2031FF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2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107E-E982-BA48-92B5-47DD091F97B7}" type="datetimeFigureOut">
              <a:rPr kumimoji="1" lang="zh-CN" altLang="en-US" smtClean="0"/>
              <a:t>18/6/13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C885-FF46-B244-BB7F-4EDC2031FF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431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107E-E982-BA48-92B5-47DD091F97B7}" type="datetimeFigureOut">
              <a:rPr kumimoji="1" lang="zh-CN" altLang="en-US" smtClean="0"/>
              <a:t>18/6/13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C885-FF46-B244-BB7F-4EDC2031FF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686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107E-E982-BA48-92B5-47DD091F97B7}" type="datetimeFigureOut">
              <a:rPr kumimoji="1" lang="zh-CN" altLang="en-US" smtClean="0"/>
              <a:t>18/6/13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C885-FF46-B244-BB7F-4EDC2031FF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57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107E-E982-BA48-92B5-47DD091F97B7}" type="datetimeFigureOut">
              <a:rPr kumimoji="1" lang="zh-CN" altLang="en-US" smtClean="0"/>
              <a:t>18/6/13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C885-FF46-B244-BB7F-4EDC2031FF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091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107E-E982-BA48-92B5-47DD091F97B7}" type="datetimeFigureOut">
              <a:rPr kumimoji="1" lang="zh-CN" altLang="en-US" smtClean="0"/>
              <a:t>18/6/13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C885-FF46-B244-BB7F-4EDC2031FF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622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107E-E982-BA48-92B5-47DD091F97B7}" type="datetimeFigureOut">
              <a:rPr kumimoji="1" lang="zh-CN" altLang="en-US" smtClean="0"/>
              <a:t>18/6/13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C885-FF46-B244-BB7F-4EDC2031FF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213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107E-E982-BA48-92B5-47DD091F97B7}" type="datetimeFigureOut">
              <a:rPr kumimoji="1" lang="zh-CN" altLang="en-US" smtClean="0"/>
              <a:t>18/6/13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C885-FF46-B244-BB7F-4EDC2031FF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843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107E-E982-BA48-92B5-47DD091F97B7}" type="datetimeFigureOut">
              <a:rPr kumimoji="1" lang="zh-CN" altLang="en-US" smtClean="0"/>
              <a:t>18/6/13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C885-FF46-B244-BB7F-4EDC2031FF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3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107E-E982-BA48-92B5-47DD091F97B7}" type="datetimeFigureOut">
              <a:rPr kumimoji="1" lang="zh-CN" altLang="en-US" smtClean="0"/>
              <a:t>18/6/13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C885-FF46-B244-BB7F-4EDC2031FF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561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F107E-E982-BA48-92B5-47DD091F97B7}" type="datetimeFigureOut">
              <a:rPr kumimoji="1" lang="zh-CN" altLang="en-US" smtClean="0"/>
              <a:t>18/6/13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CC885-FF46-B244-BB7F-4EDC2031FF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49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6747" y="489930"/>
            <a:ext cx="3018098" cy="793362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6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大作业任务</a:t>
            </a:r>
            <a:endParaRPr kumimoji="1" lang="zh-CN" altLang="en-US" sz="26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6745" y="1703281"/>
            <a:ext cx="8084503" cy="4699944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输入：</a:t>
            </a:r>
            <a:endParaRPr kumimoji="1" lang="en-US" altLang="zh-CN" sz="2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r>
              <a:rPr kumimoji="1" lang="zh-CN" altLang="zh-CN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、一个</a:t>
            </a:r>
            <a:r>
              <a:rPr kumimoji="1" lang="en-US" altLang="zh-CN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SSA</a:t>
            </a:r>
            <a:r>
              <a:rPr kumimoji="1" lang="zh-CN" altLang="en-US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文件，它由一些函数组成。</a:t>
            </a:r>
            <a:endParaRPr kumimoji="1" lang="en-US" altLang="zh-CN" sz="2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r>
              <a:rPr kumimoji="1" lang="en-US" altLang="zh-CN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、这些函数的各个参数的取值范围。</a:t>
            </a:r>
            <a:endParaRPr kumimoji="1" lang="en-US" altLang="zh-CN" sz="2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endParaRPr kumimoji="1" lang="zh-CN" altLang="en-US" sz="2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r>
              <a:rPr kumimoji="1" lang="zh-CN" altLang="en-US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输出：</a:t>
            </a:r>
            <a:endParaRPr kumimoji="1" lang="en-US" altLang="zh-CN" sz="2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r>
              <a:rPr kumimoji="1" lang="zh-CN" altLang="en-US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这些函数的返回值的取值范围。</a:t>
            </a:r>
          </a:p>
          <a:p>
            <a:pPr algn="l"/>
            <a:endParaRPr kumimoji="1" lang="en-US" altLang="zh-CN" sz="2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r>
              <a:rPr kumimoji="1" lang="zh-CN" altLang="en-US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任务：</a:t>
            </a:r>
            <a:endParaRPr kumimoji="1" lang="en-US" altLang="zh-CN" sz="2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r>
              <a:rPr kumimoji="1" lang="zh-CN" altLang="zh-CN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、解析</a:t>
            </a:r>
            <a:r>
              <a:rPr kumimoji="1" lang="en-US" altLang="zh-CN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SSA</a:t>
            </a:r>
            <a:r>
              <a:rPr kumimoji="1" lang="zh-CN" altLang="en-US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文件</a:t>
            </a:r>
            <a:endParaRPr kumimoji="1" lang="en-US" altLang="zh-CN" sz="2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r>
              <a:rPr kumimoji="1" lang="zh-CN" altLang="zh-CN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、建立流图</a:t>
            </a:r>
            <a:endParaRPr kumimoji="1" lang="en-US" altLang="zh-CN" sz="2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r>
              <a:rPr kumimoji="1" lang="zh-CN" altLang="zh-CN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3</a:t>
            </a:r>
            <a:r>
              <a:rPr kumimoji="1" lang="zh-CN" altLang="en-US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、进行数据流分析</a:t>
            </a:r>
          </a:p>
        </p:txBody>
      </p:sp>
    </p:spTree>
    <p:extLst>
      <p:ext uri="{BB962C8B-B14F-4D97-AF65-F5344CB8AC3E}">
        <p14:creationId xmlns:p14="http://schemas.microsoft.com/office/powerpoint/2010/main" val="4146907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6747" y="489930"/>
            <a:ext cx="3018098" cy="793362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6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函数体结构</a:t>
            </a:r>
            <a:endParaRPr kumimoji="1" lang="zh-CN" altLang="en-US" sz="26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6745" y="1703281"/>
            <a:ext cx="8084503" cy="4699944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抽象出一个函数体的结构如下</a:t>
            </a:r>
            <a:endParaRPr kumimoji="1" lang="en-US" altLang="zh-CN" sz="2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endParaRPr kumimoji="1" lang="en-US" altLang="zh-CN" sz="22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r>
              <a:rPr kumimoji="1" lang="en-US" altLang="zh-CN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;; Function </a:t>
            </a:r>
            <a:r>
              <a:rPr kumimoji="1" lang="en-US" altLang="zh-CN" sz="2200" dirty="0" err="1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function_name</a:t>
            </a:r>
            <a:r>
              <a:rPr kumimoji="1" lang="zh-CN" altLang="en-US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sz="2200" dirty="0" err="1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function_name</a:t>
            </a:r>
            <a:r>
              <a:rPr kumimoji="1" lang="en-US" altLang="zh-CN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, </a:t>
            </a:r>
            <a:r>
              <a:rPr kumimoji="1" lang="en-US" altLang="zh-CN" sz="2200" dirty="0" err="1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funcdef_no</a:t>
            </a:r>
            <a:r>
              <a:rPr kumimoji="1" lang="en-US" altLang="zh-CN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=y, </a:t>
            </a:r>
            <a:r>
              <a:rPr kumimoji="1" lang="en-US" altLang="zh-CN" sz="2200" dirty="0" err="1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decl_uid</a:t>
            </a:r>
            <a:r>
              <a:rPr kumimoji="1" lang="en-US" altLang="zh-CN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=x, </a:t>
            </a:r>
            <a:r>
              <a:rPr kumimoji="1" lang="en-US" altLang="zh-CN" sz="2200" dirty="0" err="1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cgraph_uid</a:t>
            </a:r>
            <a:r>
              <a:rPr kumimoji="1" lang="en-US" altLang="zh-CN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=y, </a:t>
            </a:r>
            <a:r>
              <a:rPr kumimoji="1" lang="en-US" altLang="zh-CN" sz="2200" dirty="0" err="1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symbol_order</a:t>
            </a:r>
            <a:r>
              <a:rPr kumimoji="1" lang="en-US" altLang="zh-CN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=y)</a:t>
            </a:r>
          </a:p>
          <a:p>
            <a:pPr algn="l"/>
            <a:r>
              <a:rPr kumimoji="1" lang="en-US" altLang="zh-CN" sz="2200" dirty="0" err="1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function_name</a:t>
            </a:r>
            <a:r>
              <a:rPr kumimoji="1" lang="zh-CN" altLang="en-US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((type parameter)*)</a:t>
            </a:r>
            <a:endParaRPr kumimoji="1" lang="zh-CN" altLang="en-US" sz="2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r>
              <a:rPr kumimoji="1" lang="en-US" altLang="zh-CN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{</a:t>
            </a:r>
          </a:p>
          <a:p>
            <a:pPr algn="l"/>
            <a:r>
              <a:rPr kumimoji="1" lang="en-US" altLang="zh-CN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en-US" altLang="zh-CN" sz="2200" dirty="0" err="1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declare_stmt</a:t>
            </a:r>
            <a:r>
              <a:rPr kumimoji="1" lang="en-US" altLang="zh-CN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*		//</a:t>
            </a:r>
            <a:r>
              <a:rPr kumimoji="1" lang="zh-CN" altLang="en-US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若干个定义语句</a:t>
            </a:r>
            <a:endParaRPr kumimoji="1" lang="en-US" altLang="zh-CN" sz="2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r>
              <a:rPr kumimoji="1" lang="zh-CN" altLang="en-US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en-US" altLang="zh-CN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(LABEL </a:t>
            </a:r>
            <a:r>
              <a:rPr kumimoji="1" lang="en-US" altLang="zh-CN" sz="2200" dirty="0" err="1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stmt</a:t>
            </a:r>
            <a:r>
              <a:rPr kumimoji="1" lang="en-US" altLang="zh-CN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* </a:t>
            </a:r>
            <a:r>
              <a:rPr kumimoji="1" lang="en-US" altLang="zh-CN" sz="2200" dirty="0" err="1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jump_stmt</a:t>
            </a:r>
            <a:r>
              <a:rPr kumimoji="1" lang="en-US" altLang="zh-CN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?)* 		//</a:t>
            </a:r>
            <a:r>
              <a:rPr kumimoji="1" lang="zh-CN" altLang="en-US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若干个基本块</a:t>
            </a:r>
            <a:endParaRPr kumimoji="1" lang="en-US" altLang="zh-CN" sz="2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r>
              <a:rPr kumimoji="1" lang="en-US" altLang="zh-CN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	RETURN_LABEL </a:t>
            </a:r>
            <a:r>
              <a:rPr kumimoji="1" lang="en-US" altLang="zh-CN" sz="2200" dirty="0" err="1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return_stmt</a:t>
            </a:r>
            <a:r>
              <a:rPr kumimoji="1" lang="en-US" altLang="zh-CN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	//</a:t>
            </a:r>
            <a:r>
              <a:rPr kumimoji="1" lang="zh-CN" altLang="en-US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最后确定返回值的基本块</a:t>
            </a:r>
          </a:p>
          <a:p>
            <a:pPr algn="l"/>
            <a:r>
              <a:rPr kumimoji="1" lang="en-US" altLang="zh-CN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}</a:t>
            </a:r>
            <a:endParaRPr kumimoji="1" lang="zh-CN" altLang="en-US" sz="2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9654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6747" y="489930"/>
            <a:ext cx="3018098" cy="793362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26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SSA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的特殊之处</a:t>
            </a:r>
            <a:endParaRPr kumimoji="1" lang="zh-CN" altLang="en-US" sz="26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6745" y="1703281"/>
            <a:ext cx="8084503" cy="4699944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、局部变量的使用格式</a:t>
            </a:r>
            <a:r>
              <a:rPr kumimoji="1" lang="zh-CN" altLang="zh-CN" sz="22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1" lang="zh-CN" altLang="en-US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局部变量名</a:t>
            </a:r>
            <a:r>
              <a:rPr kumimoji="1" lang="en-US" altLang="zh-CN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_</a:t>
            </a:r>
            <a:r>
              <a:rPr kumimoji="1" lang="zh-CN" altLang="en-US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版本号</a:t>
            </a:r>
            <a:endParaRPr kumimoji="1" lang="en-US" altLang="zh-CN" sz="22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r>
              <a:rPr kumimoji="1" lang="en-US" altLang="zh-CN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zh-CN" altLang="en-US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任意两个版本号之间不会冲突。</a:t>
            </a:r>
            <a:endParaRPr kumimoji="1" lang="en-US" altLang="zh-CN" sz="2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endParaRPr kumimoji="1" lang="en-US" altLang="zh-CN" sz="22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r>
              <a:rPr kumimoji="1" lang="en-US" altLang="zh-CN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、每个基本块在最后可能有一个跳转语句。</a:t>
            </a:r>
            <a:endParaRPr kumimoji="1" lang="en-US" altLang="zh-CN" sz="2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r>
              <a:rPr kumimoji="1" lang="en-US" altLang="zh-CN" sz="22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zh-CN" altLang="en-US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若没有跳转语句，则默认跳转到下一个基本块。</a:t>
            </a:r>
            <a:endParaRPr kumimoji="1" lang="en-US" altLang="zh-CN" sz="2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endParaRPr kumimoji="1" lang="en-US" altLang="zh-CN" sz="2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r>
              <a:rPr kumimoji="1" lang="en-US" altLang="zh-CN" sz="22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zh-CN" altLang="en-US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每个基本块可以跳转到</a:t>
            </a:r>
            <a:r>
              <a:rPr kumimoji="1" lang="en-US" altLang="zh-CN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或</a:t>
            </a:r>
            <a:r>
              <a:rPr kumimoji="1" lang="en-US" altLang="zh-CN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个基本块。</a:t>
            </a:r>
            <a:endParaRPr kumimoji="1" lang="en-US" altLang="zh-CN" sz="2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r>
              <a:rPr kumimoji="1" lang="en-US" altLang="zh-CN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zh-CN" altLang="en-US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每个基本块可能由</a:t>
            </a:r>
            <a:r>
              <a:rPr kumimoji="1" lang="en-US" altLang="zh-CN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或</a:t>
            </a:r>
            <a:r>
              <a:rPr kumimoji="1" lang="en-US" altLang="zh-CN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个基本块跳转而来，由</a:t>
            </a:r>
            <a:r>
              <a:rPr kumimoji="1" lang="en-US" altLang="zh-CN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PHI</a:t>
            </a:r>
            <a:r>
              <a:rPr kumimoji="1" lang="zh-CN" altLang="en-US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确定</a:t>
            </a:r>
            <a:r>
              <a:rPr kumimoji="1" lang="zh-CN" altLang="en-US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。</a:t>
            </a:r>
            <a:endParaRPr kumimoji="1" lang="en-US" altLang="zh-CN" sz="2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085842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6747" y="489930"/>
            <a:ext cx="3018098" cy="793362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6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示例</a:t>
            </a:r>
            <a:endParaRPr kumimoji="1" lang="zh-CN" altLang="en-US" sz="26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6745" y="1703281"/>
            <a:ext cx="8084503" cy="4699944"/>
          </a:xfrm>
        </p:spPr>
        <p:txBody>
          <a:bodyPr>
            <a:normAutofit lnSpcReduction="10000"/>
          </a:bodyPr>
          <a:lstStyle/>
          <a:p>
            <a:pPr algn="l"/>
            <a:endParaRPr kumimoji="1" lang="en-US" altLang="zh-CN" sz="22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endParaRPr kumimoji="1" lang="en-US" altLang="zh-CN" sz="2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endParaRPr kumimoji="1" lang="en-US" altLang="zh-CN" sz="22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endParaRPr kumimoji="1" lang="en-US" altLang="zh-CN" sz="2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endParaRPr kumimoji="1" lang="en-US" altLang="zh-CN" sz="22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endParaRPr kumimoji="1" lang="en-US" altLang="zh-CN" sz="2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endParaRPr kumimoji="1" lang="en-US" altLang="zh-CN" sz="22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endParaRPr kumimoji="1" lang="en-US" altLang="zh-CN" sz="2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endParaRPr kumimoji="1" lang="en-US" altLang="zh-CN" sz="22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endParaRPr kumimoji="1" lang="en-US" altLang="zh-CN" sz="2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endParaRPr kumimoji="1" lang="en-US" altLang="zh-CN" sz="22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r>
              <a:rPr kumimoji="1" lang="zh-CN" altLang="en-US" sz="2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利用这些特点，更方便地构建流图、进行数据流分析。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88" y="1111303"/>
            <a:ext cx="7235831" cy="466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0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98</Words>
  <Application>Microsoft Macintosh PowerPoint</Application>
  <PresentationFormat>全屏显示(4:3)</PresentationFormat>
  <Paragraphs>44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大作业任务</vt:lpstr>
      <vt:lpstr>函数体结构</vt:lpstr>
      <vt:lpstr>SSA的特殊之处</vt:lpstr>
      <vt:lpstr>示例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主标题主标题主标题</dc:title>
  <dc:creator>Yi</dc:creator>
  <cp:lastModifiedBy>Yi</cp:lastModifiedBy>
  <cp:revision>6</cp:revision>
  <dcterms:created xsi:type="dcterms:W3CDTF">2018-06-13T07:00:10Z</dcterms:created>
  <dcterms:modified xsi:type="dcterms:W3CDTF">2018-06-13T07:45:11Z</dcterms:modified>
</cp:coreProperties>
</file>