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69" r:id="rId12"/>
    <p:sldId id="26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D274B-F637-4C36-BF26-56FECA4373BD}" type="datetimeFigureOut">
              <a:rPr lang="ru-RU" smtClean="0"/>
              <a:t>25.06.2023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FE183-8EA5-4BCA-AE9A-7EE0666529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1863B-809A-4277-9D8B-F64D7EBBB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55B251-A830-4C4C-B1D7-3A0846BF0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77312-F7A1-4620-AE9D-0520948E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18C-7900-465F-B4C1-8B04718E4017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C6127B-3330-49F9-B040-7F13EE71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81E7F-A290-4AD7-920D-98F7FFEC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3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098FB-1DD6-4271-BFBC-DF26FB9A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B3F72B-62A5-444B-B942-E257DF52F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5F8942-C18F-4F55-A7D1-FD8DB9AF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2434-23AC-457A-A24F-AA6B7CE6D41B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241AE-CF5C-487E-8B62-5E79797A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F4841D-BDE5-4440-9DE1-1CF74D18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4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C54877-DDF4-41F5-9846-4BB4513E5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59157B-9C3A-4221-9509-542D6BD5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A5051E-FE07-4A40-8150-DABD117A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2E21-CAD4-4F61-9435-9E1344ED3D64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11EFE-B531-46FA-A4DA-F77BF923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FD55D-0747-4653-9D8C-764A1104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67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1B0BB-C223-42A1-97F8-5C96680E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4EA04-C365-4EEA-B23F-70585A949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8F8CEC-7CBA-4893-AF38-080C7CCC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13AE-64A5-460D-899E-F34415DCB201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BD9FC-00C6-4370-A80D-FCE85073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AF0BA-98DA-47DB-9DCA-87ECB1EF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918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5E227-2001-4072-B3AF-9B130BB6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A709D5-1688-4E37-98E3-F2D395BE9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D467E0-CACC-4FAA-9F59-D39EA6D6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39CEF-B071-4F93-9137-BE2D176F7B60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B8835D-F148-41C5-A77A-5EC54D21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544630-5E07-49CC-8455-BA12804A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65101-DA73-4A6F-BE7D-39FE4763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4BC0F-3CE9-4323-8B7A-EAFEB431A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3EAA61-8B50-417F-8D8E-D7C728B2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30AEC7-4A07-48E6-B637-E93BAD35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69349-67CC-4DC7-A194-7CE1D8B7B7EC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A34F4B-AD4A-45CA-9EC6-9BBC44C3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3BF7C5-08B7-4491-B3CB-7568CA1F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4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B4EC4-6873-4F22-B8C7-52D8551F0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D51DC-35BA-4482-B51C-811717E4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047181-523C-465C-B4F0-04D2E310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6B34C3-1C03-4A92-BD1C-74B841F7A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DE7AA5-6368-4A6B-A2E6-90B6259F9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927A68-F427-45E5-B67C-4DDD243E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7911-71BD-44A2-9797-E37ECF368D0F}" type="datetime1">
              <a:rPr lang="ru-RU" smtClean="0"/>
              <a:t>25.06.2023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BD28EE-160C-4D0B-B2FE-11EBAAB2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1B9253-5DCA-4BC1-A009-3797B988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7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0767A-388C-4057-A7F7-AF453AFC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2DB1A4-6569-40E8-87B9-0B48BA55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7B42-5218-49E5-9573-6CB35D18E845}" type="datetime1">
              <a:rPr lang="ru-RU" smtClean="0"/>
              <a:t>25.06.2023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A6D330-EADC-4DE0-B610-66D0429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85B401-31AF-4513-A900-45862997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500BCBB-E35C-4741-B49A-FBB30DD8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1375-DE1C-4023-8B82-7E511C1953EA}" type="datetime1">
              <a:rPr lang="ru-RU" smtClean="0"/>
              <a:t>25.06.2023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3FC637-5C3E-4F24-88E4-AD400075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B06E40-5971-4F09-A0E2-9E4B89CB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04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9B7BA-942E-43EA-B1EA-FD574493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7F080-F9F7-455F-80F0-F592B85E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0C5B8A-1E0C-4114-B863-BF0BF2EC7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E033C3-3B00-41DB-992A-D38D6E72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61F00-2A3A-4892-AB66-96ACE3F88E21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82DF83-6852-475D-AB47-D714D976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5855B0-5961-4783-98E1-72C6C469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9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FB2E1-8E5A-4E4F-A1F0-63E06F61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6CCA81D-941F-415A-8703-FBA1AA938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D92D81-D35C-42C5-A75D-49EBA6A9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A0A1F3-87DB-46C4-8E36-AAB050F5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84A8B-2E41-4117-B37A-88D668AB8342}" type="datetime1">
              <a:rPr lang="ru-RU" smtClean="0"/>
              <a:t>25.06.2023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6F6AB1-32FD-46DE-9212-191C0433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5B20B9-1A4D-4EDE-BCA8-BD20CF4D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16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DA5F-7539-4D72-B4EC-1E7DA86B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F82B30-8A7A-4FA8-B3B4-750A45C1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0A907-853F-4058-B12F-23C810E4A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D4242-6012-4390-9BC5-0FBD6C372CCC}" type="datetime1">
              <a:rPr lang="ru-RU" smtClean="0"/>
              <a:t>25.06.2023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C530CF-1C0D-4746-A551-F82CBBBD6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47193-10C6-4B91-97FA-01CF84611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DBF12-5AF9-4A49-A122-88C547563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1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A00EA-E856-48AF-B133-3D94D55A4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084204"/>
            <a:ext cx="10058400" cy="1489573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«Поиск пропавших животных»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0D905F-32AC-4DD4-BDF0-D3F54DBA6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740068"/>
            <a:ext cx="10775853" cy="1983545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 4 курса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СФУ ИКИТ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Гуськов Д.А.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Яблонский А.П.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88707-0CC7-4516-BC37-A18FE88094D7}"/>
              </a:ext>
            </a:extLst>
          </p:cNvPr>
          <p:cNvSpPr txBox="1"/>
          <p:nvPr/>
        </p:nvSpPr>
        <p:spPr>
          <a:xfrm>
            <a:off x="2318479" y="395046"/>
            <a:ext cx="7555042" cy="236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автономное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«СИБИРСКИЙ ФЕДЕРАЛЬНЫЙ УНИВЕРСИТЕТ»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3820D8-7F70-48D5-96D2-3660AF058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9" y="491675"/>
            <a:ext cx="2020522" cy="123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564FB-072B-4BAA-B413-455D4CCB3907}"/>
              </a:ext>
            </a:extLst>
          </p:cNvPr>
          <p:cNvSpPr txBox="1"/>
          <p:nvPr/>
        </p:nvSpPr>
        <p:spPr>
          <a:xfrm>
            <a:off x="4117135" y="5631957"/>
            <a:ext cx="3957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Красноярск 2023</a:t>
            </a:r>
          </a:p>
        </p:txBody>
      </p:sp>
    </p:spTree>
    <p:extLst>
      <p:ext uri="{BB962C8B-B14F-4D97-AF65-F5344CB8AC3E}">
        <p14:creationId xmlns:p14="http://schemas.microsoft.com/office/powerpoint/2010/main" val="356630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6C219-CA2C-4AEF-A345-FC0CBE48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28AD917-2174-4E0D-B513-A1EC5749323E}"/>
              </a:ext>
            </a:extLst>
          </p:cNvPr>
          <p:cNvSpPr txBox="1">
            <a:spLocks/>
          </p:cNvSpPr>
          <p:nvPr/>
        </p:nvSpPr>
        <p:spPr>
          <a:xfrm>
            <a:off x="701335" y="0"/>
            <a:ext cx="11490665" cy="74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448C68-2D1E-46EA-87E3-1B1E354B7762}"/>
              </a:ext>
            </a:extLst>
          </p:cNvPr>
          <p:cNvSpPr/>
          <p:nvPr/>
        </p:nvSpPr>
        <p:spPr>
          <a:xfrm>
            <a:off x="701334" y="748109"/>
            <a:ext cx="111414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Тестирование проводилось вручную. Были протестированы следующие функции: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корректность регистрации и авторизации</a:t>
            </a:r>
            <a:r>
              <a:rPr lang="en-US" sz="2000" dirty="0"/>
              <a:t> </a:t>
            </a:r>
            <a:r>
              <a:rPr lang="ru-RU" sz="2000" dirty="0"/>
              <a:t>путем ввода неверных либо некорректных данных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/>
              <a:t>добавление старого объявления в архив путем изменения даты вперед на 31 день на сервере.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отправка формы на почту;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загрузка фотографии при создании объявления путем выбора файлов неверного формата;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простая анти-спам капча путем ввода неверного числа.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3304DE-84BA-4574-B249-F544599E8B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000" y="3353877"/>
            <a:ext cx="5563342" cy="27560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753AE0-2AEE-4393-B728-2DCD1DF7E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43" y="3329464"/>
            <a:ext cx="6129260" cy="27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8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96F25-0FB0-D487-785F-AD8A92C3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проведённой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65265-159E-7AFE-E88F-F9A58DA58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проведённой работы были выполнены следующие 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проектов со схожим функционалом, а также анализ целевой аудитории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основании анализа предметной области были определены функциональные требования сайта;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Разработаны макет сайта и база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основной функционал сайта;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 разработан функционал для администратора и модератора;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тестирования функционала.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87BBA9-E02E-4943-584B-B2FAEA0E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z="20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146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D178D-B410-4CB2-B348-C6EC384C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380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B5F57C-508B-45C3-BA2C-D238FE1B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z="2000" smtClean="0"/>
              <a:t>12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9429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5ECC0-EF4C-4090-B834-751F47BB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87"/>
            <a:ext cx="10515600" cy="54610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56833-2E04-4C26-8E4B-9BE8741D3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189609"/>
            <a:ext cx="11318606" cy="5260404"/>
          </a:xfrm>
        </p:spPr>
        <p:txBody>
          <a:bodyPr>
            <a:normAutofit/>
          </a:bodyPr>
          <a:lstStyle/>
          <a:p>
            <a:pPr marL="0" indent="5397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создание интуитивно понятного и доступного веб-ресурса, который позволит владельцам пропавших животных быстро сообщать о случаях их исчезновения, а также связаться с другими пользователями и волонтерами. </a:t>
            </a:r>
          </a:p>
          <a:p>
            <a:pPr marL="0" indent="53975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аналогов и целевой аудитории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функциональные требования и на их основе определить средства разработки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интерфейс и базу данных сайта;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⁃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основной функционал и провести его тестирование.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49C129-5211-4F8B-8A7B-58A1DE1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z="2000" smtClean="0"/>
              <a:t>2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772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5BCC0-A040-40A7-91A5-FE1C5B97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07" y="365125"/>
            <a:ext cx="10998693" cy="65580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E235764-3FED-488A-815A-A3BD5183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5BDF660-24F1-4E9D-86E3-73B393B3A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48988"/>
              </p:ext>
            </p:extLst>
          </p:nvPr>
        </p:nvGraphicFramePr>
        <p:xfrm>
          <a:off x="596653" y="1130797"/>
          <a:ext cx="10814111" cy="5463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5876">
                  <a:extLst>
                    <a:ext uri="{9D8B030D-6E8A-4147-A177-3AD203B41FA5}">
                      <a16:colId xmlns:a16="http://schemas.microsoft.com/office/drawing/2014/main" val="1875554709"/>
                    </a:ext>
                  </a:extLst>
                </a:gridCol>
                <a:gridCol w="2315966">
                  <a:extLst>
                    <a:ext uri="{9D8B030D-6E8A-4147-A177-3AD203B41FA5}">
                      <a16:colId xmlns:a16="http://schemas.microsoft.com/office/drawing/2014/main" val="3466461747"/>
                    </a:ext>
                  </a:extLst>
                </a:gridCol>
                <a:gridCol w="1880110">
                  <a:extLst>
                    <a:ext uri="{9D8B030D-6E8A-4147-A177-3AD203B41FA5}">
                      <a16:colId xmlns:a16="http://schemas.microsoft.com/office/drawing/2014/main" val="173206423"/>
                    </a:ext>
                  </a:extLst>
                </a:gridCol>
                <a:gridCol w="2262159">
                  <a:extLst>
                    <a:ext uri="{9D8B030D-6E8A-4147-A177-3AD203B41FA5}">
                      <a16:colId xmlns:a16="http://schemas.microsoft.com/office/drawing/2014/main" val="2793057709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Критерий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</a:t>
                      </a:r>
                      <a:r>
                        <a:rPr lang="ru-RU" sz="1600" dirty="0">
                          <a:effectLst/>
                        </a:rPr>
                        <a:t>«</a:t>
                      </a:r>
                      <a:r>
                        <a:rPr lang="en-US" sz="1600" dirty="0">
                          <a:effectLst/>
                        </a:rPr>
                        <a:t>poiskzverei.ru</a:t>
                      </a:r>
                      <a:r>
                        <a:rPr lang="ru-RU" sz="1600" dirty="0">
                          <a:effectLst/>
                        </a:rPr>
                        <a:t>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</a:t>
                      </a:r>
                      <a:r>
                        <a:rPr lang="en-US" sz="1600" dirty="0">
                          <a:effectLst/>
                        </a:rPr>
                        <a:t>pet911.ru</a:t>
                      </a:r>
                      <a:r>
                        <a:rPr lang="ru-RU" sz="1600" dirty="0">
                          <a:effectLst/>
                        </a:rPr>
                        <a:t>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«</a:t>
                      </a:r>
                      <a:r>
                        <a:rPr lang="en-US" sz="1600" dirty="0">
                          <a:effectLst/>
                        </a:rPr>
                        <a:t>FoundPets.ru</a:t>
                      </a:r>
                      <a:r>
                        <a:rPr lang="ru-RU" sz="1600" dirty="0">
                          <a:effectLst/>
                        </a:rPr>
                        <a:t>»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314146"/>
                  </a:ext>
                </a:extLst>
              </a:tr>
              <a:tr h="3496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Привлекательный дизайн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68415"/>
                  </a:ext>
                </a:extLst>
              </a:tr>
              <a:tr h="4638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Связь с ветеринарными клиниками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636969"/>
                  </a:ext>
                </a:extLst>
              </a:tr>
              <a:tr h="409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Понятный интерфейс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8428606"/>
                  </a:ext>
                </a:extLst>
              </a:tr>
              <a:tr h="6728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Фильтрация поиска по критериям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917958"/>
                  </a:ext>
                </a:extLst>
              </a:tr>
              <a:tr h="4600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обратной связи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3429151"/>
                  </a:ext>
                </a:extLst>
              </a:tr>
              <a:tr h="582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Возможность авторизации/регистрации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7852015"/>
                  </a:ext>
                </a:extLst>
              </a:tr>
              <a:tr h="7498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Возможность взаимодействия пользователей между собой в комментариях под объявлениями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6475101"/>
                  </a:ext>
                </a:extLst>
              </a:tr>
              <a:tr h="49621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Список объявлений на главной странице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4626568"/>
                  </a:ext>
                </a:extLst>
              </a:tr>
              <a:tr h="6993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Раздел для связи с администратором или модератором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294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30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763A7-D8EB-41F6-9C1D-9DD2D29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125"/>
            <a:ext cx="10581443" cy="3651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«Пользователей»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A0FC5A-60B1-4DDC-B25D-296239B5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z="2000" smtClean="0"/>
              <a:t>4</a:t>
            </a:fld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98FB8C-150C-4291-9254-65653A5EAD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0155" y="1517332"/>
            <a:ext cx="4086860" cy="44170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4FF7E0-A535-4D54-8E44-DD9D3AAE72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94813" y="807868"/>
            <a:ext cx="4086860" cy="59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0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763A7-D8EB-41F6-9C1D-9DD2D29AC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2" y="0"/>
            <a:ext cx="11869446" cy="104756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«Супер-пользователей»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A0FC5A-60B1-4DDC-B25D-296239B5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z="2000" smtClean="0"/>
              <a:t>5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98B45C-7A26-42F4-9E0A-4D690D80B0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042" y="1614511"/>
            <a:ext cx="3989586" cy="43690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C25723B-C7A5-43BB-BA22-84D79F1FC9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504950"/>
            <a:ext cx="3791903" cy="45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0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B1AA01-AD27-4A40-9716-ACF13478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F8CD369-0341-4C2E-8EBE-AB3EBD5BD873}"/>
              </a:ext>
            </a:extLst>
          </p:cNvPr>
          <p:cNvSpPr txBox="1">
            <a:spLocks/>
          </p:cNvSpPr>
          <p:nvPr/>
        </p:nvSpPr>
        <p:spPr>
          <a:xfrm>
            <a:off x="701335" y="0"/>
            <a:ext cx="11907915" cy="98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C4FFAC1-63E7-4BF5-9310-B211B7085D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0" r="20201"/>
          <a:stretch/>
        </p:blipFill>
        <p:spPr bwMode="auto">
          <a:xfrm>
            <a:off x="10121330" y="286778"/>
            <a:ext cx="1912289" cy="194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469CE7D-4B63-4CF2-92DF-891C11F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742" y="252146"/>
            <a:ext cx="1948800" cy="19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3D03F21-0D72-4B9A-99F7-674AD0F86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741" y="2269579"/>
            <a:ext cx="1948801" cy="1403931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51D4358-8C01-4174-ABAC-68626B146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570" y="3820560"/>
            <a:ext cx="3577259" cy="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417E606-5847-4001-8A5F-53F208AC4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906" y="2235577"/>
            <a:ext cx="1948801" cy="14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33A7F2A-8970-4A35-B7D0-4D9911BC1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237" y="4516635"/>
            <a:ext cx="3831924" cy="181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3266698-4571-49FE-8A33-0DE879097F08}"/>
              </a:ext>
            </a:extLst>
          </p:cNvPr>
          <p:cNvSpPr/>
          <p:nvPr/>
        </p:nvSpPr>
        <p:spPr>
          <a:xfrm>
            <a:off x="421172" y="1008964"/>
            <a:ext cx="7439482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Анализировав функциональные требования, проведя аналитику сайтов со схожим функционалом и аудитории, было решено выбрать следующие инструменты для реализации данного веб-сайта:</a:t>
            </a: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Python;</a:t>
            </a:r>
            <a:endParaRPr lang="ru-RU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Django;</a:t>
            </a:r>
            <a:endParaRPr lang="ru-RU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Pillow;</a:t>
            </a:r>
            <a:endParaRPr lang="ru-RU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sz="20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lang="en-US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 SQLite3.</a:t>
            </a:r>
          </a:p>
        </p:txBody>
      </p:sp>
    </p:spTree>
    <p:extLst>
      <p:ext uri="{BB962C8B-B14F-4D97-AF65-F5344CB8AC3E}">
        <p14:creationId xmlns:p14="http://schemas.microsoft.com/office/powerpoint/2010/main" val="24133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06DE78-9E50-42D5-B67C-B54AE0D1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7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5DA791-6661-4B24-9A4B-9265A481B417}"/>
              </a:ext>
            </a:extLst>
          </p:cNvPr>
          <p:cNvSpPr txBox="1">
            <a:spLocks/>
          </p:cNvSpPr>
          <p:nvPr/>
        </p:nvSpPr>
        <p:spPr>
          <a:xfrm>
            <a:off x="701335" y="0"/>
            <a:ext cx="11907915" cy="74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Устройство сайта. Макет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1CB894-AEA7-4ABB-AD87-3A6F4632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748109"/>
            <a:ext cx="11176247" cy="56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6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06DE78-9E50-42D5-B67C-B54AE0D1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8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75DA791-6661-4B24-9A4B-9265A481B417}"/>
              </a:ext>
            </a:extLst>
          </p:cNvPr>
          <p:cNvSpPr txBox="1">
            <a:spLocks/>
          </p:cNvSpPr>
          <p:nvPr/>
        </p:nvSpPr>
        <p:spPr>
          <a:xfrm>
            <a:off x="701335" y="0"/>
            <a:ext cx="11490665" cy="74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EFD37F-034D-4163-803E-B682AA6218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869950"/>
            <a:ext cx="6324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2525196-FAA1-4C14-84C5-0530671AFADA}"/>
              </a:ext>
            </a:extLst>
          </p:cNvPr>
          <p:cNvSpPr/>
          <p:nvPr/>
        </p:nvSpPr>
        <p:spPr>
          <a:xfrm>
            <a:off x="419100" y="869950"/>
            <a:ext cx="50292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 состоит из 7 таблиц, а именно: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users_type_of_animal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хранит данные о виде животного;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users_posts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хранит данные об объявлениях;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users_category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хранит данные о категории объявления;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хранит данные комментариев;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auth_user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хранит данные о пользователе;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users_role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названия ролей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users_list_role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- хранит данные о ролях всех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63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E49683-274B-479F-8FE4-C05C366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DBF12-5AF9-4A49-A122-88C547563AC2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9FDC393-3CA6-4DEC-9CB9-5CB2E1C59D77}"/>
              </a:ext>
            </a:extLst>
          </p:cNvPr>
          <p:cNvSpPr txBox="1">
            <a:spLocks/>
          </p:cNvSpPr>
          <p:nvPr/>
        </p:nvSpPr>
        <p:spPr>
          <a:xfrm>
            <a:off x="701335" y="0"/>
            <a:ext cx="11490665" cy="748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основных функций сайта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2791AA0-8AAB-4DC0-BE04-1628772A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5" y="880081"/>
            <a:ext cx="10408890" cy="53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90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</TotalTime>
  <Words>487</Words>
  <Application>Microsoft Office PowerPoint</Application>
  <PresentationFormat>Широкоэкранный</PresentationFormat>
  <Paragraphs>108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Сайт «Поиск пропавших животных»</vt:lpstr>
      <vt:lpstr>Цель и задачи</vt:lpstr>
      <vt:lpstr>Анализ предметной области</vt:lpstr>
      <vt:lpstr>Функциональные требования «Пользователей»</vt:lpstr>
      <vt:lpstr>Функциональные требования «Супер-пользователей»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проведённой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Микроконтроллерная система испытании автомобильных узлов</dc:title>
  <dc:creator>Даниил Сапожников</dc:creator>
  <cp:lastModifiedBy>Guskoff_Note</cp:lastModifiedBy>
  <cp:revision>17</cp:revision>
  <dcterms:created xsi:type="dcterms:W3CDTF">2022-03-19T09:15:35Z</dcterms:created>
  <dcterms:modified xsi:type="dcterms:W3CDTF">2023-06-25T23:10:49Z</dcterms:modified>
</cp:coreProperties>
</file>