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C750A9-FC33-4B29-A1EA-6912061FAED0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D8003D-6A53-4270-BCB6-B954CB32B2B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Проектная работа на тему:</a:t>
            </a:r>
            <a:br>
              <a:rPr lang="ru-RU" dirty="0" smtClean="0"/>
            </a:br>
            <a:r>
              <a:rPr lang="ru-RU" dirty="0" smtClean="0"/>
              <a:t>«Чат-бот ВКонтакте»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Мешков Никита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Кашапов Камиль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создании программы использовались следующие библиотеки: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</a:t>
            </a:r>
            <a:r>
              <a:rPr lang="ru-RU" dirty="0" smtClean="0"/>
              <a:t>работа с БД</a:t>
            </a:r>
          </a:p>
          <a:p>
            <a:r>
              <a:rPr lang="en-US" dirty="0" smtClean="0"/>
              <a:t>Vk_api – </a:t>
            </a:r>
            <a:r>
              <a:rPr lang="ru-RU" dirty="0" smtClean="0"/>
              <a:t>подключение и работа с сообществом ВК</a:t>
            </a:r>
          </a:p>
          <a:p>
            <a:r>
              <a:rPr lang="en-US" dirty="0" smtClean="0"/>
              <a:t>Random – </a:t>
            </a:r>
            <a:r>
              <a:rPr lang="ru-RU" dirty="0" smtClean="0"/>
              <a:t>для корректной работы </a:t>
            </a:r>
            <a:r>
              <a:rPr lang="en-US" dirty="0" smtClean="0"/>
              <a:t>vk_api, </a:t>
            </a:r>
            <a:r>
              <a:rPr lang="ru-RU" dirty="0" smtClean="0"/>
              <a:t>добавление кликов</a:t>
            </a:r>
          </a:p>
          <a:p>
            <a:r>
              <a:rPr lang="en-US" dirty="0" err="1" smtClean="0"/>
              <a:t>Datetime</a:t>
            </a:r>
            <a:r>
              <a:rPr lang="en-US" dirty="0" smtClean="0"/>
              <a:t> - </a:t>
            </a:r>
            <a:r>
              <a:rPr lang="ru-RU" dirty="0" err="1" smtClean="0"/>
              <a:t>логирование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115212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Цель работы – создание игрового чат – бота ВКонтакте с использованием библиотеки </a:t>
            </a:r>
            <a:r>
              <a:rPr lang="en-US" dirty="0" smtClean="0"/>
              <a:t>vk_api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87688"/>
          </a:xfrm>
        </p:spPr>
        <p:txBody>
          <a:bodyPr/>
          <a:lstStyle/>
          <a:p>
            <a:r>
              <a:rPr lang="ru-RU" dirty="0" smtClean="0"/>
              <a:t>Научиться работать с </a:t>
            </a:r>
            <a:r>
              <a:rPr lang="en-US" dirty="0" smtClean="0"/>
              <a:t>WEB-</a:t>
            </a:r>
            <a:r>
              <a:rPr lang="ru-RU" dirty="0" smtClean="0"/>
              <a:t>ом с помощью </a:t>
            </a:r>
            <a:r>
              <a:rPr lang="en-US" dirty="0" smtClean="0"/>
              <a:t>python’</a:t>
            </a:r>
            <a:r>
              <a:rPr lang="ru-RU" dirty="0" smtClean="0"/>
              <a:t>а</a:t>
            </a:r>
          </a:p>
          <a:p>
            <a:r>
              <a:rPr lang="ru-RU" dirty="0" smtClean="0"/>
              <a:t>Создать рабочую программу с учетом полученных знаний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Это – чат бот, который работает в соцсети ВКонтакте. Это своего рода </a:t>
            </a:r>
            <a:r>
              <a:rPr lang="ru-RU" dirty="0" err="1" smtClean="0"/>
              <a:t>игра-кликер</a:t>
            </a:r>
            <a:r>
              <a:rPr lang="ru-RU" dirty="0" smtClean="0"/>
              <a:t>, оформленная в виде чата с сообществом. Через чат с пользователем осуществляется весь игровой процесс. Пользователь может как вводить сообщения сам, так и нажимать на уже готовые «кнопки» - благо, ВК это позволяет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Программа подключается к сообществу с помощью ключа доступа, затем начинает считывать сообщения. Если они относятся к игровому процессу – она его продолжает, если нет – помогает возобновить его. Все достижения игроков, их состояние записываются в БД </a:t>
            </a:r>
            <a:r>
              <a:rPr lang="en-US" dirty="0" smtClean="0"/>
              <a:t>sqlite, </a:t>
            </a:r>
            <a:r>
              <a:rPr lang="ru-RU" dirty="0" smtClean="0"/>
              <a:t>которая автоматически сохраняет изменения каждую минуту. Чтобы можно было отследить поведение программы, была добавлена функция </a:t>
            </a:r>
            <a:r>
              <a:rPr lang="ru-RU" dirty="0" err="1" smtClean="0"/>
              <a:t>логирования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1143000"/>
          </a:xfrm>
        </p:spPr>
        <p:txBody>
          <a:bodyPr/>
          <a:lstStyle/>
          <a:p>
            <a:r>
              <a:rPr lang="ru-RU" dirty="0" smtClean="0"/>
              <a:t>Пример работы: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пользователь впервые пишет боту, его просят зарегистрироваться: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36" r="493"/>
          <a:stretch>
            <a:fillRect/>
          </a:stretch>
        </p:blipFill>
        <p:spPr bwMode="auto">
          <a:xfrm>
            <a:off x="755576" y="2924944"/>
            <a:ext cx="6264696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Если имя удовлетворяет требованиям, </a:t>
            </a:r>
            <a:r>
              <a:rPr lang="ru-RU" dirty="0" smtClean="0"/>
              <a:t>то игра запускается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1530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этой работе используется двухтабличная БД, </a:t>
            </a:r>
            <a:r>
              <a:rPr lang="en-US" dirty="0" smtClean="0"/>
              <a:t>ER-</a:t>
            </a:r>
            <a:r>
              <a:rPr lang="ru-RU" dirty="0" smtClean="0"/>
              <a:t>диаграмма которой имеет вид: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 таблице </a:t>
            </a:r>
            <a:r>
              <a:rPr lang="en-US" sz="2000" dirty="0" smtClean="0"/>
              <a:t>users </a:t>
            </a:r>
            <a:r>
              <a:rPr lang="ru-RU" sz="2000" dirty="0" smtClean="0"/>
              <a:t>хранятся пользователи и их </a:t>
            </a:r>
            <a:r>
              <a:rPr lang="ru-RU" sz="2000" dirty="0" err="1" smtClean="0"/>
              <a:t>коины</a:t>
            </a:r>
            <a:r>
              <a:rPr lang="ru-RU" sz="2000" dirty="0" smtClean="0"/>
              <a:t>.</a:t>
            </a:r>
          </a:p>
          <a:p>
            <a:pPr>
              <a:buNone/>
            </a:pPr>
            <a:r>
              <a:rPr lang="ru-RU" sz="2000" dirty="0" smtClean="0"/>
              <a:t>В таблице </a:t>
            </a:r>
            <a:r>
              <a:rPr lang="en-US" sz="2000" dirty="0" err="1" smtClean="0"/>
              <a:t>modificators</a:t>
            </a:r>
            <a:r>
              <a:rPr lang="en-US" sz="2000" dirty="0" smtClean="0"/>
              <a:t> </a:t>
            </a:r>
            <a:r>
              <a:rPr lang="ru-RU" sz="2000" dirty="0" smtClean="0"/>
              <a:t>хранятся модификаторы и их свойства</a:t>
            </a:r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5295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ru-RU" dirty="0" smtClean="0"/>
              <a:t>Никита: </a:t>
            </a:r>
          </a:p>
          <a:p>
            <a:pPr lvl="1"/>
            <a:r>
              <a:rPr lang="ru-RU" dirty="0" smtClean="0"/>
              <a:t>Создание/работа с модификаторами</a:t>
            </a:r>
          </a:p>
          <a:p>
            <a:pPr lvl="1"/>
            <a:r>
              <a:rPr lang="ru-RU" dirty="0" smtClean="0"/>
              <a:t>Работа с БД, создание таблицы модификаторов</a:t>
            </a:r>
          </a:p>
          <a:p>
            <a:pPr lvl="1"/>
            <a:r>
              <a:rPr lang="ru-RU" dirty="0" smtClean="0"/>
              <a:t>Создание/работа с кликами и </a:t>
            </a:r>
            <a:r>
              <a:rPr lang="ru-RU" dirty="0" err="1" smtClean="0"/>
              <a:t>коинами</a:t>
            </a:r>
            <a:endParaRPr lang="ru-RU" dirty="0" smtClean="0"/>
          </a:p>
          <a:p>
            <a:pPr lvl="1"/>
            <a:r>
              <a:rPr lang="ru-RU" dirty="0" smtClean="0"/>
              <a:t>Анекдоты!</a:t>
            </a:r>
          </a:p>
          <a:p>
            <a:r>
              <a:rPr lang="ru-RU" dirty="0" smtClean="0"/>
              <a:t>Камиль:</a:t>
            </a:r>
          </a:p>
          <a:p>
            <a:pPr lvl="1"/>
            <a:r>
              <a:rPr lang="ru-RU" dirty="0" smtClean="0"/>
              <a:t>Создание каркаса бота/регистрация новых игроков</a:t>
            </a:r>
          </a:p>
          <a:p>
            <a:pPr lvl="1"/>
            <a:r>
              <a:rPr lang="ru-RU" dirty="0" smtClean="0"/>
              <a:t>Авто-сохранение/</a:t>
            </a:r>
            <a:r>
              <a:rPr lang="ru-RU" dirty="0" err="1" smtClean="0"/>
              <a:t>логирование</a:t>
            </a:r>
            <a:endParaRPr lang="ru-RU" dirty="0" smtClean="0"/>
          </a:p>
          <a:p>
            <a:pPr lvl="1"/>
            <a:r>
              <a:rPr lang="ru-RU" dirty="0" smtClean="0"/>
              <a:t>Меню функций и опция передачи </a:t>
            </a:r>
            <a:r>
              <a:rPr lang="ru-RU" dirty="0" err="1" smtClean="0"/>
              <a:t>коинов</a:t>
            </a:r>
            <a:endParaRPr lang="ru-RU" dirty="0" smtClean="0"/>
          </a:p>
          <a:p>
            <a:pPr lvl="1"/>
            <a:r>
              <a:rPr lang="ru-RU" dirty="0" smtClean="0"/>
              <a:t>Работа с БД, создание таблицы пользователей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</TotalTime>
  <Words>298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Проектная работа на тему: «Чат-бот ВКонтакте»</vt:lpstr>
      <vt:lpstr>Цель</vt:lpstr>
      <vt:lpstr>Задачи</vt:lpstr>
      <vt:lpstr>Что это?</vt:lpstr>
      <vt:lpstr>Как это работает?</vt:lpstr>
      <vt:lpstr>Пример работы:</vt:lpstr>
      <vt:lpstr>Слайд 7</vt:lpstr>
      <vt:lpstr>База данных</vt:lpstr>
      <vt:lpstr>Распределение задач</vt:lpstr>
      <vt:lpstr>Дополнительные библиотеки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на тему: «Чат-бот ВКонтакте»</dc:title>
  <dc:creator>Камиль Кашапов</dc:creator>
  <cp:lastModifiedBy>Камиль Кашапов</cp:lastModifiedBy>
  <cp:revision>11</cp:revision>
  <dcterms:created xsi:type="dcterms:W3CDTF">2022-04-21T16:22:47Z</dcterms:created>
  <dcterms:modified xsi:type="dcterms:W3CDTF">2022-04-22T10:00:52Z</dcterms:modified>
</cp:coreProperties>
</file>