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64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65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583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451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1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304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080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191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3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85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7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1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2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61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76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50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31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0780C4-631E-45DC-9C33-E9D5AC8322B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0686-B977-4B76-936D-5B650E1FD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371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9400" y="606668"/>
            <a:ext cx="9527700" cy="1556239"/>
          </a:xfrm>
        </p:spPr>
        <p:txBody>
          <a:bodyPr/>
          <a:lstStyle/>
          <a:p>
            <a:r>
              <a:rPr lang="ru-RU" sz="4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Полезные инструменты для повседневной жизни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61263" y="4355349"/>
            <a:ext cx="4102845" cy="1324482"/>
          </a:xfrm>
        </p:spPr>
        <p:txBody>
          <a:bodyPr/>
          <a:lstStyle/>
          <a:p>
            <a:r>
              <a:rPr lang="ru-RU" dirty="0" smtClean="0"/>
              <a:t>Выполнил: </a:t>
            </a:r>
            <a:r>
              <a:rPr lang="ru-RU" dirty="0" err="1" smtClean="0"/>
              <a:t>миргасимов</a:t>
            </a:r>
            <a:r>
              <a:rPr lang="ru-RU" dirty="0" smtClean="0"/>
              <a:t> </a:t>
            </a:r>
            <a:r>
              <a:rPr lang="ru-RU" dirty="0" err="1" smtClean="0"/>
              <a:t>камиль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5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7611" y="698903"/>
            <a:ext cx="9025426" cy="3257635"/>
          </a:xfrm>
        </p:spPr>
        <p:txBody>
          <a:bodyPr/>
          <a:lstStyle/>
          <a:p>
            <a:r>
              <a:rPr lang="ru-RU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Цель: создать программу, в которой вы будете следить за важными ежедневными факторами</a:t>
            </a:r>
            <a:r>
              <a:rPr lang="ru-RU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ru-RU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Я считаю, что этот проект актуален в наше время, так как он упрощает жизнь и с помощью него вы можете наглядно прослеживать выполнение некоторых задач.</a:t>
            </a:r>
          </a:p>
          <a:p>
            <a:r>
              <a:rPr lang="ru-RU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С помощью моей программы вы сможете управлять доходами/расходами, следить сколько времени потрачено на подготовку к экзамену, чтение книг, физические упражнения. </a:t>
            </a:r>
            <a:endParaRPr lang="ru-RU" dirty="0"/>
          </a:p>
          <a:p>
            <a:endParaRPr lang="ru-RU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ru-RU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1026" name="Picture 2" descr="https://im0-tub-ru.yandex.net/i?id=5321d0a21634d37b7795637ad4d00914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68" y="3660299"/>
            <a:ext cx="4040862" cy="30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6258" y="773723"/>
            <a:ext cx="9359534" cy="506436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Классы:</a:t>
            </a:r>
          </a:p>
          <a:p>
            <a:pPr marL="457200" indent="-457200">
              <a:buAutoNum type="arabicPeriod"/>
            </a:pPr>
            <a:r>
              <a:rPr lang="en-US" dirty="0" smtClean="0"/>
              <a:t>Sport. </a:t>
            </a:r>
            <a:r>
              <a:rPr lang="ru-RU" dirty="0" smtClean="0"/>
              <a:t>Данный класс предоставляет возможность следить за выполнением некоторых физических упражнений.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MoneyManagement</a:t>
            </a:r>
            <a:r>
              <a:rPr lang="en-US" dirty="0" smtClean="0"/>
              <a:t>. </a:t>
            </a:r>
            <a:r>
              <a:rPr lang="ru-RU" dirty="0" smtClean="0"/>
              <a:t>С помощью него вы сможете наблюдать за своими доходами</a:t>
            </a:r>
            <a:r>
              <a:rPr lang="en-US" dirty="0" smtClean="0"/>
              <a:t>/</a:t>
            </a:r>
            <a:r>
              <a:rPr lang="ru-RU" dirty="0" smtClean="0"/>
              <a:t>расходами, а так же за остатком денег на счету.</a:t>
            </a:r>
            <a:endParaRPr lang="ru-RU" dirty="0" smtClean="0">
              <a:latin typeface="+mn-lt"/>
            </a:endParaRPr>
          </a:p>
          <a:p>
            <a:pPr marL="457200" lvl="0" indent="-457200">
              <a:buFont typeface="Wingdings 3" charset="2"/>
              <a:buAutoNum type="arabicPeriod"/>
            </a:pPr>
            <a:r>
              <a:rPr lang="en-US" altLang="ru-RU" dirty="0" smtClean="0">
                <a:latin typeface="+mn-lt"/>
                <a:cs typeface="Courier New" panose="02070309020205020404" pitchFamily="49" charset="0"/>
              </a:rPr>
              <a:t>Reading. </a:t>
            </a:r>
            <a:r>
              <a:rPr lang="ru-RU" altLang="ru-RU" dirty="0" smtClean="0">
                <a:latin typeface="+mn-lt"/>
                <a:cs typeface="Courier New" panose="02070309020205020404" pitchFamily="49" charset="0"/>
              </a:rPr>
              <a:t>Он предоставляет возможность смотреть, сколько страниц прочитано.</a:t>
            </a:r>
          </a:p>
          <a:p>
            <a:pPr marL="457200" lvl="0" indent="-457200">
              <a:buFont typeface="Wingdings 3" charset="2"/>
              <a:buAutoNum type="arabicPeriod"/>
            </a:pPr>
            <a:r>
              <a:rPr lang="en-US" altLang="ru-RU" dirty="0" err="1" smtClean="0">
                <a:latin typeface="+mn-lt"/>
                <a:cs typeface="Courier New" panose="02070309020205020404" pitchFamily="49" charset="0"/>
              </a:rPr>
              <a:t>Preparing</a:t>
            </a:r>
            <a:r>
              <a:rPr lang="en-US" altLang="ru-RU" dirty="0" err="1" smtClean="0">
                <a:latin typeface="+mn-lt"/>
                <a:cs typeface="Courier New" panose="02070309020205020404" pitchFamily="49" charset="0"/>
              </a:rPr>
              <a:t>ToExam</a:t>
            </a:r>
            <a:r>
              <a:rPr lang="en-US" altLang="ru-RU" dirty="0" smtClean="0">
                <a:latin typeface="+mn-lt"/>
                <a:cs typeface="Courier New" panose="02070309020205020404" pitchFamily="49" charset="0"/>
              </a:rPr>
              <a:t>. </a:t>
            </a:r>
            <a:r>
              <a:rPr lang="ru-RU" altLang="ru-RU" dirty="0" smtClean="0">
                <a:cs typeface="Courier New" panose="02070309020205020404" pitchFamily="49" charset="0"/>
              </a:rPr>
              <a:t>При </a:t>
            </a:r>
            <a:r>
              <a:rPr lang="ru-RU" altLang="ru-RU" dirty="0">
                <a:cs typeface="Courier New" panose="02070309020205020404" pitchFamily="49" charset="0"/>
              </a:rPr>
              <a:t>помощи него можно следить за количеством уделённых для </a:t>
            </a:r>
            <a:r>
              <a:rPr lang="ru-RU" altLang="ru-RU" dirty="0" smtClean="0">
                <a:cs typeface="Courier New" panose="02070309020205020404" pitchFamily="49" charset="0"/>
              </a:rPr>
              <a:t>подготовки минут.</a:t>
            </a:r>
          </a:p>
          <a:p>
            <a:pPr marL="0" lvl="0" indent="0">
              <a:buNone/>
            </a:pPr>
            <a:r>
              <a:rPr lang="ru-RU" altLang="ru-RU" dirty="0" smtClean="0">
                <a:latin typeface="+mn-lt"/>
                <a:cs typeface="Courier New" panose="02070309020205020404" pitchFamily="49" charset="0"/>
              </a:rPr>
              <a:t>	Так же, для каждого вышеперечисленного класса была реализована возможность удаления данных за конкретную дату.</a:t>
            </a:r>
          </a:p>
          <a:p>
            <a:pPr marL="0" lvl="0" indent="0">
              <a:buNone/>
            </a:pPr>
            <a:r>
              <a:rPr lang="ru-RU" altLang="ru-RU" dirty="0" smtClean="0">
                <a:latin typeface="+mn-lt"/>
                <a:cs typeface="Courier New" panose="02070309020205020404" pitchFamily="49" charset="0"/>
              </a:rPr>
              <a:t>	Реализованы следующие технологии: </a:t>
            </a:r>
            <a:r>
              <a:rPr lang="en-US" altLang="ru-RU" dirty="0" err="1" smtClean="0">
                <a:latin typeface="+mn-lt"/>
                <a:cs typeface="Courier New" panose="02070309020205020404" pitchFamily="49" charset="0"/>
              </a:rPr>
              <a:t>PyQT</a:t>
            </a:r>
            <a:r>
              <a:rPr lang="en-US" altLang="ru-RU" dirty="0" smtClean="0">
                <a:latin typeface="+mn-lt"/>
                <a:cs typeface="Courier New" panose="02070309020205020404" pitchFamily="49" charset="0"/>
              </a:rPr>
              <a:t>, MySQL</a:t>
            </a:r>
            <a:endParaRPr lang="ru-RU" altLang="ru-RU" dirty="0">
              <a:latin typeface="+mn-lt"/>
            </a:endParaRPr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7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3465" y="399964"/>
            <a:ext cx="5490919" cy="778205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1234" y="1868279"/>
            <a:ext cx="8559435" cy="3240051"/>
          </a:xfrm>
        </p:spPr>
        <p:txBody>
          <a:bodyPr/>
          <a:lstStyle/>
          <a:p>
            <a:r>
              <a:rPr lang="ru-RU" dirty="0" smtClean="0"/>
              <a:t>Мы приходим к выводу, что проект будет полезен, ведь вы можете контролировать некоторые, хоть и не все ежедневные задачи. </a:t>
            </a:r>
          </a:p>
          <a:p>
            <a:r>
              <a:rPr lang="ru-RU" dirty="0" smtClean="0"/>
              <a:t>Проект можно развить, добавив больше инструментов и улучшив уже существующие ( возможность редактирования данных, улучшение внешнего вида, и тому подобное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0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187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Courier New</vt:lpstr>
      <vt:lpstr>Wingdings 3</vt:lpstr>
      <vt:lpstr>Ион</vt:lpstr>
      <vt:lpstr>Полезные инструменты для повседневной жизни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Полезные инструменты для повседневной жизни</dc:title>
  <dc:creator>Камиль ©</dc:creator>
  <cp:lastModifiedBy>Камиль ©</cp:lastModifiedBy>
  <cp:revision>4</cp:revision>
  <dcterms:created xsi:type="dcterms:W3CDTF">2019-11-07T17:01:29Z</dcterms:created>
  <dcterms:modified xsi:type="dcterms:W3CDTF">2019-11-07T17:41:28Z</dcterms:modified>
</cp:coreProperties>
</file>