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1898b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1898b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1898b6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1898b6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1898b6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1898b6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KamilAgliev" TargetMode="External"/><Relationship Id="rId4" Type="http://schemas.openxmlformats.org/officeDocument/2006/relationships/hyperlink" Target="https://github.com/KamilAgliev/Projec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COSMO RANGERS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Автор</a:t>
            </a:r>
            <a:r>
              <a:rPr lang="ru"/>
              <a:t>: </a:t>
            </a:r>
            <a:r>
              <a:rPr lang="ru">
                <a:solidFill>
                  <a:srgbClr val="000000"/>
                </a:solidFill>
              </a:rPr>
              <a:t>Аглиев Камиль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			Датa: 2020 год, январь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	COSMO RANGERS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174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Cosmo Rangers - это увлекательная игра на двоих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Цель создания: приятное времяпровождение пользователей в игре, поднятие настроения и появление положительных эмоций!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47150" y="113375"/>
            <a:ext cx="81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		Архитектура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87650" y="1492425"/>
            <a:ext cx="87687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В проекте использованы почти все знания полученные на уроках Яндекс Лицей: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Игровой цикл(while), изображения(load_image()), спрайты(pygame.sprite.Sprite()), анимация(украшение, Explosion), работа с репозиторием(</a:t>
            </a:r>
            <a:r>
              <a:rPr lang="ru" sz="1350">
                <a:solidFill>
                  <a:srgbClr val="000000"/>
                </a:solidFill>
                <a:highlight>
                  <a:srgbClr val="FAFBFC"/>
                </a:highlight>
                <a:uFill>
                  <a:noFill/>
                </a:uFill>
                <a:hlinkClick r:id="rId3"/>
              </a:rPr>
              <a:t>KamilAgliev</a:t>
            </a:r>
            <a:r>
              <a:rPr lang="ru" sz="1350">
                <a:solidFill>
                  <a:srgbClr val="000000"/>
                </a:solidFill>
                <a:highlight>
                  <a:srgbClr val="FAFBFC"/>
                </a:highlight>
              </a:rPr>
              <a:t>/</a:t>
            </a:r>
            <a:r>
              <a:rPr lang="ru" sz="1350">
                <a:solidFill>
                  <a:srgbClr val="000000"/>
                </a:solidFill>
                <a:highlight>
                  <a:srgbClr val="FAFBFC"/>
                </a:highlight>
                <a:uFill>
                  <a:noFill/>
                </a:uFill>
                <a:hlinkClick r:id="rId4"/>
              </a:rPr>
              <a:t>Project</a:t>
            </a:r>
            <a:r>
              <a:rPr lang="ru" sz="1400">
                <a:solidFill>
                  <a:srgbClr val="000000"/>
                </a:solidFill>
              </a:rPr>
              <a:t>, git), столкновения(mask, упомянуто в notice.txt), перемещение(PLAYERS.update()).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Все это есть в коде ---&gt;&gt;&gt; https://github.com/KamilAgliev/Project.git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226400" y="115025"/>
            <a:ext cx="66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Выводы и будущие возможности: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332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Я создал небольшую игру и это показало мне из чего состоит игры изнутри и я рад, что это научился, также я практиковал pygame и достиг определённого уровня в нём.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 будущем можно создать разные оружия для космических кораблей: лазер, </a:t>
            </a:r>
            <a:r>
              <a:rPr lang="ru">
                <a:solidFill>
                  <a:srgbClr val="000000"/>
                </a:solidFill>
              </a:rPr>
              <a:t>самонаводящиеся ракеты, мечи по бокам(при касании меча противник погибает)</a:t>
            </a:r>
            <a:r>
              <a:rPr lang="ru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Также можно по думать над мобильностью: добавить увеличитель скорости или сделать reverse_all(при нажатии на поворот корабль будет двигатся в обратном направлении, что собъёт с толку игроков, и станет ещё сложнее и веселее!)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Альметьевск, 2020(янв)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			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