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378FB-1A2A-4DE7-8E68-95A53103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696CD-5C7A-460A-A3BB-083181C2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DD1B8-B2C9-42A0-A52D-79A5AE55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02C3D-3216-40E7-8E26-50B123C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6476E-E880-43EF-B77D-5CCBFF7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C6CC-3893-41B4-9074-306A0D4A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BDB6D-A99D-4829-AB8C-1651E3F7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1C37C-E9E3-4772-A599-4F770CA1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F2178-E461-4FF7-B9D1-F7C687E9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46D997-43D9-49F7-92CA-49C0800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2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6157B8-059B-4C3E-9FF2-7261DF04B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4DC86B-CC90-4650-B83F-EE6DE6C0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ADE76-01F9-4378-A25D-E8044962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319765-8BEB-4579-BF2E-B3D34B08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77496-36A8-4C75-AF4B-B8DBF7BF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9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F47E6-1F2C-4FFF-B17F-718F71E6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B2BBF-1D34-45C4-AF6F-5830F888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A78AD-8BDF-4191-A9A7-3FFC1E74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DCE85-BAF6-4A05-8828-C11DF93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0C7A5-E056-4182-BB6D-D489BA66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1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503D8-641F-4EFB-9FD0-36DBCAD3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01AC02-460F-4C11-934C-67EE944B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E39EB-CF96-42B1-BB6A-599A1FC4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093D4A-3FB6-4C5B-9412-E517F16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E620D-7C9D-4D38-8ACC-6C96650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3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01AA6-E2B8-46D2-89D0-D6123DCF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F17F9-20E0-441F-8C1D-B539A28B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F7D996-A2D8-4806-B2A2-79D5F266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8DE48-5B0A-403C-A6F0-2EE2865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2FBCE-6469-4C38-9C22-E2480FB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D2A95-828A-4E76-BA3F-E4F29882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6D35-DC87-4E25-AAF0-62186DAF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A4F58D-674A-40E1-8A66-4D486A12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3EFD03-2BFD-4F0C-9E4D-DA4CD080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CB035C-E733-489C-928A-FC4B2D4F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29ED6E-D555-47D8-A62D-EFF50F20A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3F46D8-F188-4D03-963F-E17104AE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743721-7FD1-4EFC-B387-91C4C9ED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BFBF83-D10D-4E37-AFA3-871B6AB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FF7E9-0C02-4AAB-9B57-F07B378F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1078D1-73FD-46F3-9648-1A575D2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6C64D2-34A6-4FFA-ADAE-F30B1E37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F33F8D-6D53-49F3-AC41-5249845E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D48D36-2503-435B-B2F9-64B0AD59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13EE06-28D3-4324-A7B3-1E02AB9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222440-FF19-4218-AC86-4DACF075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1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E5486-484D-4304-A78F-600DD8EC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EEBB9-23EE-4F09-817E-DD54164F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9164B6-FD18-4971-9114-02B122BC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E47DD-BCDA-4160-95C2-3CBA014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D552D6-0D84-4821-8333-98C88249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10795D-B864-4758-A67C-F604B538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2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FECDB-0681-4287-92F8-44DAC655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5439CD-18B7-40BE-A1EE-DE1C57BA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AE506C-3C1C-4D9D-9042-4062C8C7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E7198-A635-447F-A488-3D9B193D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B5CB20-0825-48BF-86FA-59050727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AFC893-4E19-4012-9F98-BCE1BEEA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BCFA7-B64B-4CDD-AAB3-65A6097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9F64E1-B902-4876-BF86-0C7142F1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359DD-BAD5-4967-A0C6-8071A90A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E66D-9258-4A39-B230-065313B8356E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A5DC3-2A76-426F-A836-32F0BD89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B658C-E6F9-4D13-B1F2-D5476EB80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BC21-D66F-408F-B2B2-9CD574BC4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A764-A636-431B-B7FD-432B8611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2345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Мой проект – Телеграмм бот </a:t>
            </a:r>
            <a:r>
              <a:rPr lang="en-US" dirty="0" err="1"/>
              <a:t>Myeng</a:t>
            </a:r>
            <a:r>
              <a:rPr lang="en-US" dirty="0"/>
              <a:t>, </a:t>
            </a:r>
            <a:r>
              <a:rPr lang="ru-RU" dirty="0"/>
              <a:t>для изучения английского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3F5FF-E865-4DE5-8CB0-07DA2A42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691" y="342900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Наименование образовательной организации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МАОУ Лицей-интернат №1 г. Альметьевска</a:t>
            </a:r>
          </a:p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Аглиев</a:t>
            </a:r>
            <a:r>
              <a:rPr lang="ru-RU" dirty="0"/>
              <a:t> Камиль </a:t>
            </a:r>
            <a:r>
              <a:rPr lang="ru-RU" dirty="0" err="1"/>
              <a:t>Марселевич</a:t>
            </a:r>
            <a:r>
              <a:rPr lang="ru-RU" dirty="0"/>
              <a:t>, 9б класс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Искаков Нияз </a:t>
            </a:r>
            <a:r>
              <a:rPr lang="ru-RU" dirty="0" err="1"/>
              <a:t>Ильдусович</a:t>
            </a:r>
            <a:endParaRPr lang="ru-RU" dirty="0"/>
          </a:p>
          <a:p>
            <a:r>
              <a:rPr lang="ru-RU" dirty="0"/>
              <a:t>2020 год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3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F9DA0-438C-455B-B0A1-6721E811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ru-RU" dirty="0"/>
              <a:t>Мой проект.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5C22A-0E28-4234-AF52-7F89F0F0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качестве проекта я выбрал телеграмм бота для изучения английского, так как сам очень люблю английский и понимаю, что в процессе обучения приходиться использовать разные интернет ресурсы.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Своим проектом я хочу помочь людям, которые заинтересованы в английского и хотят его изучать. Когда бот был готов, я попросил некоторых знакомых протестировать бота и я был приятно удивлен их отзывами: они сказали, что бот сделан интересно, что он помог заинтересоваться в английском и понять, как его изучать.</a:t>
            </a:r>
          </a:p>
          <a:p>
            <a:pPr marL="0" indent="0">
              <a:buNone/>
            </a:pPr>
            <a:r>
              <a:rPr lang="ru-RU" dirty="0"/>
              <a:t>Проектным продуктом является сам телеграмм бот, он и помогает изучать английский через мессенджер.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66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99C9-17EF-4B91-9EAD-7CDADB2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6616" y="302981"/>
            <a:ext cx="10622872" cy="1325563"/>
          </a:xfrm>
        </p:spPr>
        <p:txBody>
          <a:bodyPr/>
          <a:lstStyle/>
          <a:p>
            <a:r>
              <a:rPr lang="ru-RU" dirty="0"/>
              <a:t>				План действий,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CE834-F457-4083-8453-B354198A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1.Разработать базы данных для работы с пользователями:</a:t>
            </a:r>
          </a:p>
          <a:p>
            <a:pPr marL="457200" lvl="1" indent="0">
              <a:buNone/>
            </a:pPr>
            <a:r>
              <a:rPr lang="ru-RU" dirty="0"/>
              <a:t>У меня получилось 3 таблицы: пользователи, тесты (по словам пройденной темы), и вопросы к тестам</a:t>
            </a:r>
          </a:p>
          <a:p>
            <a:pPr marL="457200" lvl="1" indent="0">
              <a:buNone/>
            </a:pPr>
            <a:r>
              <a:rPr lang="ru-RU" dirty="0"/>
              <a:t>Таблица пользователей содержит данные об пользователе, эти данные используются в работе бота</a:t>
            </a:r>
          </a:p>
          <a:p>
            <a:pPr marL="457200" lvl="1" indent="0">
              <a:buNone/>
            </a:pPr>
            <a:r>
              <a:rPr lang="ru-RU" dirty="0"/>
              <a:t>Таблицы тестов и вопросов были добавлены не случайно: </a:t>
            </a:r>
          </a:p>
          <a:p>
            <a:pPr marL="457200" lvl="1" indent="0">
              <a:buNone/>
            </a:pPr>
            <a:r>
              <a:rPr lang="ru-RU" dirty="0"/>
              <a:t>когда много пользователей используют бота, то бот начинает перезагружаться запросами и подолгу не отвечает, что очень плохо для пользователя, поэтому чтобы тесты не генерировались каждый раз, мы будем предлагать пользователю уже готов тест из базы данных</a:t>
            </a:r>
          </a:p>
          <a:p>
            <a:pPr marL="0" indent="0">
              <a:buNone/>
            </a:pPr>
            <a:r>
              <a:rPr lang="ru-RU" dirty="0"/>
              <a:t>2. Разработать взаимодействия между пользователем и ботом:</a:t>
            </a:r>
          </a:p>
          <a:p>
            <a:pPr marL="457200" lvl="1" indent="0">
              <a:buNone/>
            </a:pPr>
            <a:r>
              <a:rPr lang="ru-RU" dirty="0"/>
              <a:t>1.Сначала мне пришлось искать много данных об английском, готовить теорию к урокам.	    </a:t>
            </a:r>
          </a:p>
          <a:p>
            <a:pPr marL="457200" lvl="1" indent="0">
              <a:buNone/>
            </a:pPr>
            <a:r>
              <a:rPr lang="ru-RU" dirty="0"/>
              <a:t>2.Дальше я создал меню уроков, где человек сможет ознакомиться с темой, пройти тест по теме.</a:t>
            </a:r>
          </a:p>
          <a:p>
            <a:pPr marL="0" indent="0">
              <a:buNone/>
            </a:pPr>
            <a:r>
              <a:rPr lang="ru-RU" dirty="0"/>
              <a:t>3.Написал разные полезные функции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Добавил ссылки на различный английский контент (статьи, сериалы, советы, видео)</a:t>
            </a:r>
          </a:p>
          <a:p>
            <a:pPr lvl="1"/>
            <a:r>
              <a:rPr lang="ru-RU" dirty="0"/>
              <a:t>Добавил встроенный переводчик (с английского на русский и с русского на английский)</a:t>
            </a:r>
          </a:p>
          <a:p>
            <a:pPr lvl="1"/>
            <a:r>
              <a:rPr lang="ru-RU" dirty="0"/>
              <a:t>Появилась возможность поговорить с голосовым помощником Алисой (для практики языка)</a:t>
            </a:r>
          </a:p>
          <a:p>
            <a:pPr lvl="1"/>
            <a:r>
              <a:rPr lang="ru-RU" dirty="0"/>
              <a:t>Появилась возможность узнать никнеймы других пользователей, теперь вы можете найти их и по переписываться на английском или 	просто по общаться на тему английского.</a:t>
            </a:r>
          </a:p>
          <a:p>
            <a:pPr lvl="1"/>
            <a:r>
              <a:rPr lang="ru-RU" dirty="0"/>
              <a:t>Можно увидеть пользователей бота на карте мира, ведь возможно рядом с вами есть люди, которые тоже увлечены английским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3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8468-61FA-4DE9-B065-80209483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</a:t>
            </a:r>
            <a:r>
              <a:rPr lang="en-US" dirty="0"/>
              <a:t>    </a:t>
            </a:r>
            <a:r>
              <a:rPr lang="ru-RU" dirty="0"/>
              <a:t>В процессе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04C63-BB51-40E6-BE4B-0ADD3E90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Я нашел решение проблемы проекта - телеграмм бот. Я посоветовался с учителями и вдохновился идеей. Ресурсы и все источники приведены в конце презентации.</a:t>
            </a:r>
          </a:p>
          <a:p>
            <a:pPr marL="0" indent="0">
              <a:buNone/>
            </a:pPr>
            <a:r>
              <a:rPr lang="ru-RU" dirty="0"/>
              <a:t>Конечно, очень многое я взял с интернета, но структурирование материала заняло много времени.</a:t>
            </a:r>
          </a:p>
          <a:p>
            <a:pPr marL="0" indent="0">
              <a:buNone/>
            </a:pPr>
            <a:r>
              <a:rPr lang="ru-RU" dirty="0"/>
              <a:t>Также хочется упомянуть моего </a:t>
            </a:r>
            <a:r>
              <a:rPr lang="ru-RU" dirty="0" err="1"/>
              <a:t>сокомандника</a:t>
            </a:r>
            <a:r>
              <a:rPr lang="ru-RU" dirty="0"/>
              <a:t> - </a:t>
            </a:r>
            <a:r>
              <a:rPr lang="ru-RU" dirty="0" err="1"/>
              <a:t>Петкеева</a:t>
            </a:r>
            <a:r>
              <a:rPr lang="ru-RU" dirty="0"/>
              <a:t> Данилу.</a:t>
            </a:r>
          </a:p>
          <a:p>
            <a:pPr marL="0" indent="0">
              <a:buNone/>
            </a:pPr>
            <a:r>
              <a:rPr lang="ru-RU" dirty="0"/>
              <a:t>Он внес много стараний и работы в проект. С ним я обговаривал разные моменты по боту и каждый раз мы приходили к лучшему решению. </a:t>
            </a:r>
          </a:p>
          <a:p>
            <a:pPr marL="0" indent="0">
              <a:buNone/>
            </a:pPr>
            <a:r>
              <a:rPr lang="ru-RU" dirty="0"/>
              <a:t>Мне кажется, что проект очень актуален, так как Английский – интернациональный язык, он используется везде и , конечно, его знание откроет вам большие возможности. Я надеюсь, что он поможет людям изучать английский. </a:t>
            </a:r>
          </a:p>
          <a:p>
            <a:pPr marL="0" indent="0">
              <a:buNone/>
            </a:pP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556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1526B-5A0E-4288-A7EE-D5CE501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Структура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2E1AE-90C2-4223-94E3-7E3006A6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1.Все </a:t>
            </a:r>
            <a:r>
              <a:rPr lang="ru-RU" dirty="0" err="1"/>
              <a:t>взаимодейсвия</a:t>
            </a:r>
            <a:r>
              <a:rPr lang="ru-RU" dirty="0"/>
              <a:t>  бота с пользователем – это </a:t>
            </a:r>
            <a:r>
              <a:rPr lang="en-US" dirty="0" err="1"/>
              <a:t>ConversationHandler</a:t>
            </a:r>
            <a:r>
              <a:rPr lang="ru-RU" dirty="0"/>
              <a:t>, с большим набором функций.</a:t>
            </a:r>
          </a:p>
          <a:p>
            <a:pPr marL="457200" lvl="1" indent="0">
              <a:buNone/>
            </a:pPr>
            <a:r>
              <a:rPr lang="ru-RU" dirty="0"/>
              <a:t>Но это не все, так как внутри каждой функции, у пользователя есть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sessionStorage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][“{function}_stage”] - </a:t>
            </a:r>
            <a:r>
              <a:rPr lang="ru-RU" dirty="0"/>
              <a:t>который  отвечает за стадию </a:t>
            </a:r>
            <a:r>
              <a:rPr lang="ru-RU" dirty="0" err="1"/>
              <a:t>диолога</a:t>
            </a:r>
            <a:r>
              <a:rPr lang="ru-RU" dirty="0"/>
              <a:t> бота с пользователем внутри функции, к примеру в функции </a:t>
            </a:r>
            <a:r>
              <a:rPr lang="en-US" dirty="0" err="1"/>
              <a:t>get_lesson</a:t>
            </a:r>
            <a:r>
              <a:rPr lang="en-US" dirty="0"/>
              <a:t>()</a:t>
            </a:r>
            <a:r>
              <a:rPr lang="ru-RU" dirty="0"/>
              <a:t>, которая отвечает за получение информации по уроку, есть 4 стадии.</a:t>
            </a:r>
          </a:p>
          <a:p>
            <a:pPr marL="457200" lvl="1" indent="0">
              <a:buNone/>
            </a:pPr>
            <a:r>
              <a:rPr lang="ru-RU"/>
              <a:t>2.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19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BA04-A2AC-49F0-A271-5D1616E1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    Оценка проекта и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A3C88-0540-41E8-98CF-EF0F7221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На создание проекта ушло очень много усилий и времени (1 месяц). Самое трудное было понять, как будут работать базы данных и как пользователь будет взаимодействовать с системой (разработка идеи).</a:t>
            </a:r>
          </a:p>
          <a:p>
            <a:pPr marL="0" indent="0">
              <a:buNone/>
            </a:pPr>
            <a:r>
              <a:rPr lang="ru-RU" dirty="0"/>
              <a:t>Мне кажется, проект получился даже лучше, чем я ожидал, но я понимаю, что есть ещё очень много вещей, которые требуют доработки или создания.</a:t>
            </a:r>
          </a:p>
          <a:p>
            <a:pPr marL="0" indent="0">
              <a:buNone/>
            </a:pPr>
            <a:r>
              <a:rPr lang="ru-RU" dirty="0"/>
              <a:t>Есть очень много путей развития проекта, вот одни из идей, которые я хочу воплотить в будущем:</a:t>
            </a:r>
          </a:p>
          <a:p>
            <a:r>
              <a:rPr lang="ru-RU" dirty="0"/>
              <a:t>Добавить роли учеников и учителей. Учителя могут курировать учеников, смотреть тесты, которые они сделали, выставлять оценки за тесты. Также хочется, чтобы учителя могли сами создавать уроки: готовить теорию к уроку, тесты по уроку, ведь так учитель сможет делиться всей информацией, которую знает.</a:t>
            </a:r>
          </a:p>
          <a:p>
            <a:r>
              <a:rPr lang="ru-RU" dirty="0"/>
              <a:t>Добавить общий чат, где каждый сможет общаться на тему дня, которая генерируется ботом.</a:t>
            </a:r>
          </a:p>
          <a:p>
            <a:r>
              <a:rPr lang="ru-RU" dirty="0"/>
              <a:t>Добавить разные </a:t>
            </a:r>
            <a:r>
              <a:rPr lang="ru-RU" dirty="0" err="1"/>
              <a:t>челленджи</a:t>
            </a:r>
            <a:r>
              <a:rPr lang="ru-RU" dirty="0"/>
              <a:t>, чтобы пользователь не заскучал, в процессе обучения</a:t>
            </a:r>
          </a:p>
          <a:p>
            <a:r>
              <a:rPr lang="ru-RU" dirty="0"/>
              <a:t>Добавить меню друзей, чтобы видеть их успехи и мотивироваться их примером.</a:t>
            </a:r>
          </a:p>
          <a:p>
            <a:r>
              <a:rPr lang="ru-RU" dirty="0"/>
              <a:t>Расширить изучаемые разделы английского, ведь на данный момент их только три: путешествия, для работы за границей, разговорный.</a:t>
            </a:r>
          </a:p>
          <a:p>
            <a:r>
              <a:rPr lang="ru-RU" dirty="0"/>
              <a:t>Добавить ежедневные напоминания в виде уведомлений, как призыв к обучению.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36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0E93A-B358-48D8-A6D9-7552C30C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 информации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7E0B3-7BE1-4B82-9F76-49891EC4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Englex</a:t>
            </a:r>
            <a:r>
              <a:rPr lang="ru-RU" dirty="0"/>
              <a:t> – много теории к урокам, полезные статьи</a:t>
            </a:r>
          </a:p>
          <a:p>
            <a:pPr lvl="0"/>
            <a:r>
              <a:rPr lang="en-US" dirty="0" err="1"/>
              <a:t>Habr</a:t>
            </a:r>
            <a:r>
              <a:rPr lang="ru-RU" dirty="0"/>
              <a:t> – статьи от людей, которые достигли определенных высот в английском, например Мария </a:t>
            </a:r>
            <a:r>
              <a:rPr lang="ru-RU" dirty="0" err="1"/>
              <a:t>Магилко</a:t>
            </a:r>
            <a:r>
              <a:rPr lang="ru-RU" dirty="0"/>
              <a:t> </a:t>
            </a:r>
          </a:p>
          <a:p>
            <a:pPr lvl="0"/>
            <a:r>
              <a:rPr lang="en-US" dirty="0"/>
              <a:t>Python docs</a:t>
            </a:r>
            <a:r>
              <a:rPr lang="ru-RU" dirty="0"/>
              <a:t> – документация к языку программирования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en-US" dirty="0"/>
              <a:t>Telegram bot </a:t>
            </a:r>
            <a:r>
              <a:rPr lang="en-US" dirty="0" err="1"/>
              <a:t>api</a:t>
            </a:r>
            <a:r>
              <a:rPr lang="en-US" dirty="0"/>
              <a:t> docs</a:t>
            </a:r>
            <a:r>
              <a:rPr lang="ru-RU" dirty="0"/>
              <a:t> – документация к пользованию телеграмм ботом</a:t>
            </a:r>
          </a:p>
          <a:p>
            <a:pPr lvl="0"/>
            <a:r>
              <a:rPr lang="en-US" dirty="0"/>
              <a:t>Yandex </a:t>
            </a:r>
            <a:r>
              <a:rPr lang="en-US" dirty="0" err="1"/>
              <a:t>Luceum</a:t>
            </a:r>
            <a:r>
              <a:rPr lang="ru-RU" dirty="0"/>
              <a:t> – образовательная площадке, где я познакомился и научился работать с телеграмм ботом. </a:t>
            </a:r>
          </a:p>
          <a:p>
            <a:pPr lvl="0"/>
            <a:r>
              <a:rPr lang="en-US" dirty="0" err="1"/>
              <a:t>Youtube</a:t>
            </a:r>
            <a:r>
              <a:rPr lang="ru-RU" dirty="0"/>
              <a:t> – разные видео для изучения английского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9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95140-182B-48CD-B8E6-263665E2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EEB0-7D4A-496E-8146-32577357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3174399"/>
            <a:ext cx="7457243" cy="509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89869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884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Мой проект – Телеграмм бот Myeng, для изучения английского</vt:lpstr>
      <vt:lpstr>   Мой проект. </vt:lpstr>
      <vt:lpstr>    План действий, разработки</vt:lpstr>
      <vt:lpstr>      В процессе разработки</vt:lpstr>
      <vt:lpstr>    Структура бота</vt:lpstr>
      <vt:lpstr>     Оценка проекта и перспективы</vt:lpstr>
      <vt:lpstr>Список использованных источников информации: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 – Телеграмм бот Myeng, для изучения английского</dc:title>
  <dc:creator>Фролов Михаил Сергеевич</dc:creator>
  <cp:lastModifiedBy>Фролов Михаил Сергеевич</cp:lastModifiedBy>
  <cp:revision>3</cp:revision>
  <dcterms:created xsi:type="dcterms:W3CDTF">2020-04-17T17:43:29Z</dcterms:created>
  <dcterms:modified xsi:type="dcterms:W3CDTF">2020-04-17T18:05:23Z</dcterms:modified>
</cp:coreProperties>
</file>