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8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8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ugi świetlne ruchu ulicznego w mieście">
            <a:extLst>
              <a:ext uri="{FF2B5EF4-FFF2-40B4-BE49-F238E27FC236}">
                <a16:creationId xmlns:a16="http://schemas.microsoft.com/office/drawing/2014/main" id="{32A68111-B032-4829-8C96-3FDC0DFAF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F8E659-B9E6-4809-ADB1-F78BF959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pl-PL" sz="5400">
                <a:solidFill>
                  <a:schemeClr val="tx1"/>
                </a:solidFill>
              </a:rPr>
              <a:t>Zakupiec 	</a:t>
            </a:r>
            <a:endParaRPr lang="en-GB" sz="5400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A37B1-BB9E-4C72-8DAC-E918DC52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pl-PL"/>
              <a:t>Codzienna pomoc w zakupach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30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08C873-0698-459C-979A-80D50D8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Opis Aplikacji	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55304-9CAB-4866-AFB1-5E950C6B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Zakupiec to prosta aplikacja do pomocy w codziennych zakupach. Jest prosta i przejrzysta aby zmaksymalizować jej użyteczność. Pominięto wiele okienek „potwierdzających” akcję (np. usunięcie produktu), gdyż jest to najbardziej irytująca funkcja we wszystkich tego typu aplikacjach.</a:t>
            </a:r>
          </a:p>
          <a:p>
            <a:r>
              <a:rPr lang="pl-PL"/>
              <a:t>Jest to prototyp, zawierający tylko najważniejsze funkcjonalności.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5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87AA1-9012-4790-8AF0-26BF7F66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Środowisko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7493E-318C-4C16-A13C-087D9F81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Całość developmentu prowadzona była w Android Studio w języku Java.</a:t>
            </a:r>
          </a:p>
          <a:p>
            <a:r>
              <a:rPr lang="pl-PL"/>
              <a:t>Wybrałem go ze względu na:</a:t>
            </a:r>
            <a:br>
              <a:rPr lang="pl-PL"/>
            </a:br>
            <a:r>
              <a:rPr lang="pl-PL"/>
              <a:t>- bardzo duża ilość materiałów, szkoleń i przykładów</a:t>
            </a:r>
          </a:p>
          <a:p>
            <a:r>
              <a:rPr lang="pl-PL"/>
              <a:t>- środowisko oparte na InteliJ, z którym miałem do czynienia wcześniej</a:t>
            </a:r>
          </a:p>
          <a:p>
            <a:r>
              <a:rPr lang="pl-PL"/>
              <a:t>- Język JAVA, który wydaje mi się najbardziej wygodny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1A07BD-4206-4E53-ABB2-F963319F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Trudności	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C9934-6564-4D22-B032-F2803645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Tworzenie aplikacji mobilnej było dużym wyjściem poza moją strefę komfortu. </a:t>
            </a:r>
          </a:p>
          <a:p>
            <a:r>
              <a:rPr lang="pl-PL"/>
              <a:t>Zdecydowanie tworzenie choreografii działania aplikacji, a następnie szukanie odpowiednich narzędzi aby to dokonać było dla mnie trudne dlatego też aplikacja nie jest dokładnie taka jak sobie wymarzyłem. </a:t>
            </a:r>
          </a:p>
          <a:p>
            <a:r>
              <a:rPr lang="pl-PL"/>
              <a:t>Demotywujące przez cały okres developmentu było to, że doświadczony programista byłby w stanie osiągnąć to samo co mi zajęło kilka tygodni – kilka godzin.</a:t>
            </a:r>
          </a:p>
          <a:p>
            <a:r>
              <a:rPr lang="pl-PL"/>
              <a:t>Było to natomiast ciekawe doświadczenie, które utwierdziło mnie w moim poprzednim przekonianiu o tym, że tego typu kariera nie jest dla mnie.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1224B-9A15-44F4-83A4-A7D86A52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Obserwacje	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5B6EAA-DBCC-447D-B126-542352C6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Android studio jest bardzo zasobożerne. Nawet na stosunkowo silnym sprzęcie (16GB Ram, i5 7 generacji) potrafił mocno obciążyć system. </a:t>
            </a:r>
          </a:p>
          <a:p>
            <a:r>
              <a:rPr lang="pl-PL"/>
              <a:t>Tworzenie aplikacji mobilnej powinno być poprzedzone silnym rozpoznaniem terenu i doborem odpowiednich narzędzi i technik, ponieważ robienie tego na „hura” kończy się frustracją i stratą czasu.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51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1A252F"/>
      </a:dk2>
      <a:lt2>
        <a:srgbClr val="F0F2F3"/>
      </a:lt2>
      <a:accent1>
        <a:srgbClr val="D58517"/>
      </a:accent1>
      <a:accent2>
        <a:srgbClr val="E74729"/>
      </a:accent2>
      <a:accent3>
        <a:srgbClr val="A8A71E"/>
      </a:accent3>
      <a:accent4>
        <a:srgbClr val="16AFCC"/>
      </a:accent4>
      <a:accent5>
        <a:srgbClr val="297AE7"/>
      </a:accent5>
      <a:accent6>
        <a:srgbClr val="3436DA"/>
      </a:accent6>
      <a:hlink>
        <a:srgbClr val="3F75B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261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 Nova Light</vt:lpstr>
      <vt:lpstr>Bembo</vt:lpstr>
      <vt:lpstr>Calibri</vt:lpstr>
      <vt:lpstr>RetrospectVTI</vt:lpstr>
      <vt:lpstr>Zakupiec  </vt:lpstr>
      <vt:lpstr>Opis Aplikacji </vt:lpstr>
      <vt:lpstr>Środowisko</vt:lpstr>
      <vt:lpstr>Trudności </vt:lpstr>
      <vt:lpstr>Obserwacje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Zakupiec</dc:title>
  <dc:creator>Kamil Gawot</dc:creator>
  <cp:lastModifiedBy>Kamil Gawot</cp:lastModifiedBy>
  <cp:revision>2</cp:revision>
  <dcterms:created xsi:type="dcterms:W3CDTF">2021-01-29T20:24:55Z</dcterms:created>
  <dcterms:modified xsi:type="dcterms:W3CDTF">2021-01-29T20:34:14Z</dcterms:modified>
</cp:coreProperties>
</file>