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0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16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6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7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6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2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3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3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3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2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4F5B-8A1E-4892-8B36-882868EC9964}" type="datetimeFigureOut">
              <a:rPr lang="pl-PL" smtClean="0"/>
              <a:t>16.01.2024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file:///\\192.168.0.2\oze\Programy%20wycenowe\PC\wycena\PC_poprawiony%20wz&#243;r%20oferty.xlsm!Budynek!W9K25:W11K25" TargetMode="External"/><Relationship Id="rId7" Type="http://schemas.openxmlformats.org/officeDocument/2006/relationships/oleObject" Target="file:///\\192.168.0.2\oze\Programy%20wycenowe\PC\wycena\PC_poprawiony%20wz&#243;r%20oferty.xlsm!Wycena!W61K29:W61K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file:///\\192.168.0.2\oze\Programy%20wycenowe\PC\wycena\PC_poprawiony%20wz&#243;r%20oferty.xlsm!Wycena!W1K27:W1K29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file:///\\192.168.0.2\oze\Programy%20wycenowe\PC\wycena\PC_poprawiony%20wz&#243;r%20oferty.xlsm!Wycena!W1K1:W16K13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oleObject" Target="file:///\\192.168.0.2\oze\Programy%20wycenowe\PC\wycena\PC_poprawiony%20wz&#243;r%20oferty.xlsm!Wycena!W81K32:W82K34" TargetMode="Externa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file:///\\192.168.0.2\oze\Programy%20wycenowe\PC\wycena\PC_poprawiony%20wz&#243;r%20oferty.xlsm!Wycena!W34K1:W40K13" TargetMode="External"/><Relationship Id="rId7" Type="http://schemas.openxmlformats.org/officeDocument/2006/relationships/oleObject" Target="file:///\\192.168.0.2\oze\Programy%20wycenowe\PC\wycena\PC_poprawiony%20wz&#243;r%20oferty.xlsm!Wycena!W81K32:W82K3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file:///\\192.168.0.2\oze\Programy%20wycenowe\PC\wycena\PC_poprawiony%20wz&#243;r%20oferty.xlsm!Schemat!%5bPC_poprawiony%20wz&#243;r%20oferty.xlsm%5dSchemat%20Wykres%203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13.emf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file:///\\192.168.0.2\oze\Programy%20wycenowe\PC\wycena\PC_poprawiony%20wz&#243;r%20oferty.xlsm!PDF!%5bPC_poprawiony%20wz&#243;r%20oferty.xlsm%5dPDF%20Wykres%201" TargetMode="External"/><Relationship Id="rId7" Type="http://schemas.openxmlformats.org/officeDocument/2006/relationships/oleObject" Target="file:///\\192.168.0.2\oze\Programy%20wycenowe\PC\wycena\PC_poprawiony%20wz&#243;r%20oferty.xlsm!Wycena!W81K32:W82K3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file:///\\192.168.0.2\oze\Programy%20wycenowe\PC\wycena\PC_poprawiony%20wz&#243;r%20oferty.xlsm!Wycena!W17K15:W32K21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17.e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file:///\\192.168.0.2\oze\Programy%20wycenowe\PC\wycena\PC_poprawiony%20wz&#243;r%20oferty.xlsm!Wycena!W57K29:W60K31" TargetMode="External"/><Relationship Id="rId7" Type="http://schemas.openxmlformats.org/officeDocument/2006/relationships/oleObject" Target="file:///\\192.168.0.2\oze\Programy%20wycenowe\PC\wycena\PC_poprawiony%20wz&#243;r%20oferty.xlsm!Wycena!W63K23:W79K28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file:///\\192.168.0.2\oze\Programy%20wycenowe\PC\wycena\PC_poprawiony%20wz&#243;r%20oferty.xlsm!Wycena!W81K32:W82K34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21.em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0.2\oze\Programy%20wycenowe\PC\wycena\PC_poprawiony%20wz&#243;r%20oferty.xlsm!Budynek!W5K25:W7K25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esign, zrzut ekranu, wizytówka&#10;&#10;Opis wygenerowany automatycznie">
            <a:extLst>
              <a:ext uri="{FF2B5EF4-FFF2-40B4-BE49-F238E27FC236}">
                <a16:creationId xmlns:a16="http://schemas.microsoft.com/office/drawing/2014/main" id="{EFA11FE6-50AC-95E1-DACD-2F3571FF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745D687B-BEE0-079D-84C1-1DD6F43D6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5946"/>
              </p:ext>
            </p:extLst>
          </p:nvPr>
        </p:nvGraphicFramePr>
        <p:xfrm>
          <a:off x="218630" y="5440871"/>
          <a:ext cx="4392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3190831" imgH="733346" progId="Excel.SheetMacroEnabled.12">
                  <p:link updateAutomatic="1"/>
                </p:oleObj>
              </mc:Choice>
              <mc:Fallback>
                <p:oleObj name="Macro-Enabled Worksheet" r:id="rId3" imgW="3190831" imgH="73334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630" y="5440871"/>
                        <a:ext cx="439261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C49F3E98-44B5-37D4-5E09-C5B2B38A2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23853"/>
              </p:ext>
            </p:extLst>
          </p:nvPr>
        </p:nvGraphicFramePr>
        <p:xfrm>
          <a:off x="3595688" y="0"/>
          <a:ext cx="5381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5381669" imgH="437993" progId="Excel.SheetMacroEnabled.12">
                  <p:link updateAutomatic="1"/>
                </p:oleObj>
              </mc:Choice>
              <mc:Fallback>
                <p:oleObj name="Macro-Enabled Worksheet" r:id="rId5" imgW="5381669" imgH="43799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688" y="0"/>
                        <a:ext cx="5381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346AAC45-14A8-06A9-7A1E-99A19538F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18973"/>
              </p:ext>
            </p:extLst>
          </p:nvPr>
        </p:nvGraphicFramePr>
        <p:xfrm>
          <a:off x="779907" y="9134666"/>
          <a:ext cx="6419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419939" imgH="390270" progId="Excel.SheetMacroEnabled.12">
                  <p:link updateAutomatic="1"/>
                </p:oleObj>
              </mc:Choice>
              <mc:Fallback>
                <p:oleObj name="Macro-Enabled Worksheet" r:id="rId7" imgW="6419939" imgH="39027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907" y="9134666"/>
                        <a:ext cx="64198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1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słoneczny, Energia słoneczna&#10;&#10;Opis wygenerowany automatycznie">
            <a:extLst>
              <a:ext uri="{FF2B5EF4-FFF2-40B4-BE49-F238E27FC236}">
                <a16:creationId xmlns:a16="http://schemas.microsoft.com/office/drawing/2014/main" id="{A95D3E52-F09D-F883-50D7-6D3707B5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osoba&#10;&#10;Opis wygenerowany automatycznie">
            <a:extLst>
              <a:ext uri="{FF2B5EF4-FFF2-40B4-BE49-F238E27FC236}">
                <a16:creationId xmlns:a16="http://schemas.microsoft.com/office/drawing/2014/main" id="{43ED4559-9AFC-3572-1D5E-50FB9E21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C4090217-5DDB-DB11-AAE7-912E890A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51B65C7E-0C27-D200-2519-384AC31A8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59173"/>
              </p:ext>
            </p:extLst>
          </p:nvPr>
        </p:nvGraphicFramePr>
        <p:xfrm>
          <a:off x="129381" y="1508765"/>
          <a:ext cx="6599238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896269" imgH="6867368" progId="Excel.SheetMacroEnabled.12">
                  <p:link updateAutomatic="1"/>
                </p:oleObj>
              </mc:Choice>
              <mc:Fallback>
                <p:oleObj name="Macro-Enabled Worksheet" r:id="rId3" imgW="7896269" imgH="68673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381" y="1508765"/>
                        <a:ext cx="6599238" cy="573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iekt 9">
            <a:extLst>
              <a:ext uri="{FF2B5EF4-FFF2-40B4-BE49-F238E27FC236}">
                <a16:creationId xmlns:a16="http://schemas.microsoft.com/office/drawing/2014/main" id="{D3569C92-CF43-9695-C152-F3C391E46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2032"/>
              </p:ext>
            </p:extLst>
          </p:nvPr>
        </p:nvGraphicFramePr>
        <p:xfrm>
          <a:off x="215646" y="9269314"/>
          <a:ext cx="6715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6714992" imgH="542984" progId="Excel.SheetMacroEnabled.12">
                  <p:link updateAutomatic="1"/>
                </p:oleObj>
              </mc:Choice>
              <mc:Fallback>
                <p:oleObj name="Macro-Enabled Worksheet" r:id="rId5" imgW="6714992" imgH="5429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46" y="9269314"/>
                        <a:ext cx="6715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Obraz 10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C588142-CC8D-E7F5-11D4-665E76D6C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53" y="9277014"/>
            <a:ext cx="155340" cy="212806"/>
          </a:xfrm>
          <a:prstGeom prst="rect">
            <a:avLst/>
          </a:prstGeom>
        </p:spPr>
      </p:pic>
      <p:pic>
        <p:nvPicPr>
          <p:cNvPr id="13" name="Obraz 12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9BC8962C-C2EF-0C7B-08F0-F10840DDA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6" y="9575212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78ADF11C-A860-04BA-D06B-E064F50E4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4DA03563-C53F-7328-19CD-2EC5ED4D9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84545"/>
              </p:ext>
            </p:extLst>
          </p:nvPr>
        </p:nvGraphicFramePr>
        <p:xfrm>
          <a:off x="205276" y="1705971"/>
          <a:ext cx="6447446" cy="184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896269" imgH="2257307" progId="Excel.SheetMacroEnabled.12">
                  <p:link updateAutomatic="1"/>
                </p:oleObj>
              </mc:Choice>
              <mc:Fallback>
                <p:oleObj name="Macro-Enabled Worksheet" r:id="rId3" imgW="7896269" imgH="225730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76" y="1705971"/>
                        <a:ext cx="6447446" cy="184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74B4F1B8-56FE-6595-A9D6-254BA7563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03566"/>
              </p:ext>
            </p:extLst>
          </p:nvPr>
        </p:nvGraphicFramePr>
        <p:xfrm>
          <a:off x="166687" y="4055351"/>
          <a:ext cx="65246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7286492" imgH="4733611" progId="Excel.SheetMacroEnabled.12">
                  <p:link updateAutomatic="1"/>
                </p:oleObj>
              </mc:Choice>
              <mc:Fallback>
                <p:oleObj name="Macro-Enabled Worksheet" r:id="rId5" imgW="7286492" imgH="473361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687" y="4055351"/>
                        <a:ext cx="6524625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D4523BBA-89E4-DB10-CFD0-DDE6A91CB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53783"/>
              </p:ext>
            </p:extLst>
          </p:nvPr>
        </p:nvGraphicFramePr>
        <p:xfrm>
          <a:off x="215646" y="9241970"/>
          <a:ext cx="6715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714992" imgH="542984" progId="Excel.SheetMacroEnabled.12">
                  <p:link updateAutomatic="1"/>
                </p:oleObj>
              </mc:Choice>
              <mc:Fallback>
                <p:oleObj name="Macro-Enabled Worksheet" r:id="rId7" imgW="6714992" imgH="5429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46" y="9241970"/>
                        <a:ext cx="6715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737B6EB-92CD-20C4-12B7-05164F98C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95" y="9263366"/>
            <a:ext cx="155340" cy="212806"/>
          </a:xfrm>
          <a:prstGeom prst="rect">
            <a:avLst/>
          </a:prstGeom>
        </p:spPr>
      </p:pic>
      <p:pic>
        <p:nvPicPr>
          <p:cNvPr id="8" name="Obraz 7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20ED485E-E3D6-AD76-179A-DB3B9FC58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68" y="9553474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B3BB5C86-82A2-1276-C113-0FA98E769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ED90548E-C656-440B-D098-E3958450E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47534"/>
              </p:ext>
            </p:extLst>
          </p:nvPr>
        </p:nvGraphicFramePr>
        <p:xfrm>
          <a:off x="403225" y="1228725"/>
          <a:ext cx="60483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048331" imgH="3238284" progId="Excel.SheetMacroEnabled.12">
                  <p:link updateAutomatic="1"/>
                </p:oleObj>
              </mc:Choice>
              <mc:Fallback>
                <p:oleObj name="Macro-Enabled Worksheet" r:id="rId3" imgW="6048331" imgH="32382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" y="1228725"/>
                        <a:ext cx="6048375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1C7C24D0-F3F1-6667-BF4B-6347AB7F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39363"/>
              </p:ext>
            </p:extLst>
          </p:nvPr>
        </p:nvGraphicFramePr>
        <p:xfrm>
          <a:off x="386555" y="4395890"/>
          <a:ext cx="6084887" cy="431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8610777" imgH="6105388" progId="Excel.SheetMacroEnabled.12">
                  <p:link updateAutomatic="1"/>
                </p:oleObj>
              </mc:Choice>
              <mc:Fallback>
                <p:oleObj name="Macro-Enabled Worksheet" r:id="rId5" imgW="8610777" imgH="61053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5" y="4395890"/>
                        <a:ext cx="6084887" cy="431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C8D7F6A8-D1B6-E63D-6851-4AA55DD80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79284"/>
              </p:ext>
            </p:extLst>
          </p:nvPr>
        </p:nvGraphicFramePr>
        <p:xfrm>
          <a:off x="215646" y="9262898"/>
          <a:ext cx="6715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6714992" imgH="542984" progId="Excel.SheetMacroEnabled.12">
                  <p:link updateAutomatic="1"/>
                </p:oleObj>
              </mc:Choice>
              <mc:Fallback>
                <p:oleObj name="Macro-Enabled Worksheet" r:id="rId7" imgW="6714992" imgH="5429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46" y="9262898"/>
                        <a:ext cx="6715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4B8C2C88-6FBE-FE2A-E28A-8F1E803A6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96" y="9304310"/>
            <a:ext cx="155340" cy="212806"/>
          </a:xfrm>
          <a:prstGeom prst="rect">
            <a:avLst/>
          </a:prstGeom>
        </p:spPr>
      </p:pic>
      <p:pic>
        <p:nvPicPr>
          <p:cNvPr id="8" name="Obraz 7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EBF20849-080F-C1A2-21C8-E93DA394CD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6" y="9602508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CCFD1267-01D0-2994-A6CF-12F52FD7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4409E8CA-82C6-85F0-75C3-5A30A2EB3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73218"/>
              </p:ext>
            </p:extLst>
          </p:nvPr>
        </p:nvGraphicFramePr>
        <p:xfrm>
          <a:off x="456406" y="7171591"/>
          <a:ext cx="5945187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419939" imgH="1723868" progId="Excel.SheetMacroEnabled.12">
                  <p:link updateAutomatic="1"/>
                </p:oleObj>
              </mc:Choice>
              <mc:Fallback>
                <p:oleObj name="Macro-Enabled Worksheet" r:id="rId3" imgW="6419939" imgH="17238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406" y="7171591"/>
                        <a:ext cx="5945187" cy="161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FCB2B30D-2A54-D532-C170-475687643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98813"/>
              </p:ext>
            </p:extLst>
          </p:nvPr>
        </p:nvGraphicFramePr>
        <p:xfrm>
          <a:off x="142875" y="9246938"/>
          <a:ext cx="6715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6714992" imgH="542984" progId="Excel.SheetMacroEnabled.12">
                  <p:link updateAutomatic="1"/>
                </p:oleObj>
              </mc:Choice>
              <mc:Fallback>
                <p:oleObj name="Macro-Enabled Worksheet" r:id="rId5" imgW="6714992" imgH="5429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" y="9246938"/>
                        <a:ext cx="6715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iekt 11">
            <a:extLst>
              <a:ext uri="{FF2B5EF4-FFF2-40B4-BE49-F238E27FC236}">
                <a16:creationId xmlns:a16="http://schemas.microsoft.com/office/drawing/2014/main" id="{C2D47C36-8823-D914-375A-5D4D41CDB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99986"/>
              </p:ext>
            </p:extLst>
          </p:nvPr>
        </p:nvGraphicFramePr>
        <p:xfrm>
          <a:off x="-4763" y="1362075"/>
          <a:ext cx="6867526" cy="553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8448631" imgH="6810630" progId="Excel.SheetMacroEnabled.12">
                  <p:link updateAutomatic="1"/>
                </p:oleObj>
              </mc:Choice>
              <mc:Fallback>
                <p:oleObj name="Macro-Enabled Worksheet" r:id="rId7" imgW="8448631" imgH="681063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4763" y="1362075"/>
                        <a:ext cx="6867526" cy="553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Obraz 12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89F37DD-2002-A15C-E941-31DA2DC14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53" y="9266487"/>
            <a:ext cx="155340" cy="212806"/>
          </a:xfrm>
          <a:prstGeom prst="rect">
            <a:avLst/>
          </a:prstGeom>
        </p:spPr>
      </p:pic>
      <p:pic>
        <p:nvPicPr>
          <p:cNvPr id="14" name="Obraz 13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C973C895-ACB9-1A84-ACE3-501109C53A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26" y="9564740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niebo, Energia słoneczna, energia słoneczna&#10;&#10;Opis wygenerowany automatycznie">
            <a:extLst>
              <a:ext uri="{FF2B5EF4-FFF2-40B4-BE49-F238E27FC236}">
                <a16:creationId xmlns:a16="http://schemas.microsoft.com/office/drawing/2014/main" id="{17F04E91-91D7-F27B-DF62-966CB8A3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8" y="0"/>
            <a:ext cx="7003542" cy="9906000"/>
          </a:xfrm>
          <a:prstGeom prst="rect">
            <a:avLst/>
          </a:prstGeom>
        </p:spPr>
      </p:pic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BA7C5C13-6B4A-C4BC-8059-B04533B81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95864"/>
              </p:ext>
            </p:extLst>
          </p:nvPr>
        </p:nvGraphicFramePr>
        <p:xfrm>
          <a:off x="3483591" y="7679377"/>
          <a:ext cx="3190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3190831" imgH="771525" progId="Excel.SheetMacroEnabled.12">
                  <p:link updateAutomatic="1"/>
                </p:oleObj>
              </mc:Choice>
              <mc:Fallback>
                <p:oleObj name="Macro-Enabled Worksheet" r:id="rId3" imgW="3190831" imgH="77152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3591" y="7679377"/>
                        <a:ext cx="31908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Obraz 12">
            <a:extLst>
              <a:ext uri="{FF2B5EF4-FFF2-40B4-BE49-F238E27FC236}">
                <a16:creationId xmlns:a16="http://schemas.microsoft.com/office/drawing/2014/main" id="{036BDE99-2451-6904-E9B5-3DA157CD2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20" y="8242422"/>
            <a:ext cx="208480" cy="208480"/>
          </a:xfrm>
          <a:prstGeom prst="rect">
            <a:avLst/>
          </a:prstGeom>
        </p:spPr>
      </p:pic>
      <p:pic>
        <p:nvPicPr>
          <p:cNvPr id="15" name="Obraz 14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ED4E045A-0B85-D558-6455-D2C258EA7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7" y="7980178"/>
            <a:ext cx="235776" cy="2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93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3042</TotalTime>
  <Words>0</Words>
  <Application>Microsoft Office PowerPoint</Application>
  <PresentationFormat>Papier A4 (210x297 mm)</PresentationFormat>
  <Paragraphs>0</Paragraphs>
  <Slides>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Linki</vt:lpstr>
      </vt:variant>
      <vt:variant>
        <vt:i4>15</vt:i4>
      </vt:variant>
      <vt:variant>
        <vt:lpstr>Tytuły slajdów</vt:lpstr>
      </vt:variant>
      <vt:variant>
        <vt:i4>8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\\192.168.0.2\oze\Programy wycenowe\PC\wycena\PC_poprawiony wzór oferty.xlsm!Budynek!W9K25:W11K25</vt:lpstr>
      <vt:lpstr>\\192.168.0.2\oze\Programy wycenowe\PC\wycena\PC_poprawiony wzór oferty.xlsm!Wycena!W1K27:W1K29</vt:lpstr>
      <vt:lpstr>\\192.168.0.2\oze\Programy wycenowe\PC\wycena\PC_poprawiony wzór oferty.xlsm!Wycena!W61K29:W61K31</vt:lpstr>
      <vt:lpstr>\\192.168.0.2\oze\Programy wycenowe\PC\wycena\PC_poprawiony wzór oferty.xlsm!Wycena!W1K1:W16K13</vt:lpstr>
      <vt:lpstr>\\192.168.0.2\oze\Programy wycenowe\PC\wycena\PC_poprawiony wzór oferty.xlsm!Wycena!W81K32:W82K34</vt:lpstr>
      <vt:lpstr>\\192.168.0.2\oze\Programy wycenowe\PC\wycena\PC_poprawiony wzór oferty.xlsm!Wycena!W34K1:W40K13</vt:lpstr>
      <vt:lpstr>\\192.168.0.2\oze\Programy wycenowe\PC\wycena\PC_poprawiony wzór oferty.xlsm!Schemat![PC_poprawiony wzór oferty.xlsm]Schemat Wykres 3</vt:lpstr>
      <vt:lpstr>\\192.168.0.2\oze\Programy wycenowe\PC\wycena\PC_poprawiony wzór oferty.xlsm!Wycena!W81K32:W82K34</vt:lpstr>
      <vt:lpstr>\\192.168.0.2\oze\Programy wycenowe\PC\wycena\PC_poprawiony wzór oferty.xlsm!PDF![PC_poprawiony wzór oferty.xlsm]PDF Wykres 1</vt:lpstr>
      <vt:lpstr>\\192.168.0.2\oze\Programy wycenowe\PC\wycena\PC_poprawiony wzór oferty.xlsm!Wycena!W17K15:W32K21</vt:lpstr>
      <vt:lpstr>\\192.168.0.2\oze\Programy wycenowe\PC\wycena\PC_poprawiony wzór oferty.xlsm!Wycena!W81K32:W82K34</vt:lpstr>
      <vt:lpstr>\\192.168.0.2\oze\Programy wycenowe\PC\wycena\PC_poprawiony wzór oferty.xlsm!Wycena!W57K29:W60K31</vt:lpstr>
      <vt:lpstr>\\192.168.0.2\oze\Programy wycenowe\PC\wycena\PC_poprawiony wzór oferty.xlsm!Wycena!W81K32:W82K34</vt:lpstr>
      <vt:lpstr>\\192.168.0.2\oze\Programy wycenowe\PC\wycena\PC_poprawiony wzór oferty.xlsm!Wycena!W63K23:W79K28</vt:lpstr>
      <vt:lpstr>\\192.168.0.2\oze\Programy wycenowe\PC\wycena\PC_poprawiony wzór oferty.xlsm!Budynek!W5K25:W7K25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Krakowczyk</dc:creator>
  <cp:lastModifiedBy>1438</cp:lastModifiedBy>
  <cp:revision>19</cp:revision>
  <cp:lastPrinted>2024-01-16T19:29:41Z</cp:lastPrinted>
  <dcterms:created xsi:type="dcterms:W3CDTF">2023-10-28T12:50:58Z</dcterms:created>
  <dcterms:modified xsi:type="dcterms:W3CDTF">2024-01-16T19:29:43Z</dcterms:modified>
</cp:coreProperties>
</file>