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D04-95EE-4181-8FC7-35ED8ECE6B2E}" type="datetimeFigureOut">
              <a:rPr lang="pl-PL" smtClean="0"/>
              <a:t>13.01.2024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09-B027-4CA1-87E5-2AFB2555DA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600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D04-95EE-4181-8FC7-35ED8ECE6B2E}" type="datetimeFigureOut">
              <a:rPr lang="pl-PL" smtClean="0"/>
              <a:t>13.01.2024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09-B027-4CA1-87E5-2AFB2555DA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760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D04-95EE-4181-8FC7-35ED8ECE6B2E}" type="datetimeFigureOut">
              <a:rPr lang="pl-PL" smtClean="0"/>
              <a:t>13.01.2024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09-B027-4CA1-87E5-2AFB2555DA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196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D04-95EE-4181-8FC7-35ED8ECE6B2E}" type="datetimeFigureOut">
              <a:rPr lang="pl-PL" smtClean="0"/>
              <a:t>13.01.2024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09-B027-4CA1-87E5-2AFB2555DA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135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D04-95EE-4181-8FC7-35ED8ECE6B2E}" type="datetimeFigureOut">
              <a:rPr lang="pl-PL" smtClean="0"/>
              <a:t>13.01.2024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09-B027-4CA1-87E5-2AFB2555DA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63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D04-95EE-4181-8FC7-35ED8ECE6B2E}" type="datetimeFigureOut">
              <a:rPr lang="pl-PL" smtClean="0"/>
              <a:t>13.01.2024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09-B027-4CA1-87E5-2AFB2555DA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948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D04-95EE-4181-8FC7-35ED8ECE6B2E}" type="datetimeFigureOut">
              <a:rPr lang="pl-PL" smtClean="0"/>
              <a:t>13.01.2024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09-B027-4CA1-87E5-2AFB2555DA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88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D04-95EE-4181-8FC7-35ED8ECE6B2E}" type="datetimeFigureOut">
              <a:rPr lang="pl-PL" smtClean="0"/>
              <a:t>13.01.2024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09-B027-4CA1-87E5-2AFB2555DA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30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D04-95EE-4181-8FC7-35ED8ECE6B2E}" type="datetimeFigureOut">
              <a:rPr lang="pl-PL" smtClean="0"/>
              <a:t>13.01.2024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09-B027-4CA1-87E5-2AFB2555DA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910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D04-95EE-4181-8FC7-35ED8ECE6B2E}" type="datetimeFigureOut">
              <a:rPr lang="pl-PL" smtClean="0"/>
              <a:t>13.01.2024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09-B027-4CA1-87E5-2AFB2555DA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916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D04-95EE-4181-8FC7-35ED8ECE6B2E}" type="datetimeFigureOut">
              <a:rPr lang="pl-PL" smtClean="0"/>
              <a:t>13.01.2024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09-B027-4CA1-87E5-2AFB2555DA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16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3D04-95EE-4181-8FC7-35ED8ECE6B2E}" type="datetimeFigureOut">
              <a:rPr lang="pl-PL" smtClean="0"/>
              <a:t>13.01.2024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5E09-B027-4CA1-87E5-2AFB2555DA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86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file:///\\192.168.0.2\oze\Programy%20wycenowe\Klimatyzacja\Kopia%20pliku%20klima%20w%20budowie.xlsm!Arkusz1!W43K9:W43K10" TargetMode="External"/><Relationship Id="rId7" Type="http://schemas.openxmlformats.org/officeDocument/2006/relationships/oleObject" Target="file:///\\192.168.0.2\oze\Programy%20wycenowe\Klimatyzacja\Kopia%20pliku%20klima%20w%20budowie.xlsm!Dane%20klienta!W1K9:W3K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file:///\\192.168.0.2\oze\Programy%20wycenowe\Klimatyzacja\Kopia%20pliku%20klima%20w%20budowie.xlsm!Arkusz1!W45K12:W45K14" TargetMode="Externa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file:///\\192.168.0.2\oze\Programy%20wycenowe\Klimatyzacja\Kopia%20pliku%20klima%20w%20budowie.xlsm!Arkusz1!W9K6:W15K8" TargetMode="External"/><Relationship Id="rId7" Type="http://schemas.openxmlformats.org/officeDocument/2006/relationships/oleObject" Target="file:///\\192.168.0.2\oze\Programy%20wycenowe\Klimatyzacja\Kopia%20pliku%20klima%20w%20budowie.xlsm!Dane%20klienta!W1K11:W2K1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oleObject" Target="file:///\\192.168.0.2\oze\Programy%20wycenowe\Klimatyzacja\Kopia%20pliku%20klima%20w%20budowie.xlsm!Arkusz1!W17K6:W26K8" TargetMode="Externa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file:///\\192.168.0.2\oze\Programy%20wycenowe\Klimatyzacja\Kopia%20pliku%20klima%20w%20budowie.xlsm!Arkusz1!W27K9:W33K11" TargetMode="External"/><Relationship Id="rId13" Type="http://schemas.openxmlformats.org/officeDocument/2006/relationships/image" Target="../media/image15.emf"/><Relationship Id="rId3" Type="http://schemas.openxmlformats.org/officeDocument/2006/relationships/oleObject" Target="file:///\\192.168.0.2\oze\Programy%20wycenowe\Klimatyzacja\Kopia%20pliku%20klima%20w%20budowie.xlsm!Arkusz1!W41K9:W41K11" TargetMode="External"/><Relationship Id="rId7" Type="http://schemas.openxmlformats.org/officeDocument/2006/relationships/image" Target="../media/image10.emf"/><Relationship Id="rId12" Type="http://schemas.openxmlformats.org/officeDocument/2006/relationships/oleObject" Target="file:///\\192.168.0.2\oze\Programy%20wycenowe\Klimatyzacja\Kopia%20pliku%20klima%20w%20budowie.xlsm!Arkusz1!W37K9:W37K11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oleObject" Target="file:///\\192.168.0.2\oze\Programy%20wycenowe\Klimatyzacja\Kopia%20pliku%20klima%20w%20budowie.xlsm!Dane%20klienta!W1K11:W2K12" TargetMode="External"/><Relationship Id="rId11" Type="http://schemas.openxmlformats.org/officeDocument/2006/relationships/image" Target="../media/image14.emf"/><Relationship Id="rId5" Type="http://schemas.openxmlformats.org/officeDocument/2006/relationships/oleObject" Target="file:///\\192.168.0.2\oze\Programy%20wycenowe\Klimatyzacja\Kopia%20pliku%20klima%20w%20budowie.xlsm!Arkusz1!W42K9:W42K11" TargetMode="External"/><Relationship Id="rId15" Type="http://schemas.openxmlformats.org/officeDocument/2006/relationships/image" Target="../media/image16.emf"/><Relationship Id="rId10" Type="http://schemas.openxmlformats.org/officeDocument/2006/relationships/oleObject" Target="file:///\\192.168.0.2\oze\Programy%20wycenowe\Klimatyzacja\Kopia%20pliku%20klima%20w%20budowie.xlsm!Arkusz1!W1K1:W6K5" TargetMode="External"/><Relationship Id="rId4" Type="http://schemas.openxmlformats.org/officeDocument/2006/relationships/image" Target="../media/image12.emf"/><Relationship Id="rId9" Type="http://schemas.openxmlformats.org/officeDocument/2006/relationships/image" Target="../media/image13.emf"/><Relationship Id="rId14" Type="http://schemas.openxmlformats.org/officeDocument/2006/relationships/oleObject" Target="file:///\\192.168.0.2\oze\Programy%20wycenowe\Klimatyzacja\Kopia%20pliku%20klima%20w%20budowie.xlsm!Arkusz1!W38K9:W38K1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0.2\oze\Programy%20wycenowe\Klimatyzacja\Kopia%20pliku%20klima%20w%20budowie.xlsm!Dane%20klienta!W2K3:W4K3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design, zrzut ekranu, wizytówka&#10;&#10;Opis wygenerowany automatycznie">
            <a:extLst>
              <a:ext uri="{FF2B5EF4-FFF2-40B4-BE49-F238E27FC236}">
                <a16:creationId xmlns:a16="http://schemas.microsoft.com/office/drawing/2014/main" id="{6DA3ACE7-4861-B018-1E75-1EF6EC05A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1" y="0"/>
            <a:ext cx="7003542" cy="9906000"/>
          </a:xfrm>
          <a:prstGeom prst="rect">
            <a:avLst/>
          </a:prstGeom>
        </p:spPr>
      </p:pic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EAA8AE24-9AD9-16C1-0931-CECF1EA66A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141297"/>
              </p:ext>
            </p:extLst>
          </p:nvPr>
        </p:nvGraphicFramePr>
        <p:xfrm>
          <a:off x="2179638" y="9164638"/>
          <a:ext cx="61055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105747" imgH="466627" progId="Excel.SheetMacroEnabled.12">
                  <p:link updateAutomatic="1"/>
                </p:oleObj>
              </mc:Choice>
              <mc:Fallback>
                <p:oleObj name="Macro-Enabled Worksheet" r:id="rId3" imgW="6105747" imgH="4666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9638" y="9164638"/>
                        <a:ext cx="610552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id="{B484A6AC-8687-7014-292F-A50C8907EE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960706"/>
              </p:ext>
            </p:extLst>
          </p:nvPr>
        </p:nvGraphicFramePr>
        <p:xfrm>
          <a:off x="3654171" y="-50800"/>
          <a:ext cx="3276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5" imgW="3276423" imgH="466627" progId="Excel.SheetMacroEnabled.12">
                  <p:link updateAutomatic="1"/>
                </p:oleObj>
              </mc:Choice>
              <mc:Fallback>
                <p:oleObj name="Macro-Enabled Worksheet" r:id="rId5" imgW="3276423" imgH="4666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4171" y="-50800"/>
                        <a:ext cx="327660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iekt 7">
            <a:extLst>
              <a:ext uri="{FF2B5EF4-FFF2-40B4-BE49-F238E27FC236}">
                <a16:creationId xmlns:a16="http://schemas.microsoft.com/office/drawing/2014/main" id="{F7F9ABE4-003E-6C60-2332-F75514EB8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865368"/>
              </p:ext>
            </p:extLst>
          </p:nvPr>
        </p:nvGraphicFramePr>
        <p:xfrm>
          <a:off x="176213" y="4643438"/>
          <a:ext cx="370522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7" imgW="2543308" imgH="742891" progId="Excel.SheetMacroEnabled.12">
                  <p:link updateAutomatic="1"/>
                </p:oleObj>
              </mc:Choice>
              <mc:Fallback>
                <p:oleObj name="Macro-Enabled Worksheet" r:id="rId7" imgW="2543308" imgH="74289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213" y="4643438"/>
                        <a:ext cx="3705225" cy="108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13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zrzut ekranu, tekst, słoneczny, Energia słoneczna&#10;&#10;Opis wygenerowany automatycznie">
            <a:extLst>
              <a:ext uri="{FF2B5EF4-FFF2-40B4-BE49-F238E27FC236}">
                <a16:creationId xmlns:a16="http://schemas.microsoft.com/office/drawing/2014/main" id="{66900241-675E-8A71-84B3-BBC9E6E82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1" y="0"/>
            <a:ext cx="7003542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6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osoba&#10;&#10;Opis wygenerowany automatycznie">
            <a:extLst>
              <a:ext uri="{FF2B5EF4-FFF2-40B4-BE49-F238E27FC236}">
                <a16:creationId xmlns:a16="http://schemas.microsoft.com/office/drawing/2014/main" id="{2367463E-5004-7D6F-A39D-7BC0A3594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1" y="0"/>
            <a:ext cx="7003542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9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rzut ekranu, tekst, Czcionka, design&#10;&#10;Opis wygenerowany automatycznie">
            <a:extLst>
              <a:ext uri="{FF2B5EF4-FFF2-40B4-BE49-F238E27FC236}">
                <a16:creationId xmlns:a16="http://schemas.microsoft.com/office/drawing/2014/main" id="{B6E5A9F1-333F-5DE7-7DB4-558A5E258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25" y="-18323"/>
            <a:ext cx="7029450" cy="9942645"/>
          </a:xfrm>
          <a:prstGeom prst="rect">
            <a:avLst/>
          </a:prstGeom>
        </p:spPr>
      </p:pic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6F12D0D9-858A-7388-CA48-9988D97BF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39375"/>
              </p:ext>
            </p:extLst>
          </p:nvPr>
        </p:nvGraphicFramePr>
        <p:xfrm>
          <a:off x="141414" y="1520825"/>
          <a:ext cx="6575172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601208" imgH="3210180" progId="Excel.SheetMacroEnabled.12">
                  <p:link updateAutomatic="1"/>
                </p:oleObj>
              </mc:Choice>
              <mc:Fallback>
                <p:oleObj name="Macro-Enabled Worksheet" r:id="rId3" imgW="8601208" imgH="321018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414" y="1520825"/>
                        <a:ext cx="6575172" cy="245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50139E07-5F14-1014-FFD7-A162A9A378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298384"/>
              </p:ext>
            </p:extLst>
          </p:nvPr>
        </p:nvGraphicFramePr>
        <p:xfrm>
          <a:off x="141414" y="4179095"/>
          <a:ext cx="6577837" cy="35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5" imgW="8601208" imgH="4581427" progId="Excel.SheetMacroEnabled.12">
                  <p:link updateAutomatic="1"/>
                </p:oleObj>
              </mc:Choice>
              <mc:Fallback>
                <p:oleObj name="Macro-Enabled Worksheet" r:id="rId5" imgW="8601208" imgH="45814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414" y="4179095"/>
                        <a:ext cx="6577837" cy="350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id="{B88F413B-DF03-2FB4-CC1C-C6593812D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6061"/>
              </p:ext>
            </p:extLst>
          </p:nvPr>
        </p:nvGraphicFramePr>
        <p:xfrm>
          <a:off x="995363" y="9302750"/>
          <a:ext cx="53244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7" imgW="5324253" imgH="514350" progId="Excel.SheetMacroEnabled.12">
                  <p:link updateAutomatic="1"/>
                </p:oleObj>
              </mc:Choice>
              <mc:Fallback>
                <p:oleObj name="Macro-Enabled Worksheet" r:id="rId7" imgW="5324253" imgH="51435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5363" y="9302750"/>
                        <a:ext cx="53244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24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rzut ekranu, tekst, Czcionka, design&#10;&#10;Opis wygenerowany automatycznie">
            <a:extLst>
              <a:ext uri="{FF2B5EF4-FFF2-40B4-BE49-F238E27FC236}">
                <a16:creationId xmlns:a16="http://schemas.microsoft.com/office/drawing/2014/main" id="{9B038747-AEF8-1F29-3940-0E0A595AA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3" y="0"/>
            <a:ext cx="7003542" cy="9906000"/>
          </a:xfrm>
          <a:prstGeom prst="rect">
            <a:avLst/>
          </a:prstGeom>
        </p:spPr>
      </p:pic>
      <p:graphicFrame>
        <p:nvGraphicFramePr>
          <p:cNvPr id="7" name="Obiekt 6">
            <a:extLst>
              <a:ext uri="{FF2B5EF4-FFF2-40B4-BE49-F238E27FC236}">
                <a16:creationId xmlns:a16="http://schemas.microsoft.com/office/drawing/2014/main" id="{65B25BEE-118C-2D7A-2DAA-4A82698BB6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597240"/>
              </p:ext>
            </p:extLst>
          </p:nvPr>
        </p:nvGraphicFramePr>
        <p:xfrm>
          <a:off x="507999" y="6723856"/>
          <a:ext cx="673331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153577" imgH="466627" progId="Excel.SheetMacroEnabled.12">
                  <p:link updateAutomatic="1"/>
                </p:oleObj>
              </mc:Choice>
              <mc:Fallback>
                <p:oleObj name="Macro-Enabled Worksheet" r:id="rId3" imgW="8153577" imgH="4666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999" y="6723856"/>
                        <a:ext cx="6733313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iekt 7">
            <a:extLst>
              <a:ext uri="{FF2B5EF4-FFF2-40B4-BE49-F238E27FC236}">
                <a16:creationId xmlns:a16="http://schemas.microsoft.com/office/drawing/2014/main" id="{A814E0E8-3B90-004B-3C53-A812410977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114220"/>
              </p:ext>
            </p:extLst>
          </p:nvPr>
        </p:nvGraphicFramePr>
        <p:xfrm>
          <a:off x="251716" y="7426323"/>
          <a:ext cx="673331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5" imgW="8153577" imgH="466627" progId="Excel.SheetMacroEnabled.12">
                  <p:link updateAutomatic="1"/>
                </p:oleObj>
              </mc:Choice>
              <mc:Fallback>
                <p:oleObj name="Macro-Enabled Worksheet" r:id="rId5" imgW="8153577" imgH="4666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716" y="7426323"/>
                        <a:ext cx="6733313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iekt 8">
            <a:extLst>
              <a:ext uri="{FF2B5EF4-FFF2-40B4-BE49-F238E27FC236}">
                <a16:creationId xmlns:a16="http://schemas.microsoft.com/office/drawing/2014/main" id="{53797093-4AE8-5793-297F-92C9E981BB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392960"/>
              </p:ext>
            </p:extLst>
          </p:nvPr>
        </p:nvGraphicFramePr>
        <p:xfrm>
          <a:off x="1120775" y="9294813"/>
          <a:ext cx="53244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324253" imgH="514350" progId="Excel.SheetMacroEnabled.12">
                  <p:link updateAutomatic="1"/>
                </p:oleObj>
              </mc:Choice>
              <mc:Fallback>
                <p:oleObj name="Macro-Enabled Worksheet" r:id="rId6" imgW="5324253" imgH="51435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0775" y="9294813"/>
                        <a:ext cx="53244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iekt 9">
            <a:extLst>
              <a:ext uri="{FF2B5EF4-FFF2-40B4-BE49-F238E27FC236}">
                <a16:creationId xmlns:a16="http://schemas.microsoft.com/office/drawing/2014/main" id="{C0A5FC30-D7D7-61BE-C9C5-CC6C40E109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840493"/>
              </p:ext>
            </p:extLst>
          </p:nvPr>
        </p:nvGraphicFramePr>
        <p:xfrm>
          <a:off x="195535" y="4473991"/>
          <a:ext cx="6466923" cy="2546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8" imgW="8153577" imgH="3210180" progId="Excel.SheetMacroEnabled.12">
                  <p:link updateAutomatic="1"/>
                </p:oleObj>
              </mc:Choice>
              <mc:Fallback>
                <p:oleObj name="Macro-Enabled Worksheet" r:id="rId8" imgW="8153577" imgH="321018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535" y="4473991"/>
                        <a:ext cx="6466923" cy="2546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iekt 10">
            <a:extLst>
              <a:ext uri="{FF2B5EF4-FFF2-40B4-BE49-F238E27FC236}">
                <a16:creationId xmlns:a16="http://schemas.microsoft.com/office/drawing/2014/main" id="{C9E2F23B-D50A-B208-017B-AA3DD1F4AE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572"/>
              </p:ext>
            </p:extLst>
          </p:nvPr>
        </p:nvGraphicFramePr>
        <p:xfrm>
          <a:off x="195260" y="1171989"/>
          <a:ext cx="6467475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0" imgW="7315200" imgH="3495459" progId="Excel.SheetMacroEnabled.12">
                  <p:link updateAutomatic="1"/>
                </p:oleObj>
              </mc:Choice>
              <mc:Fallback>
                <p:oleObj name="Macro-Enabled Worksheet" r:id="rId10" imgW="7315200" imgH="349545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5260" y="1171989"/>
                        <a:ext cx="6467475" cy="309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iekt 13">
            <a:extLst>
              <a:ext uri="{FF2B5EF4-FFF2-40B4-BE49-F238E27FC236}">
                <a16:creationId xmlns:a16="http://schemas.microsoft.com/office/drawing/2014/main" id="{334309DC-3162-8283-0771-1A1379B173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566025"/>
              </p:ext>
            </p:extLst>
          </p:nvPr>
        </p:nvGraphicFramePr>
        <p:xfrm>
          <a:off x="0" y="7327524"/>
          <a:ext cx="7578472" cy="434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2" imgW="8153577" imgH="466627" progId="Excel.SheetMacroEnabled.12">
                  <p:link updateAutomatic="1"/>
                </p:oleObj>
              </mc:Choice>
              <mc:Fallback>
                <p:oleObj name="Macro-Enabled Worksheet" r:id="rId12" imgW="8153577" imgH="4666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7327524"/>
                        <a:ext cx="7578472" cy="434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iekt 14">
            <a:extLst>
              <a:ext uri="{FF2B5EF4-FFF2-40B4-BE49-F238E27FC236}">
                <a16:creationId xmlns:a16="http://schemas.microsoft.com/office/drawing/2014/main" id="{D482CC19-5F32-277C-6DF2-6779C0E96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719285"/>
              </p:ext>
            </p:extLst>
          </p:nvPr>
        </p:nvGraphicFramePr>
        <p:xfrm>
          <a:off x="-305974" y="7693793"/>
          <a:ext cx="7578464" cy="434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4" imgW="8153577" imgH="466627" progId="Excel.SheetMacroEnabled.12">
                  <p:link updateAutomatic="1"/>
                </p:oleObj>
              </mc:Choice>
              <mc:Fallback>
                <p:oleObj name="Macro-Enabled Worksheet" r:id="rId14" imgW="8153577" imgH="4666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-305974" y="7693793"/>
                        <a:ext cx="7578464" cy="434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242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niebo, Energia słoneczna, energia słoneczna&#10;&#10;Opis wygenerowany automatycznie">
            <a:extLst>
              <a:ext uri="{FF2B5EF4-FFF2-40B4-BE49-F238E27FC236}">
                <a16:creationId xmlns:a16="http://schemas.microsoft.com/office/drawing/2014/main" id="{375AFD66-6625-3A61-5A04-FE983428B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1" y="0"/>
            <a:ext cx="7003542" cy="9906000"/>
          </a:xfrm>
          <a:prstGeom prst="rect">
            <a:avLst/>
          </a:prstGeom>
        </p:spPr>
      </p:pic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79BD0D15-0724-6FB0-4AAB-2542AE3A84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987053"/>
              </p:ext>
            </p:extLst>
          </p:nvPr>
        </p:nvGraphicFramePr>
        <p:xfrm>
          <a:off x="3429000" y="7704138"/>
          <a:ext cx="3818414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3057392" imgH="695168" progId="Excel.SheetMacroEnabled.12">
                  <p:link updateAutomatic="1"/>
                </p:oleObj>
              </mc:Choice>
              <mc:Fallback>
                <p:oleObj name="Macro-Enabled Worksheet" r:id="rId3" imgW="3057392" imgH="69516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7704138"/>
                        <a:ext cx="3818414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31658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159</TotalTime>
  <Words>0</Words>
  <Application>Microsoft Office PowerPoint</Application>
  <PresentationFormat>Papier A4 (210x297 mm)</PresentationFormat>
  <Paragraphs>0</Paragraphs>
  <Slides>6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Linki</vt:lpstr>
      </vt:variant>
      <vt:variant>
        <vt:i4>14</vt:i4>
      </vt:variant>
      <vt:variant>
        <vt:lpstr>Tytuły slajdów</vt:lpstr>
      </vt:variant>
      <vt:variant>
        <vt:i4>6</vt:i4>
      </vt:variant>
    </vt:vector>
  </HeadingPairs>
  <TitlesOfParts>
    <vt:vector size="24" baseType="lpstr">
      <vt:lpstr>Arial</vt:lpstr>
      <vt:lpstr>Calibri</vt:lpstr>
      <vt:lpstr>Calibri Light</vt:lpstr>
      <vt:lpstr>Motyw pakietu Office</vt:lpstr>
      <vt:lpstr>\\192.168.0.2\oze\Programy wycenowe\Klimatyzacja\Kopia pliku klima w budowie.xlsm!Arkusz1!W43K9:W43K10</vt:lpstr>
      <vt:lpstr>\\192.168.0.2\oze\Programy wycenowe\Klimatyzacja\Kopia pliku klima w budowie.xlsm!Arkusz1!W45K12:W45K14</vt:lpstr>
      <vt:lpstr>\\192.168.0.2\oze\Programy wycenowe\Klimatyzacja\Kopia pliku klima w budowie.xlsm!Dane klienta!W1K9:W3K9</vt:lpstr>
      <vt:lpstr>\\192.168.0.2\oze\Programy wycenowe\Klimatyzacja\Kopia pliku klima w budowie.xlsm!Arkusz1!W9K6:W15K8</vt:lpstr>
      <vt:lpstr>\\192.168.0.2\oze\Programy wycenowe\Klimatyzacja\Kopia pliku klima w budowie.xlsm!Arkusz1!W17K6:W26K8</vt:lpstr>
      <vt:lpstr>\\192.168.0.2\oze\Programy wycenowe\Klimatyzacja\Kopia pliku klima w budowie.xlsm!Dane klienta!W1K11:W2K12</vt:lpstr>
      <vt:lpstr>\\192.168.0.2\oze\Programy wycenowe\Klimatyzacja\Kopia pliku klima w budowie.xlsm!Arkusz1!W41K9:W41K11</vt:lpstr>
      <vt:lpstr>\\192.168.0.2\oze\Programy wycenowe\Klimatyzacja\Kopia pliku klima w budowie.xlsm!Arkusz1!W42K9:W42K11</vt:lpstr>
      <vt:lpstr>\\192.168.0.2\oze\Programy wycenowe\Klimatyzacja\Kopia pliku klima w budowie.xlsm!Dane klienta!W1K11:W2K12</vt:lpstr>
      <vt:lpstr>\\192.168.0.2\oze\Programy wycenowe\Klimatyzacja\Kopia pliku klima w budowie.xlsm!Arkusz1!W27K9:W33K11</vt:lpstr>
      <vt:lpstr>\\192.168.0.2\oze\Programy wycenowe\Klimatyzacja\Kopia pliku klima w budowie.xlsm!Arkusz1!W1K1:W6K5</vt:lpstr>
      <vt:lpstr>\\192.168.0.2\oze\Programy wycenowe\Klimatyzacja\Kopia pliku klima w budowie.xlsm!Arkusz1!W37K9:W37K11</vt:lpstr>
      <vt:lpstr>\\192.168.0.2\oze\Programy wycenowe\Klimatyzacja\Kopia pliku klima w budowie.xlsm!Arkusz1!W38K9:W38K11</vt:lpstr>
      <vt:lpstr>\\192.168.0.2\oze\Programy wycenowe\Klimatyzacja\Kopia pliku klima w budowie.xlsm!Dane klienta!W2K3:W4K3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Rafał Krakowczyk</dc:creator>
  <cp:lastModifiedBy>1438</cp:lastModifiedBy>
  <cp:revision>7</cp:revision>
  <cp:lastPrinted>2024-01-11T14:41:52Z</cp:lastPrinted>
  <dcterms:created xsi:type="dcterms:W3CDTF">2023-11-07T09:42:23Z</dcterms:created>
  <dcterms:modified xsi:type="dcterms:W3CDTF">2024-01-12T23:21:45Z</dcterms:modified>
</cp:coreProperties>
</file>