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6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09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16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66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0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71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60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2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73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36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3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02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4F5B-8A1E-4892-8B36-882868EC9964}" type="datetimeFigureOut">
              <a:rPr lang="pl-PL" smtClean="0"/>
              <a:t>07.04.2024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75EC-143E-45F1-8DBB-4A83A3D02B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6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0.2\oze\Programy%20wycenowe\PC\wycena\PC_poprawiony%20wz&#243;r%20oferty.xlsm!Wycena!W1K27:W1K2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file:///\\192.168.0.2\oze\Programy%20wycenowe\PC\wycena\PC_poprawiony%20wz&#243;r%20oferty.xlsm!Wycena!W61K29:W61K31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0.2\oze\Programy%20wycenowe\PC\wycena\PC_poprawiony%20wz&#243;r%20oferty.xlsm!Wycena!W1K1:W16K1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file:///\\192.168.0.2\oze\Programy%20wycenowe\PC\wycena\PC_poprawiony%20wz&#243;r%20oferty.xlsm!Wycena!W34K1:W40K13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oleObject" Target="file:///\\192.168.0.2\oze\Programy%20wycenowe\PC\wycena\PC_poprawiony%20wz&#243;r%20oferty.xlsm!Schemat!%5bPC_poprawiony%20wz&#243;r%20oferty.xlsm%5dSchemat%20Wykres%203" TargetMode="Externa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file:///\\192.168.0.2\oze\Programy%20wycenowe\PC\wycena\PC_poprawiony%20wz&#243;r%20oferty.xlsm!PDF!%5bPC_poprawiony%20wz&#243;r%20oferty.xlsm%5dPDF%20Wykres%201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oleObject" Target="file:///\\192.168.0.2\oze\Programy%20wycenowe\PC\wycena\PC_poprawiony%20wz&#243;r%20oferty.xlsm!Wycena!W17K15:W32K21" TargetMode="Externa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file:///\\192.168.0.2\oze\Programy%20wycenowe\PC\wycena\PC_poprawiony%20wz&#243;r%20oferty.xlsm!Wycena!W57K29:W60K31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oleObject" Target="file:///\\192.168.0.2\oze\Programy%20wycenowe\PC\wycena\PC_poprawiony%20wz&#243;r%20oferty.xlsm!Wycena!W63K23:W79K28" TargetMode="Externa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design, zrzut ekranu, wizytówka&#10;&#10;Opis wygenerowany automatycznie">
            <a:extLst>
              <a:ext uri="{FF2B5EF4-FFF2-40B4-BE49-F238E27FC236}">
                <a16:creationId xmlns:a16="http://schemas.microsoft.com/office/drawing/2014/main" id="{EFA11FE6-50AC-95E1-DACD-2F3571FF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C49F3E98-44B5-37D4-5E09-C5B2B38A2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923853"/>
              </p:ext>
            </p:extLst>
          </p:nvPr>
        </p:nvGraphicFramePr>
        <p:xfrm>
          <a:off x="3595688" y="0"/>
          <a:ext cx="5381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5381669" imgH="437993" progId="Excel.SheetMacroEnabled.12">
                  <p:link updateAutomatic="1"/>
                </p:oleObj>
              </mc:Choice>
              <mc:Fallback>
                <p:oleObj name="Macro-Enabled Worksheet" r:id="rId3" imgW="5381669" imgH="43799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5688" y="0"/>
                        <a:ext cx="53816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346AAC45-14A8-06A9-7A1E-99A19538F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18973"/>
              </p:ext>
            </p:extLst>
          </p:nvPr>
        </p:nvGraphicFramePr>
        <p:xfrm>
          <a:off x="779907" y="9134666"/>
          <a:ext cx="6419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6419939" imgH="390270" progId="Excel.SheetMacroEnabled.12">
                  <p:link updateAutomatic="1"/>
                </p:oleObj>
              </mc:Choice>
              <mc:Fallback>
                <p:oleObj name="Macro-Enabled Worksheet" r:id="rId5" imgW="6419939" imgH="39027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907" y="9134666"/>
                        <a:ext cx="64198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1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słoneczny, Energia słoneczna&#10;&#10;Opis wygenerowany automatycznie">
            <a:extLst>
              <a:ext uri="{FF2B5EF4-FFF2-40B4-BE49-F238E27FC236}">
                <a16:creationId xmlns:a16="http://schemas.microsoft.com/office/drawing/2014/main" id="{A95D3E52-F09D-F883-50D7-6D3707B5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3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osoba&#10;&#10;Opis wygenerowany automatycznie">
            <a:extLst>
              <a:ext uri="{FF2B5EF4-FFF2-40B4-BE49-F238E27FC236}">
                <a16:creationId xmlns:a16="http://schemas.microsoft.com/office/drawing/2014/main" id="{43ED4559-9AFC-3572-1D5E-50FB9E21B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2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C4090217-5DDB-DB11-AAE7-912E890A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51B65C7E-0C27-D200-2519-384AC31A8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959173"/>
              </p:ext>
            </p:extLst>
          </p:nvPr>
        </p:nvGraphicFramePr>
        <p:xfrm>
          <a:off x="129381" y="1508765"/>
          <a:ext cx="6599238" cy="573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896269" imgH="6867368" progId="Excel.SheetMacroEnabled.12">
                  <p:link updateAutomatic="1"/>
                </p:oleObj>
              </mc:Choice>
              <mc:Fallback>
                <p:oleObj name="Macro-Enabled Worksheet" r:id="rId3" imgW="7896269" imgH="686736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381" y="1508765"/>
                        <a:ext cx="6599238" cy="573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Obraz 10" descr="Obraz zawierający Grafika, clipart, design&#10;&#10;Opis wygenerowany automatycznie">
            <a:extLst>
              <a:ext uri="{FF2B5EF4-FFF2-40B4-BE49-F238E27FC236}">
                <a16:creationId xmlns:a16="http://schemas.microsoft.com/office/drawing/2014/main" id="{1C588142-CC8D-E7F5-11D4-665E76D6C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53" y="9277014"/>
            <a:ext cx="155340" cy="212806"/>
          </a:xfrm>
          <a:prstGeom prst="rect">
            <a:avLst/>
          </a:prstGeom>
        </p:spPr>
      </p:pic>
      <p:pic>
        <p:nvPicPr>
          <p:cNvPr id="13" name="Obraz 12" descr="Obraz zawierający linia, symbol, biały, design&#10;&#10;Opis wygenerowany automatycznie">
            <a:extLst>
              <a:ext uri="{FF2B5EF4-FFF2-40B4-BE49-F238E27FC236}">
                <a16:creationId xmlns:a16="http://schemas.microsoft.com/office/drawing/2014/main" id="{9BC8962C-C2EF-0C7B-08F0-F10840DDA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6" y="9575212"/>
            <a:ext cx="275667" cy="1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Czcionka, design&#10;&#10;Opis wygenerowany automatycznie">
            <a:extLst>
              <a:ext uri="{FF2B5EF4-FFF2-40B4-BE49-F238E27FC236}">
                <a16:creationId xmlns:a16="http://schemas.microsoft.com/office/drawing/2014/main" id="{78ADF11C-A860-04BA-D06B-E064F50E4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4DA03563-C53F-7328-19CD-2EC5ED4D9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84545"/>
              </p:ext>
            </p:extLst>
          </p:nvPr>
        </p:nvGraphicFramePr>
        <p:xfrm>
          <a:off x="205276" y="1705971"/>
          <a:ext cx="6447446" cy="184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896269" imgH="2257307" progId="Excel.SheetMacroEnabled.12">
                  <p:link updateAutomatic="1"/>
                </p:oleObj>
              </mc:Choice>
              <mc:Fallback>
                <p:oleObj name="Macro-Enabled Worksheet" r:id="rId3" imgW="7896269" imgH="225730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76" y="1705971"/>
                        <a:ext cx="6447446" cy="1842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74B4F1B8-56FE-6595-A9D6-254BA7563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03566"/>
              </p:ext>
            </p:extLst>
          </p:nvPr>
        </p:nvGraphicFramePr>
        <p:xfrm>
          <a:off x="166687" y="4055351"/>
          <a:ext cx="65246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7286492" imgH="4733611" progId="Excel.SheetMacroEnabled.12">
                  <p:link updateAutomatic="1"/>
                </p:oleObj>
              </mc:Choice>
              <mc:Fallback>
                <p:oleObj name="Macro-Enabled Worksheet" r:id="rId5" imgW="7286492" imgH="473361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687" y="4055351"/>
                        <a:ext cx="6524625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az 6" descr="Obraz zawierający Grafika, clipart, design&#10;&#10;Opis wygenerowany automatycznie">
            <a:extLst>
              <a:ext uri="{FF2B5EF4-FFF2-40B4-BE49-F238E27FC236}">
                <a16:creationId xmlns:a16="http://schemas.microsoft.com/office/drawing/2014/main" id="{1737B6EB-92CD-20C4-12B7-05164F9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95" y="9263366"/>
            <a:ext cx="155340" cy="212806"/>
          </a:xfrm>
          <a:prstGeom prst="rect">
            <a:avLst/>
          </a:prstGeom>
        </p:spPr>
      </p:pic>
      <p:pic>
        <p:nvPicPr>
          <p:cNvPr id="8" name="Obraz 7" descr="Obraz zawierający linia, symbol, biały, design&#10;&#10;Opis wygenerowany automatycznie">
            <a:extLst>
              <a:ext uri="{FF2B5EF4-FFF2-40B4-BE49-F238E27FC236}">
                <a16:creationId xmlns:a16="http://schemas.microsoft.com/office/drawing/2014/main" id="{20ED485E-E3D6-AD76-179A-DB3B9FC58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68" y="9553474"/>
            <a:ext cx="275667" cy="1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Czcionka, design&#10;&#10;Opis wygenerowany automatycznie">
            <a:extLst>
              <a:ext uri="{FF2B5EF4-FFF2-40B4-BE49-F238E27FC236}">
                <a16:creationId xmlns:a16="http://schemas.microsoft.com/office/drawing/2014/main" id="{B3BB5C86-82A2-1276-C113-0FA98E769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ED90548E-C656-440B-D098-E3958450E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747534"/>
              </p:ext>
            </p:extLst>
          </p:nvPr>
        </p:nvGraphicFramePr>
        <p:xfrm>
          <a:off x="403225" y="1228725"/>
          <a:ext cx="60483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048331" imgH="3238284" progId="Excel.SheetMacroEnabled.12">
                  <p:link updateAutomatic="1"/>
                </p:oleObj>
              </mc:Choice>
              <mc:Fallback>
                <p:oleObj name="Macro-Enabled Worksheet" r:id="rId3" imgW="6048331" imgH="32382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225" y="1228725"/>
                        <a:ext cx="6048375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1C7C24D0-F3F1-6667-BF4B-6347AB7F9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39363"/>
              </p:ext>
            </p:extLst>
          </p:nvPr>
        </p:nvGraphicFramePr>
        <p:xfrm>
          <a:off x="386555" y="4395890"/>
          <a:ext cx="6084887" cy="431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8610777" imgH="6105388" progId="Excel.SheetMacroEnabled.12">
                  <p:link updateAutomatic="1"/>
                </p:oleObj>
              </mc:Choice>
              <mc:Fallback>
                <p:oleObj name="Macro-Enabled Worksheet" r:id="rId5" imgW="8610777" imgH="61053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55" y="4395890"/>
                        <a:ext cx="6084887" cy="4314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az 6" descr="Obraz zawierający Grafika, clipart, design&#10;&#10;Opis wygenerowany automatycznie">
            <a:extLst>
              <a:ext uri="{FF2B5EF4-FFF2-40B4-BE49-F238E27FC236}">
                <a16:creationId xmlns:a16="http://schemas.microsoft.com/office/drawing/2014/main" id="{4B8C2C88-6FBE-FE2A-E28A-8F1E803A6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96" y="9304310"/>
            <a:ext cx="155340" cy="212806"/>
          </a:xfrm>
          <a:prstGeom prst="rect">
            <a:avLst/>
          </a:prstGeom>
        </p:spPr>
      </p:pic>
      <p:pic>
        <p:nvPicPr>
          <p:cNvPr id="8" name="Obraz 7" descr="Obraz zawierający linia, symbol, biały, design&#10;&#10;Opis wygenerowany automatycznie">
            <a:extLst>
              <a:ext uri="{FF2B5EF4-FFF2-40B4-BE49-F238E27FC236}">
                <a16:creationId xmlns:a16="http://schemas.microsoft.com/office/drawing/2014/main" id="{EBF20849-080F-C1A2-21C8-E93DA394CD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6" y="9602508"/>
            <a:ext cx="275667" cy="1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Czcionka, design&#10;&#10;Opis wygenerowany automatycznie">
            <a:extLst>
              <a:ext uri="{FF2B5EF4-FFF2-40B4-BE49-F238E27FC236}">
                <a16:creationId xmlns:a16="http://schemas.microsoft.com/office/drawing/2014/main" id="{CCFD1267-01D0-2994-A6CF-12F52FD7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1" y="0"/>
            <a:ext cx="7003542" cy="9906000"/>
          </a:xfrm>
          <a:prstGeom prst="rect">
            <a:avLst/>
          </a:prstGeom>
        </p:spPr>
      </p:pic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4409E8CA-82C6-85F0-75C3-5A30A2EB3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073218"/>
              </p:ext>
            </p:extLst>
          </p:nvPr>
        </p:nvGraphicFramePr>
        <p:xfrm>
          <a:off x="456406" y="7171591"/>
          <a:ext cx="5945187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419939" imgH="1723868" progId="Excel.SheetMacroEnabled.12">
                  <p:link updateAutomatic="1"/>
                </p:oleObj>
              </mc:Choice>
              <mc:Fallback>
                <p:oleObj name="Macro-Enabled Worksheet" r:id="rId3" imgW="6419939" imgH="172386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406" y="7171591"/>
                        <a:ext cx="5945187" cy="161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iekt 11">
            <a:extLst>
              <a:ext uri="{FF2B5EF4-FFF2-40B4-BE49-F238E27FC236}">
                <a16:creationId xmlns:a16="http://schemas.microsoft.com/office/drawing/2014/main" id="{C2D47C36-8823-D914-375A-5D4D41CDB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99986"/>
              </p:ext>
            </p:extLst>
          </p:nvPr>
        </p:nvGraphicFramePr>
        <p:xfrm>
          <a:off x="-4763" y="1362075"/>
          <a:ext cx="6867526" cy="553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8448631" imgH="6810630" progId="Excel.SheetMacroEnabled.12">
                  <p:link updateAutomatic="1"/>
                </p:oleObj>
              </mc:Choice>
              <mc:Fallback>
                <p:oleObj name="Macro-Enabled Worksheet" r:id="rId5" imgW="8448631" imgH="681063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4763" y="1362075"/>
                        <a:ext cx="6867526" cy="553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Obraz 12" descr="Obraz zawierający Grafika, clipart, design&#10;&#10;Opis wygenerowany automatycznie">
            <a:extLst>
              <a:ext uri="{FF2B5EF4-FFF2-40B4-BE49-F238E27FC236}">
                <a16:creationId xmlns:a16="http://schemas.microsoft.com/office/drawing/2014/main" id="{189F37DD-2002-A15C-E941-31DA2DC14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53" y="9266487"/>
            <a:ext cx="155340" cy="212806"/>
          </a:xfrm>
          <a:prstGeom prst="rect">
            <a:avLst/>
          </a:prstGeom>
        </p:spPr>
      </p:pic>
      <p:pic>
        <p:nvPicPr>
          <p:cNvPr id="14" name="Obraz 13" descr="Obraz zawierający linia, symbol, biały, design&#10;&#10;Opis wygenerowany automatycznie">
            <a:extLst>
              <a:ext uri="{FF2B5EF4-FFF2-40B4-BE49-F238E27FC236}">
                <a16:creationId xmlns:a16="http://schemas.microsoft.com/office/drawing/2014/main" id="{C973C895-ACB9-1A84-ACE3-501109C53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26" y="9564740"/>
            <a:ext cx="275667" cy="1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9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niebo, Energia słoneczna, energia słoneczna&#10;&#10;Opis wygenerowany automatycznie">
            <a:extLst>
              <a:ext uri="{FF2B5EF4-FFF2-40B4-BE49-F238E27FC236}">
                <a16:creationId xmlns:a16="http://schemas.microsoft.com/office/drawing/2014/main" id="{17F04E91-91D7-F27B-DF62-966CB8A39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274" y="-251792"/>
            <a:ext cx="7003542" cy="99060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36BDE99-2451-6904-E9B5-3DA157CD2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20" y="8242422"/>
            <a:ext cx="208480" cy="208480"/>
          </a:xfrm>
          <a:prstGeom prst="rect">
            <a:avLst/>
          </a:prstGeom>
        </p:spPr>
      </p:pic>
      <p:pic>
        <p:nvPicPr>
          <p:cNvPr id="15" name="Obraz 14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ED4E045A-0B85-D558-6455-D2C258EA7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97" y="7980178"/>
            <a:ext cx="235776" cy="2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493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3042</TotalTime>
  <Words>0</Words>
  <Application>Microsoft Office PowerPoint</Application>
  <PresentationFormat>Papier A4 (210x297 mm)</PresentationFormat>
  <Paragraphs>0</Paragraphs>
  <Slides>8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Linki</vt:lpstr>
      </vt:variant>
      <vt:variant>
        <vt:i4>9</vt:i4>
      </vt:variant>
      <vt:variant>
        <vt:lpstr>Tytuły slajdów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file:///\\192.168.0.2\oze\Programy%20wycenowe\PC\wycena\PC_poprawiony%20wzór%20oferty.xlsm!Wycena!W1K27:W1K29</vt:lpstr>
      <vt:lpstr>file:///\\192.168.0.2\oze\Programy%20wycenowe\PC\wycena\PC_poprawiony%20wzór%20oferty.xlsm!Wycena!W61K29:W61K31</vt:lpstr>
      <vt:lpstr>file:///\\192.168.0.2\oze\Programy%20wycenowe\PC\wycena\PC_poprawiony%20wzór%20oferty.xlsm!Wycena!W1K1:W16K13</vt:lpstr>
      <vt:lpstr>file:///\\192.168.0.2\oze\Programy%20wycenowe\PC\wycena\PC_poprawiony%20wzór%20oferty.xlsm!Wycena!W34K1:W40K13</vt:lpstr>
      <vt:lpstr>file:///\\192.168.0.2\oze\Programy%20wycenowe\PC\wycena\PC_poprawiony%20wzór%20oferty.xlsm!Schemat!%5bPC_poprawiony%20wzór%20oferty.xlsm%5dSchemat%20Wykres%203</vt:lpstr>
      <vt:lpstr>file:///\\192.168.0.2\oze\Programy%20wycenowe\PC\wycena\PC_poprawiony%20wzór%20oferty.xlsm!PDF!%5bPC_poprawiony%20wzór%20oferty.xlsm%5dPDF%20Wykres%201</vt:lpstr>
      <vt:lpstr>file:///\\192.168.0.2\oze\Programy%20wycenowe\PC\wycena\PC_poprawiony%20wzór%20oferty.xlsm!Wycena!W17K15:W32K21</vt:lpstr>
      <vt:lpstr>file:///\\192.168.0.2\oze\Programy%20wycenowe\PC\wycena\PC_poprawiony%20wzór%20oferty.xlsm!Wycena!W57K29:W60K31</vt:lpstr>
      <vt:lpstr>file:///\\192.168.0.2\oze\Programy%20wycenowe\PC\wycena\PC_poprawiony%20wzór%20oferty.xlsm!Wycena!W63K23:W79K28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Krakowczyk</dc:creator>
  <cp:lastModifiedBy>virtulink</cp:lastModifiedBy>
  <cp:revision>20</cp:revision>
  <cp:lastPrinted>2024-01-16T19:29:41Z</cp:lastPrinted>
  <dcterms:created xsi:type="dcterms:W3CDTF">2023-10-28T12:50:58Z</dcterms:created>
  <dcterms:modified xsi:type="dcterms:W3CDTF">2024-04-07T20:29:54Z</dcterms:modified>
</cp:coreProperties>
</file>