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4A22F3-B80E-44E7-B124-3E46BFB02330}" v="361" dt="2023-02-01T10:57:09.792"/>
    <p1510:client id="{C9528C1D-14AE-7263-4E34-6071EB9C7508}" v="69" dt="2023-02-08T10:20:22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2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9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2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9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7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7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5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3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6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7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3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2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22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25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Dependency Injection In .NET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Formuły napisane na tablicach">
            <a:extLst>
              <a:ext uri="{FF2B5EF4-FFF2-40B4-BE49-F238E27FC236}">
                <a16:creationId xmlns:a16="http://schemas.microsoft.com/office/drawing/2014/main" id="{6AB08957-CD43-F0C3-5145-1BEAC10E5D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-2" b="1572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90DF46-7985-75E8-1700-E127DB7B4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 to Dependency Injection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965A2-CAF8-5356-8593-89DD3CBA1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2000" dirty="0">
                <a:solidFill>
                  <a:srgbClr val="FFFFFF"/>
                </a:solidFill>
              </a:rPr>
              <a:t>DI jest implementacją </a:t>
            </a:r>
            <a:r>
              <a:rPr lang="pl-PL" sz="2000" dirty="0" err="1">
                <a:solidFill>
                  <a:srgbClr val="FFFFFF"/>
                </a:solidFill>
              </a:rPr>
              <a:t>Dependency</a:t>
            </a:r>
            <a:r>
              <a:rPr lang="pl-PL" sz="2000" dirty="0">
                <a:solidFill>
                  <a:srgbClr val="FFFFFF"/>
                </a:solidFill>
              </a:rPr>
              <a:t> </a:t>
            </a:r>
            <a:r>
              <a:rPr lang="pl-PL" sz="2000" dirty="0" err="1">
                <a:solidFill>
                  <a:srgbClr val="FFFFFF"/>
                </a:solidFill>
              </a:rPr>
              <a:t>Inversion</a:t>
            </a:r>
            <a:r>
              <a:rPr lang="pl-PL" sz="2000" dirty="0">
                <a:solidFill>
                  <a:srgbClr val="FFFFFF"/>
                </a:solidFill>
              </a:rPr>
              <a:t> z zasad SOLID</a:t>
            </a:r>
            <a:endParaRPr lang="pl-PL" sz="2000">
              <a:solidFill>
                <a:srgbClr val="FFFFFF"/>
              </a:solidFill>
              <a:cs typeface="Calibri"/>
            </a:endParaRPr>
          </a:p>
          <a:p>
            <a:r>
              <a:rPr lang="pl-PL" sz="2000" dirty="0">
                <a:solidFill>
                  <a:srgbClr val="FFFFFF"/>
                </a:solidFill>
              </a:rPr>
              <a:t>Implementacja klasy otrzymuje zależności w momencie tworzenia instancji</a:t>
            </a:r>
            <a:endParaRPr lang="pl-PL" sz="2000">
              <a:solidFill>
                <a:srgbClr val="FFFFFF"/>
              </a:solidFill>
              <a:cs typeface="Calibri"/>
            </a:endParaRPr>
          </a:p>
          <a:p>
            <a:r>
              <a:rPr lang="pl-PL" sz="2000" dirty="0">
                <a:solidFill>
                  <a:srgbClr val="FFFFFF"/>
                </a:solidFill>
              </a:rPr>
              <a:t>Bazujemy na abstrakcji a nie konkretnej implementacji</a:t>
            </a:r>
            <a:endParaRPr lang="pl-PL" sz="20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6163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47A89C-3F89-AB4D-1C01-2E9721E0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n-US" sz="4000"/>
              <a:t>DI w .NET Core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17459-17B3-2FB0-538B-B176F719D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2200" dirty="0">
                <a:solidFill>
                  <a:schemeClr val="tx1">
                    <a:alpha val="80000"/>
                  </a:schemeClr>
                </a:solidFill>
              </a:rPr>
              <a:t>3 rodzaje rejestracji zależności (</a:t>
            </a:r>
            <a:r>
              <a:rPr lang="pl-PL" sz="2200" dirty="0" err="1">
                <a:solidFill>
                  <a:schemeClr val="tx1">
                    <a:alpha val="80000"/>
                  </a:schemeClr>
                </a:solidFill>
              </a:rPr>
              <a:t>Lifetime</a:t>
            </a:r>
            <a:r>
              <a:rPr lang="pl-PL" sz="2200" dirty="0">
                <a:solidFill>
                  <a:schemeClr val="tx1">
                    <a:alpha val="80000"/>
                  </a:schemeClr>
                </a:solidFill>
              </a:rPr>
              <a:t>)</a:t>
            </a:r>
            <a:endParaRPr lang="pl-PL" sz="22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pl-PL" sz="2200" dirty="0">
                <a:solidFill>
                  <a:schemeClr val="tx1">
                    <a:alpha val="80000"/>
                  </a:schemeClr>
                </a:solidFill>
              </a:rPr>
              <a:t>Singleton – Instancja jest tworzona raz I każda kolejna klasa otrzymuje tą samą instancję </a:t>
            </a:r>
            <a:endParaRPr lang="pl-PL" sz="22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pl-PL" sz="2200" dirty="0" err="1">
                <a:solidFill>
                  <a:schemeClr val="tx1">
                    <a:alpha val="80000"/>
                  </a:schemeClr>
                </a:solidFill>
              </a:rPr>
              <a:t>Scoped</a:t>
            </a:r>
            <a:r>
              <a:rPr lang="pl-PL" sz="2200" dirty="0">
                <a:solidFill>
                  <a:schemeClr val="tx1">
                    <a:alpha val="80000"/>
                  </a:schemeClr>
                </a:solidFill>
              </a:rPr>
              <a:t> – W przypadku API jest to ta sama instancja per </a:t>
            </a:r>
            <a:r>
              <a:rPr lang="pl-PL" sz="2200" dirty="0" err="1">
                <a:solidFill>
                  <a:schemeClr val="tx1">
                    <a:alpha val="80000"/>
                  </a:schemeClr>
                </a:solidFill>
              </a:rPr>
              <a:t>request</a:t>
            </a:r>
            <a:r>
              <a:rPr lang="pl-PL" sz="2200" dirty="0">
                <a:solidFill>
                  <a:schemeClr val="tx1">
                    <a:alpha val="80000"/>
                  </a:schemeClr>
                </a:solidFill>
              </a:rPr>
              <a:t> </a:t>
            </a:r>
            <a:endParaRPr lang="pl-PL" sz="22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pl-PL" sz="2200" dirty="0" err="1">
                <a:solidFill>
                  <a:schemeClr val="tx1">
                    <a:alpha val="80000"/>
                  </a:schemeClr>
                </a:solidFill>
              </a:rPr>
              <a:t>Transient</a:t>
            </a:r>
            <a:r>
              <a:rPr lang="pl-PL" sz="2200" dirty="0">
                <a:solidFill>
                  <a:schemeClr val="tx1">
                    <a:alpha val="80000"/>
                  </a:schemeClr>
                </a:solidFill>
              </a:rPr>
              <a:t> – Za każdym razem tworzona jest nowa instancja</a:t>
            </a:r>
            <a:endParaRPr lang="pl-PL" sz="22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endParaRPr lang="pl-PL" sz="22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pl-PL" sz="2200" dirty="0">
                <a:solidFill>
                  <a:schemeClr val="tx1">
                    <a:alpha val="80000"/>
                  </a:schemeClr>
                </a:solidFill>
              </a:rPr>
              <a:t>DEMO</a:t>
            </a:r>
            <a:endParaRPr lang="pl-PL" sz="2200" dirty="0">
              <a:solidFill>
                <a:schemeClr val="tx1">
                  <a:alpha val="8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9900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47A89C-3F89-AB4D-1C01-2E9721E0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n-US" sz="4000" dirty="0"/>
              <a:t>Testy, </a:t>
            </a:r>
            <a:r>
              <a:rPr lang="en-US" sz="4000" dirty="0" err="1"/>
              <a:t>rodzaje</a:t>
            </a:r>
            <a:r>
              <a:rPr lang="en-US" sz="4000" dirty="0"/>
              <a:t> I po co je </a:t>
            </a:r>
            <a:r>
              <a:rPr lang="en-US" sz="4000" dirty="0" err="1"/>
              <a:t>piszemy</a:t>
            </a:r>
            <a:br>
              <a:rPr lang="en-US" sz="4000" dirty="0"/>
            </a:br>
            <a:endParaRPr lang="en-US" sz="4000" dirty="0">
              <a:cs typeface="Calibri Ligh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17459-17B3-2FB0-538B-B176F719D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2200" dirty="0">
                <a:solidFill>
                  <a:schemeClr val="tx1">
                    <a:alpha val="80000"/>
                  </a:schemeClr>
                </a:solidFill>
              </a:rPr>
              <a:t>Unit </a:t>
            </a:r>
            <a:r>
              <a:rPr lang="pl-PL" sz="2200" dirty="0" err="1">
                <a:solidFill>
                  <a:schemeClr val="tx1">
                    <a:alpha val="80000"/>
                  </a:schemeClr>
                </a:solidFill>
              </a:rPr>
              <a:t>Tests</a:t>
            </a:r>
            <a:endParaRPr lang="pl-PL" sz="2200" dirty="0" err="1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pl-PL" sz="2200" dirty="0">
                <a:solidFill>
                  <a:schemeClr val="tx1">
                    <a:alpha val="80000"/>
                  </a:schemeClr>
                </a:solidFill>
                <a:cs typeface="Calibri"/>
              </a:rPr>
              <a:t>Integration </a:t>
            </a:r>
            <a:r>
              <a:rPr lang="pl-PL" sz="2200" dirty="0" err="1">
                <a:solidFill>
                  <a:schemeClr val="tx1">
                    <a:alpha val="80000"/>
                  </a:schemeClr>
                </a:solidFill>
                <a:cs typeface="Calibri"/>
              </a:rPr>
              <a:t>Tests</a:t>
            </a:r>
          </a:p>
          <a:p>
            <a:r>
              <a:rPr lang="pl-PL" sz="2200" dirty="0">
                <a:solidFill>
                  <a:schemeClr val="tx1">
                    <a:alpha val="80000"/>
                  </a:schemeClr>
                </a:solidFill>
                <a:cs typeface="Calibri"/>
              </a:rPr>
              <a:t>End To End </a:t>
            </a:r>
            <a:r>
              <a:rPr lang="pl-PL" sz="2200" dirty="0" err="1">
                <a:solidFill>
                  <a:schemeClr val="tx1">
                    <a:alpha val="80000"/>
                  </a:schemeClr>
                </a:solidFill>
                <a:cs typeface="Calibri"/>
              </a:rPr>
              <a:t>Tests</a:t>
            </a:r>
          </a:p>
          <a:p>
            <a:r>
              <a:rPr lang="pl-PL" sz="2200" dirty="0">
                <a:solidFill>
                  <a:schemeClr val="tx1">
                    <a:alpha val="80000"/>
                  </a:schemeClr>
                </a:solidFill>
                <a:cs typeface="Calibri"/>
              </a:rPr>
              <a:t>Automation </a:t>
            </a:r>
            <a:r>
              <a:rPr lang="pl-PL" sz="2200" dirty="0" err="1">
                <a:solidFill>
                  <a:schemeClr val="tx1">
                    <a:alpha val="80000"/>
                  </a:schemeClr>
                </a:solidFill>
                <a:cs typeface="Calibri"/>
              </a:rPr>
              <a:t>Tests</a:t>
            </a:r>
          </a:p>
          <a:p>
            <a:endParaRPr lang="pl-PL" sz="2200" dirty="0">
              <a:solidFill>
                <a:srgbClr val="FFFFFF">
                  <a:alpha val="80000"/>
                </a:srgb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994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7FE9B1-AE32-6084-76A5-815DB6840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5" y="1040400"/>
            <a:ext cx="7866060" cy="707886"/>
          </a:xfrm>
        </p:spPr>
        <p:txBody>
          <a:bodyPr anchor="b">
            <a:normAutofit/>
          </a:bodyPr>
          <a:lstStyle/>
          <a:p>
            <a:r>
              <a:rPr lang="en-US" sz="4000"/>
              <a:t>Podsumowanie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46C70-4DCA-F2D7-5909-C16BF6F02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914" y="3070719"/>
            <a:ext cx="7866061" cy="29379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2400" dirty="0">
                <a:solidFill>
                  <a:schemeClr val="tx1">
                    <a:alpha val="80000"/>
                  </a:schemeClr>
                </a:solidFill>
              </a:rPr>
              <a:t>DI dodaje do kodu elastyczności, ułatwia testy poprzez możliwość </a:t>
            </a:r>
            <a:r>
              <a:rPr lang="pl-PL" sz="2400" dirty="0" err="1">
                <a:solidFill>
                  <a:schemeClr val="tx1">
                    <a:alpha val="80000"/>
                  </a:schemeClr>
                </a:solidFill>
              </a:rPr>
              <a:t>mockowania</a:t>
            </a:r>
            <a:r>
              <a:rPr lang="pl-PL" sz="2400" dirty="0">
                <a:solidFill>
                  <a:schemeClr val="tx1">
                    <a:alpha val="80000"/>
                  </a:schemeClr>
                </a:solidFill>
              </a:rPr>
              <a:t> zależnych interfejsów</a:t>
            </a:r>
            <a:endParaRPr lang="pl-PL" sz="24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pl-PL" sz="2400" dirty="0">
                <a:solidFill>
                  <a:schemeClr val="tx1">
                    <a:alpha val="80000"/>
                  </a:schemeClr>
                </a:solidFill>
              </a:rPr>
              <a:t>Bazujemy na abstrakcji a nie implementacji więc detale implementacyjne mogą być ukryte lub nawet całkowicie zmienione nie rzutując na Interfejs</a:t>
            </a:r>
            <a:endParaRPr lang="pl-PL" sz="24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endParaRPr lang="en-US" sz="24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741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Dependency Injection In .NET</vt:lpstr>
      <vt:lpstr>Co to Dependency Injection</vt:lpstr>
      <vt:lpstr>DI w .NET Core</vt:lpstr>
      <vt:lpstr>Testy, rodzaje I po co je piszemy </vt:lpstr>
      <vt:lpstr>Podsumowanie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101</cp:revision>
  <dcterms:created xsi:type="dcterms:W3CDTF">2023-02-01T09:27:23Z</dcterms:created>
  <dcterms:modified xsi:type="dcterms:W3CDTF">2023-02-08T10:23:35Z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b96fc54-95eb-4123-b1cb-966d3d311fa1_Enabled">
    <vt:lpwstr>true</vt:lpwstr>
  </property>
  <property fmtid="{D5CDD505-2E9C-101B-9397-08002B2CF9AE}" pid="3" name="MSIP_Label_9b96fc54-95eb-4123-b1cb-966d3d311fa1_SetDate">
    <vt:lpwstr>2023-02-01T09:27:44Z</vt:lpwstr>
  </property>
  <property fmtid="{D5CDD505-2E9C-101B-9397-08002B2CF9AE}" pid="4" name="MSIP_Label_9b96fc54-95eb-4123-b1cb-966d3d311fa1_Method">
    <vt:lpwstr>Privileged</vt:lpwstr>
  </property>
  <property fmtid="{D5CDD505-2E9C-101B-9397-08002B2CF9AE}" pid="5" name="MSIP_Label_9b96fc54-95eb-4123-b1cb-966d3d311fa1_Name">
    <vt:lpwstr>defa4170-0d19-0005-0001-bc88714345d2</vt:lpwstr>
  </property>
  <property fmtid="{D5CDD505-2E9C-101B-9397-08002B2CF9AE}" pid="6" name="MSIP_Label_9b96fc54-95eb-4123-b1cb-966d3d311fa1_SiteId">
    <vt:lpwstr>9ce76d42-5ecb-4d8f-939b-a462ad28cf34</vt:lpwstr>
  </property>
  <property fmtid="{D5CDD505-2E9C-101B-9397-08002B2CF9AE}" pid="7" name="MSIP_Label_9b96fc54-95eb-4123-b1cb-966d3d311fa1_ActionId">
    <vt:lpwstr>87508f96-885e-45d4-b289-cf93811cb7c0</vt:lpwstr>
  </property>
  <property fmtid="{D5CDD505-2E9C-101B-9397-08002B2CF9AE}" pid="8" name="MSIP_Label_9b96fc54-95eb-4123-b1cb-966d3d311fa1_ContentBits">
    <vt:lpwstr>0</vt:lpwstr>
  </property>
</Properties>
</file>