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Space Grotesk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paceGrotes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paceGrotes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4410983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4410983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1441098317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1441098317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1441098317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1441098317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44109831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44109831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SLIDES_API144109831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SLIDES_API144109831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SLIDES_API1441098317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SLIDES_API144109831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SLIDES_API1441098317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SLIDES_API1441098317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1441098317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1441098317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1441098317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1441098317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SLIDES_API1441098317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SLIDES_API1441098317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SLIDES_API1441098317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SLIDES_API1441098317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#1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43750" y="38600"/>
            <a:ext cx="193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/>
        </p:nvSpPr>
        <p:spPr>
          <a:xfrm>
            <a:off x="507300" y="1484100"/>
            <a:ext cx="8129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144725" y="0"/>
            <a:ext cx="1934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9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98300" y="2036550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Słownictwo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l"/>
            </a:br>
            <a:r>
              <a:rPr lang="pl"/>
              <a:t>50 najważniejszych słów na maturę podstawową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20" name="Google Shape;120;p25"/>
          <p:cNvSpPr txBox="1"/>
          <p:nvPr/>
        </p:nvSpPr>
        <p:spPr>
          <a:xfrm>
            <a:off x="299250" y="284325"/>
            <a:ext cx="55443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Słownictwo - Część 9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21" name="Google Shape;121;p25"/>
          <p:cNvSpPr txBox="1"/>
          <p:nvPr/>
        </p:nvSpPr>
        <p:spPr>
          <a:xfrm>
            <a:off x="299250" y="1556475"/>
            <a:ext cx="5544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evidence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dowód (np. materiał dowodowy w sprawie sądowej)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exclude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wykluczać, pomijać (np. wykluczyć możliwość z rozważań)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indicate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wskazywać (np. wskazywać na właściwe rozwiązanie)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include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zawierać, obejmować (np. pakiet zawiera wszystkie funkcje)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perceive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postrzegać, dostrzegać (np. dostrzegać zmiany w otoczeniu)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2" name="Google Shape;122;p25"/>
          <p:cNvCxnSpPr/>
          <p:nvPr/>
        </p:nvCxnSpPr>
        <p:spPr>
          <a:xfrm>
            <a:off x="425400" y="1314475"/>
            <a:ext cx="5548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27" name="Google Shape;127;p26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Słownictwo - Część 10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28" name="Google Shape;128;p26"/>
          <p:cNvSpPr txBox="1"/>
          <p:nvPr/>
        </p:nvSpPr>
        <p:spPr>
          <a:xfrm>
            <a:off x="3632300" y="944850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Ostatnie słówka do nauki języka angielskiego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29" name="Google Shape;129;p26"/>
          <p:cNvSpPr txBox="1"/>
          <p:nvPr/>
        </p:nvSpPr>
        <p:spPr>
          <a:xfrm>
            <a:off x="3632300" y="1648300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Issue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kwestia, sprawa; używane w kontekście ważnych tematów do omówienia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Issue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wydawać, wystawiać; w znaczeniu wydania dokumentu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Respond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reagować, odpowiadać; używane gdy odpowiadamy na sytuację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Response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odpowiedź, reakcja; forma rzeczownikowa od respond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Responsive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reagujący, wrażliwy; opisuje kogoś kto szybko reaguje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Responsively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odpowiednio, stosownie; sposób reagowania na sytuację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</a:t>
            </a: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ssues and responses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kwestie i odpowiedzi; często używane w kontekście biznesowym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5" y="2014619"/>
            <a:ext cx="2868601" cy="172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70" name="Google Shape;70;p17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Słownictwo - Część 1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71" name="Google Shape;71;p17"/>
          <p:cNvSpPr txBox="1"/>
          <p:nvPr/>
        </p:nvSpPr>
        <p:spPr>
          <a:xfrm>
            <a:off x="462725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Assess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(oceniać, szacować)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Aspect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(aspekt, punkt widzenia)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Community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(społeczność)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Compare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(porównywać)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Conduct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(prowadzić, kierować)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76" name="Google Shape;76;p18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Słownictwo - Część 2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77" name="Google Shape;77;p18"/>
          <p:cNvSpPr txBox="1"/>
          <p:nvPr/>
        </p:nvSpPr>
        <p:spPr>
          <a:xfrm>
            <a:off x="462725" y="1387500"/>
            <a:ext cx="68097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concept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pojęcie, pomysł - używane do opisania abstrakcyjnej idei lub planu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derive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wywodzić się - pochodzić lub być utworzonym z czegoś innego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maintain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utrzymywać - kontynuować lub zachowywać stan czegoś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implement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wprowadzać w życie - realizować plan lub pomysł w praktyce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policy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polityka, strategia - zasady lub procedury przyjęte przez organizację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82" name="Google Shape;82;p19"/>
          <p:cNvSpPr txBox="1"/>
          <p:nvPr/>
        </p:nvSpPr>
        <p:spPr>
          <a:xfrm>
            <a:off x="299250" y="284325"/>
            <a:ext cx="55443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Słownictwo - Część 3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83" name="Google Shape;83;p19"/>
          <p:cNvSpPr txBox="1"/>
          <p:nvPr/>
        </p:nvSpPr>
        <p:spPr>
          <a:xfrm>
            <a:off x="299250" y="1556475"/>
            <a:ext cx="5544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research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badania naukowe, poszukiwania informacji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estimate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szacować, oceniać przybliżoną wartość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demonstrate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pokazać, wykazać, zademonstrować coś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similar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podobny, zbliżony do czegoś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summarise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podsumować, streścić główne punkty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84" name="Google Shape;84;p19"/>
          <p:cNvCxnSpPr/>
          <p:nvPr/>
        </p:nvCxnSpPr>
        <p:spPr>
          <a:xfrm>
            <a:off x="425400" y="1314475"/>
            <a:ext cx="5548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89" name="Google Shape;89;p20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Słownictwo - Część 4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90" name="Google Shape;90;p20"/>
          <p:cNvSpPr txBox="1"/>
          <p:nvPr/>
        </p:nvSpPr>
        <p:spPr>
          <a:xfrm>
            <a:off x="462725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Distribute (rozprowadzać)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Establish (założyć, utworzyć)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Specific (konkretny)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Factor (czynnik)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Imply (sugerować, dawać do zrozumienia)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95" name="Google Shape;95;p21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Słownictwo - Część 5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96" name="Google Shape;96;p21"/>
          <p:cNvSpPr txBox="1"/>
          <p:nvPr/>
        </p:nvSpPr>
        <p:spPr>
          <a:xfrm>
            <a:off x="462725" y="1608925"/>
            <a:ext cx="50853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Major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(główny, ważny)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Involve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(dotyczyć, angażować)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Participate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(uczestniczyć, brać udział)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Principle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(zasada, reguła)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Resource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(zasób)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01" name="Google Shape;101;p22"/>
          <p:cNvSpPr txBox="1"/>
          <p:nvPr/>
        </p:nvSpPr>
        <p:spPr>
          <a:xfrm>
            <a:off x="299250" y="284325"/>
            <a:ext cx="55443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Słownictwo - Część 6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02" name="Google Shape;102;p22"/>
          <p:cNvSpPr txBox="1"/>
          <p:nvPr/>
        </p:nvSpPr>
        <p:spPr>
          <a:xfrm>
            <a:off x="299250" y="1556475"/>
            <a:ext cx="5544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income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(rzeczownik) - dochód, przychód finansowy otrzymywany regularnie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occur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(czasownik) - wydarzyć się, mieć miejsce, występować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significant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(przymiotnik) - znaczący, ważny, istotny w danym kontekście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capacity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(rzeczownik) - pojemność fizyczna lub zdolność do wykonania zadania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assume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(czasownik) - zakładać, przypuszczać, przyjmować za prawdę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03" name="Google Shape;103;p22"/>
          <p:cNvCxnSpPr/>
          <p:nvPr/>
        </p:nvCxnSpPr>
        <p:spPr>
          <a:xfrm>
            <a:off x="425400" y="1314475"/>
            <a:ext cx="5548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08" name="Google Shape;108;p23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Słownictwo - Część 7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09" name="Google Shape;109;p23"/>
          <p:cNvSpPr txBox="1"/>
          <p:nvPr/>
        </p:nvSpPr>
        <p:spPr>
          <a:xfrm>
            <a:off x="462725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Complex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(złożony, skomplikowany)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Available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(dostępny, osiągalny)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(dane, informacje)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Benefit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(korzyść; zyskać)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Confirm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(potwierdzić)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14" name="Google Shape;114;p24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Słownictwo - Część 8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15" name="Google Shape;115;p24"/>
          <p:cNvSpPr txBox="1"/>
          <p:nvPr/>
        </p:nvSpPr>
        <p:spPr>
          <a:xfrm>
            <a:off x="462725" y="1629075"/>
            <a:ext cx="50853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Define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(określać, definiować) -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Source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(źródło)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Criteria 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(kryteria)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b="1"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Ensure</a:t>
            </a: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(zapewniać) 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0F19"/>
      </a:dk1>
      <a:lt1>
        <a:srgbClr val="FFFFFF"/>
      </a:lt1>
      <a:dk2>
        <a:srgbClr val="13BAFF"/>
      </a:dk2>
      <a:lt2>
        <a:srgbClr val="0362FF"/>
      </a:lt2>
      <a:accent1>
        <a:srgbClr val="F9FAFC"/>
      </a:accent1>
      <a:accent2>
        <a:srgbClr val="508FFF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