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pace Grotesk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3692650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3692650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SLIDES_API136926503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SLIDES_API136926503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https://szkolamaturzystow.pl/blog/1713422623-czy-matematyka-jest-potrzebna-w-zyciu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136926503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136926503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https://blog.strefakursow.pl/co-na-pewno-powtorzyc-przed-matura-z-matematyki-na-poziomie-podstawowym-pewniaki-maturalne/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36926503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36926503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https://szkolamaturzystow.pl/blog/1681834480-do-czego-przydaje-sie-matematyka-w-zyciu-codziennym/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36926503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36926503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https://blog.strefakursow.pl/co-na-pewno-powtorzyc-przed-matura-z-matematyki-na-poziomie-podstawowym-pewniaki-maturalne/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136926503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136926503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136926503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136926503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36926503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36926503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https://pistacja.tv/film/mat00571-dzialania-na-pierwiastkach-wyzszych-stopni?playlist=597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136926503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136926503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https://opracowania.pl/opracowania/matematyka/dzialania-na-pierwiastkach,oid,1805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136926503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136926503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136926503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136926503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Liczby Rzeczywiste i Wyrażenia Algebraiczne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26" name="Google Shape;126;p25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Procenty - Podstawowe Pojęcia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27" name="Google Shape;127;p25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 to sposób wyrażenia ułamka jako setnej części całości. Zamiana ułamków na procenty polega na pomnożeniu ułamka przez 100%. Aby obliczyć procent danej liczby, mnożymy liczbę przez dany procent i dzielimy przez 100. Obliczanie liczby z jej procentu polega na podzieleniu danej wartości procentowej przez procent i pomnożeniu przez 100. Procenty są powszechnie stosowane w życiu codziennym, np. w obliczeniach rabatów, oprocentowania kredytów, wzrostu cen, czy lokat bankowych.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28" name="Google Shape;128;p25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Definicja, Zamiana, Obliczanie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875" y="1363150"/>
            <a:ext cx="3335626" cy="32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34" name="Google Shape;134;p26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Zastosowania Procentów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35" name="Google Shape;135;p26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Praktyczne wykorzystanie procentów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36" name="Google Shape;136;p26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Obliczanie zmian procentowych, np. wzrost lub spadek ceny produktu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 składany, czyli jak obliczyć odsetki od odsetek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Praktyczne zastosowania w finansach: lokaty, kredyty, podatki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z życia codziennego, np. obliczanie rabatów w sklepie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Procenty w statystyce, np. jaki procent ludzi głosowało na daną partię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Procenty w chemii, np. stężenie procentowe roztworu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Procenty w fizyce, np. sprawność urządzenia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Liczby Rzeczywiste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Liczby rzeczywiste obejmują wszystkie liczby wymierne (ułamki) i niewymierne (np. pierwiastki z liczb niewymiernych). Zbiór liczb rzeczywistych jest oznaczany symbolem R.  Liczby naturalne (N), całkowite (Z) i wymierne (Q) są podzbiorami liczb rzeczywistych.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i Klasyfikacja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77" name="Google Shape;77;p1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Działania w Zbiorze Liczb Rzeczywistych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8" name="Google Shape;78;p18"/>
          <p:cNvSpPr txBox="1"/>
          <p:nvPr/>
        </p:nvSpPr>
        <p:spPr>
          <a:xfrm>
            <a:off x="36064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Operacje i Własności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9" name="Google Shape;79;p18"/>
          <p:cNvSpPr txBox="1"/>
          <p:nvPr/>
        </p:nvSpPr>
        <p:spPr>
          <a:xfrm>
            <a:off x="3632300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Dodawanie i odejmowanie: zachowują one łączność i przemienność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Mnożenie i dzielenie (przez liczby różne od zera): są łączne i przemienne, a mnożenie jest rozdzielne względem dodawania i odejmowania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Wartość bezwzględna liczby rzeczywistej to jej odległość od zera na osi liczbowej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Rozwiązywanie nierówności z wartością bezwzględną wymaga rozważenia przypadków, gdy wyrażenie wewnątrz wartości bezwzględnej jest dodatnie lub ujemne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Pamiętaj o kolejności wykonywania działań: najpierw nawiasy, potem potęgowanie/pierwiastkowanie, następnie mnożenie/dzielenie, a na końcu dodawanie/odejmowanie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Zawsze sprawdzaj dziedzinę wyrażenia, aby uniknąć dzielenia przez zero lub pierwiastkowania liczb ujemnych (w przypadku pierwiastków parzystego stopnia)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" y="2047525"/>
            <a:ext cx="3314851" cy="1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85" name="Google Shape;85;p19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Potęgi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86" name="Google Shape;86;p19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Potęga o wykładniku całkowitym to skrócony zapis wielokrotnego mnożenia tej samej liczby.  Potęga o wykładniku naturalnym n jest zdefiniowana jako aⁿ = a * a * ... * a (n razy), gdzie a jest podstawą, a n jest wykładnikiem. Potęga o wykładniku zerowym (a⁰ = 1 dla a ≠ 0) oraz o wykładniku ujemnym (a⁻ⁿ = 1/aⁿ).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87" name="Google Shape;87;p19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i Własności Potęg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92" name="Google Shape;92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Działania na Potęgach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93" name="Google Shape;93;p20"/>
          <p:cNvSpPr txBox="1"/>
          <p:nvPr/>
        </p:nvSpPr>
        <p:spPr>
          <a:xfrm>
            <a:off x="3606425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Mnożenie potęg o tej samej podstawie: dodajemy wykładniki.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Dzielenie potęg o tej samej podstawie: odejmujemy wykładniki.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Potęgowanie potęgi: mnożymy wykładniki.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Potęgowanie iloczynu: każdy czynnik podnosimy do potęgi.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Potęgowanie ilorazu: licznik i mianownik podnosimy do potęgi.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Potęga o wykładniku zero wynosi jeden (dla podstawy różnej od zera).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- Potęga o wykładniku ujemnym to odwrotność potęgi o wykładniku dodatnim.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12" y="1125775"/>
            <a:ext cx="2224225" cy="3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99" name="Google Shape;99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Pierwiastki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00" name="Google Shape;100;p21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Pierwiastek n-tego stopnia z liczby a to liczba b, która podniesiona do potęgi n daje liczbę a. Innymi słowy, jeśli bⁿ = a, to b jest pierwiastkiem n-tego stopnia z a.  Związek między pierwiastkami a potęgami jest fundamentalny. Pierwiastkowanie jest działaniem odwrotnym do potęgowania. Dziedzina pierwiastka zależy od jego stopnia. Dla pierwiastków parzystych, liczba podpierwiastkowa musi być nieujemna. Pierwiastki z liczb ujemnych są możliwe tylko dla pierwiastków nieparzystych.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01" name="Google Shape;101;p21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i Własności Pierwiastków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06" name="Google Shape;106;p22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Działania na Pierwiastkach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7" name="Google Shape;107;p22"/>
          <p:cNvSpPr txBox="1"/>
          <p:nvPr/>
        </p:nvSpPr>
        <p:spPr>
          <a:xfrm>
            <a:off x="462725" y="11257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Mnożenie pierwiastków o tym samym stopniu: √a * √b = √(a*b)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Dzielenie pierwiastków o tym samym stopniu: √a / √b = √(a/b)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Wyłączanie czynnika przed pierwiastek: √(a²*b) = a√b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Usuwanie niewymierności z mianownika: (√a / √b) * (√b / √b) = (√(a*b)) / b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Upraszczanie wyrażeń z pierwiastkami poprzez łączenie pierwiastków o tym samym stopniu i wyłączanie czynników przed pierwiastek.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Stosowanie działań na pierwiastkach w zadaniach tekstowych i geometrycznych.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Zwróć uwagę na dziedzinę pierwiastków, zwłaszcza w przypadku pierwiastków parzystych stopni.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582516"/>
            <a:ext cx="2868599" cy="258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13" name="Google Shape;113;p23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Wyrażenia Algebraiczne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4" name="Google Shape;114;p23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Zrozumienie Podstaw Wyrażeń Algebraicznych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5" name="Google Shape;115;p23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Definicja: Wyrażenie algebraiczne to kombinacja liczb, zmiennych i działań matematycznych.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Jednomian: Wyrażenie algebraiczne, które jest iloczynem liczb i zmiennych.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Wielomian: Suma jednomianów.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Redukcja wyrazów podobnych: Łączenie wyrazów o tych samych zmiennych i potęgach.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Przekształcenia: Upraszczanie wyrażeń algebraicznych za pomocą działań i wzorów.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Przykłady: 2x + 3y, 4x² - 2xy + y², (a + b)²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20" name="Google Shape;120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Skróconego Mnożenia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21" name="Google Shape;121;p24"/>
          <p:cNvSpPr txBox="1"/>
          <p:nvPr/>
        </p:nvSpPr>
        <p:spPr>
          <a:xfrm>
            <a:off x="462725" y="1294125"/>
            <a:ext cx="69450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skróconego mnożenia to zestaw formuł algebraicznych, które ułatwiają przekształcanie wyrażeń matematycznych. Kwadrat sumy (a+b)² równa się a² + 2ab + b², a kwadrat różnicy (a-b)² równa się a² - 2ab + b². Różnica kwadratów a² - b² jest równa (a-b)(a+b). Sześcian sumy (a+b)³ równa się a³ + 3a²b + 3ab² + b³, natomiast sześcian różnicy (a-b)³ równa się a³ - 3a²b + 3ab² - b³.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