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E6BF5-72E6-4BF6-8DB3-40D3C99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540259" cy="2387600"/>
          </a:xfrm>
        </p:spPr>
        <p:txBody>
          <a:bodyPr/>
          <a:lstStyle/>
          <a:p>
            <a:r>
              <a:rPr lang="pl-PL" dirty="0"/>
              <a:t>Prezentacja projektu z </a:t>
            </a:r>
            <a:r>
              <a:rPr lang="pl-PL" dirty="0" err="1" smtClean="0"/>
              <a:t>Społeczeńst</a:t>
            </a:r>
            <a:r>
              <a:rPr lang="en-US" dirty="0" smtClean="0"/>
              <a:t>w</a:t>
            </a:r>
            <a:r>
              <a:rPr lang="pl-PL" dirty="0" smtClean="0"/>
              <a:t>a </a:t>
            </a:r>
            <a:r>
              <a:rPr lang="pl-PL" dirty="0"/>
              <a:t>Informacyjnego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B007C0-6507-4EE4-AAD1-11CFD3F28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Miś</a:t>
            </a:r>
          </a:p>
          <a:p>
            <a:r>
              <a:rPr lang="pl-PL" dirty="0"/>
              <a:t>Kamil Malita</a:t>
            </a:r>
          </a:p>
        </p:txBody>
      </p:sp>
    </p:spTree>
    <p:extLst>
      <p:ext uri="{BB962C8B-B14F-4D97-AF65-F5344CB8AC3E}">
        <p14:creationId xmlns:p14="http://schemas.microsoft.com/office/powerpoint/2010/main" xmlns="" val="417142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8174-47F6-416C-9A0E-275B31A3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 dla Urzędnika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05464-7B76-448D-9531-5E1E5785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Panel Urzędnika z możliwością nadanie funkcji innym osobom</a:t>
            </a:r>
          </a:p>
          <a:p>
            <a:r>
              <a:rPr lang="pl-PL" dirty="0"/>
              <a:t>Tworzenie ankiet z terminem ich dostępności</a:t>
            </a:r>
          </a:p>
          <a:p>
            <a:r>
              <a:rPr lang="pl-PL" dirty="0"/>
              <a:t>Usuwanie ankiet</a:t>
            </a:r>
          </a:p>
          <a:p>
            <a:r>
              <a:rPr lang="pl-PL" dirty="0"/>
              <a:t>Generowanie wykresów </a:t>
            </a:r>
          </a:p>
        </p:txBody>
      </p:sp>
    </p:spTree>
    <p:extLst>
      <p:ext uri="{BB962C8B-B14F-4D97-AF65-F5344CB8AC3E}">
        <p14:creationId xmlns:p14="http://schemas.microsoft.com/office/powerpoint/2010/main" xmlns="" val="26441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EACAF-A3F0-433D-9662-E620E60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Aplikacja służąca ankietyzacji </a:t>
            </a:r>
            <a:r>
              <a:rPr lang="en-US" dirty="0" err="1" smtClean="0"/>
              <a:t>Lokalnej</a:t>
            </a:r>
            <a:r>
              <a:rPr lang="en-US" dirty="0" smtClean="0"/>
              <a:t> </a:t>
            </a:r>
            <a:r>
              <a:rPr lang="pl-PL" dirty="0" err="1" smtClean="0"/>
              <a:t>społecz</a:t>
            </a:r>
            <a:r>
              <a:rPr lang="en-US" dirty="0" err="1" smtClean="0"/>
              <a:t>ności</a:t>
            </a:r>
            <a:r>
              <a:rPr lang="pl-P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F2367-19A0-4DFC-AA1B-F960EE5E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74075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Projekt ten ma na </a:t>
            </a:r>
            <a:r>
              <a:rPr lang="pl-PL" dirty="0" smtClean="0"/>
              <a:t>celu</a:t>
            </a:r>
            <a:r>
              <a:rPr lang="en-US" dirty="0" smtClean="0"/>
              <a:t> </a:t>
            </a:r>
            <a:r>
              <a:rPr lang="en-US" dirty="0" err="1" smtClean="0"/>
              <a:t>stworzenie</a:t>
            </a:r>
            <a:r>
              <a:rPr lang="en-US" dirty="0" smtClean="0"/>
              <a:t> </a:t>
            </a:r>
            <a:r>
              <a:rPr lang="en-US" dirty="0" err="1" smtClean="0"/>
              <a:t>aplikacji</a:t>
            </a:r>
            <a:r>
              <a:rPr lang="en-US" dirty="0" smtClean="0"/>
              <a:t> do</a:t>
            </a:r>
            <a:r>
              <a:rPr lang="pl-PL" dirty="0" smtClean="0"/>
              <a:t> przeprowadzani</a:t>
            </a:r>
            <a:r>
              <a:rPr lang="en-US" dirty="0" smtClean="0"/>
              <a:t>a</a:t>
            </a:r>
            <a:r>
              <a:rPr lang="pl-PL" dirty="0" smtClean="0"/>
              <a:t> </a:t>
            </a:r>
            <a:r>
              <a:rPr lang="pl-PL" dirty="0"/>
              <a:t>ankiet wśród </a:t>
            </a:r>
            <a:r>
              <a:rPr lang="pl-PL" dirty="0" err="1" smtClean="0"/>
              <a:t>społecz</a:t>
            </a:r>
            <a:r>
              <a:rPr lang="en-US" dirty="0" err="1" smtClean="0"/>
              <a:t>ności</a:t>
            </a:r>
            <a:r>
              <a:rPr lang="en-US" dirty="0" smtClean="0"/>
              <a:t> </a:t>
            </a:r>
            <a:r>
              <a:rPr lang="en-US" dirty="0" err="1" smtClean="0"/>
              <a:t>lokolnych</a:t>
            </a:r>
            <a:r>
              <a:rPr lang="en-US" dirty="0" smtClean="0"/>
              <a:t> </a:t>
            </a:r>
            <a:r>
              <a:rPr lang="en-US" dirty="0" err="1" smtClean="0"/>
              <a:t>samorządów</a:t>
            </a:r>
            <a:r>
              <a:rPr lang="pl-PL" dirty="0" smtClean="0"/>
              <a:t>.</a:t>
            </a:r>
            <a:endParaRPr lang="pl-PL" dirty="0"/>
          </a:p>
          <a:p>
            <a:pPr marL="0" indent="0" algn="ctr">
              <a:buNone/>
            </a:pPr>
            <a:r>
              <a:rPr lang="pl-PL" dirty="0"/>
              <a:t>Dzięki informacjom zebranym podczas ankiet osoby za nie odpowiedzialne będą miały możliwość przedstawiania wyników w postaci wykresów.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1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F5C9A-E7BA-4C55-A2EA-F62A5BAE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docelowe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258681-E003-4E2C-AACE-673AB6DB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Seniorzy</a:t>
            </a:r>
          </a:p>
          <a:p>
            <a:r>
              <a:rPr lang="pl-PL" dirty="0"/>
              <a:t>Młodzież</a:t>
            </a:r>
          </a:p>
          <a:p>
            <a:r>
              <a:rPr lang="pl-PL" dirty="0"/>
              <a:t>Osoby dorosłe z dziećmi</a:t>
            </a:r>
          </a:p>
        </p:txBody>
      </p:sp>
    </p:spTree>
    <p:extLst>
      <p:ext uri="{BB962C8B-B14F-4D97-AF65-F5344CB8AC3E}">
        <p14:creationId xmlns:p14="http://schemas.microsoft.com/office/powerpoint/2010/main" xmlns="" val="136206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F5C9A-E7BA-4C55-A2EA-F62A5BA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6" y="618518"/>
            <a:ext cx="10874828" cy="1478570"/>
          </a:xfrm>
        </p:spPr>
        <p:txBody>
          <a:bodyPr/>
          <a:lstStyle/>
          <a:p>
            <a:r>
              <a:rPr lang="en-US" dirty="0" err="1" smtClean="0"/>
              <a:t>Konkurencyjne</a:t>
            </a:r>
            <a:r>
              <a:rPr lang="en-US" dirty="0" smtClean="0"/>
              <a:t> </a:t>
            </a:r>
            <a:r>
              <a:rPr lang="en-US" dirty="0" err="1" smtClean="0"/>
              <a:t>rozwiązania</a:t>
            </a:r>
            <a:r>
              <a:rPr lang="en-US" dirty="0" smtClean="0"/>
              <a:t> </a:t>
            </a:r>
            <a:r>
              <a:rPr lang="en-US" dirty="0" err="1" smtClean="0"/>
              <a:t>komercyjne</a:t>
            </a:r>
            <a:endParaRPr lang="pl-PL" dirty="0"/>
          </a:p>
        </p:txBody>
      </p:sp>
      <p:pic>
        <p:nvPicPr>
          <p:cNvPr id="1026" name="Picture 2" descr="How to Customize Google Forms With Themes, Images, and Fo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31606"/>
            <a:ext cx="3918857" cy="180870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6531" y="2326822"/>
            <a:ext cx="25622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3760" y="2431597"/>
            <a:ext cx="28670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3129" y="4592411"/>
            <a:ext cx="266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24849" y="4509407"/>
            <a:ext cx="28575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206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F5C9A-E7BA-4C55-A2EA-F62A5BAE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Zalety</a:t>
            </a:r>
            <a:r>
              <a:rPr lang="en-US" dirty="0" smtClean="0"/>
              <a:t> </a:t>
            </a:r>
            <a:r>
              <a:rPr lang="en-US" dirty="0" err="1" smtClean="0"/>
              <a:t>Aplikacji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258681-E003-4E2C-AACE-673AB6DB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Rozwiązanie</a:t>
            </a:r>
            <a:r>
              <a:rPr lang="en-US" dirty="0" smtClean="0"/>
              <a:t> </a:t>
            </a:r>
            <a:r>
              <a:rPr lang="en-US" dirty="0" err="1" smtClean="0"/>
              <a:t>dedykowane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władz</a:t>
            </a:r>
            <a:r>
              <a:rPr lang="en-US" dirty="0" smtClean="0"/>
              <a:t> </a:t>
            </a:r>
            <a:r>
              <a:rPr lang="en-US" dirty="0" err="1" smtClean="0"/>
              <a:t>samorządowych</a:t>
            </a:r>
            <a:endParaRPr lang="en-US" dirty="0" smtClean="0"/>
          </a:p>
          <a:p>
            <a:r>
              <a:rPr lang="en-US" dirty="0" err="1" smtClean="0"/>
              <a:t>Pełna</a:t>
            </a:r>
            <a:r>
              <a:rPr lang="en-US" dirty="0" smtClean="0"/>
              <a:t> </a:t>
            </a:r>
            <a:r>
              <a:rPr lang="en-US" dirty="0" err="1" smtClean="0"/>
              <a:t>kontrola</a:t>
            </a:r>
            <a:r>
              <a:rPr lang="en-US" dirty="0" smtClean="0"/>
              <a:t> 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danymi</a:t>
            </a:r>
            <a:r>
              <a:rPr lang="en-US" dirty="0" smtClean="0"/>
              <a:t> </a:t>
            </a:r>
            <a:r>
              <a:rPr lang="en-US" dirty="0" err="1" smtClean="0"/>
              <a:t>użytkowników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wypełnianych</a:t>
            </a:r>
            <a:r>
              <a:rPr lang="en-US" dirty="0" smtClean="0"/>
              <a:t> </a:t>
            </a:r>
            <a:r>
              <a:rPr lang="en-US" dirty="0" err="1" smtClean="0"/>
              <a:t>ankiet</a:t>
            </a:r>
            <a:r>
              <a:rPr lang="en-US" dirty="0" smtClean="0"/>
              <a:t> (</a:t>
            </a:r>
            <a:r>
              <a:rPr lang="en-US" dirty="0" err="1" smtClean="0"/>
              <a:t>pewność</a:t>
            </a:r>
            <a:r>
              <a:rPr lang="en-US" dirty="0" smtClean="0"/>
              <a:t> </a:t>
            </a:r>
            <a:r>
              <a:rPr lang="en-US" dirty="0" err="1" smtClean="0"/>
              <a:t>że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zostaną</a:t>
            </a:r>
            <a:r>
              <a:rPr lang="en-US" dirty="0" smtClean="0"/>
              <a:t> one </a:t>
            </a:r>
            <a:r>
              <a:rPr lang="en-US" dirty="0" err="1" smtClean="0"/>
              <a:t>nigdzie</a:t>
            </a:r>
            <a:r>
              <a:rPr lang="en-US" dirty="0" smtClean="0"/>
              <a:t> </a:t>
            </a:r>
            <a:r>
              <a:rPr lang="en-US" dirty="0" err="1" smtClean="0"/>
              <a:t>udostępnione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Możliwość</a:t>
            </a:r>
            <a:r>
              <a:rPr lang="en-US" dirty="0" smtClean="0"/>
              <a:t> </a:t>
            </a:r>
            <a:r>
              <a:rPr lang="en-US" dirty="0" err="1" smtClean="0"/>
              <a:t>generowania</a:t>
            </a:r>
            <a:r>
              <a:rPr lang="en-US" dirty="0" smtClean="0"/>
              <a:t> </a:t>
            </a:r>
            <a:r>
              <a:rPr lang="en-US" dirty="0" err="1" smtClean="0"/>
              <a:t>gotowych</a:t>
            </a:r>
            <a:r>
              <a:rPr lang="en-US" dirty="0" smtClean="0"/>
              <a:t> </a:t>
            </a:r>
            <a:r>
              <a:rPr lang="en-US" dirty="0" err="1" smtClean="0"/>
              <a:t>raportów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podstawie</a:t>
            </a:r>
            <a:r>
              <a:rPr lang="en-US" dirty="0" smtClean="0"/>
              <a:t> </a:t>
            </a:r>
            <a:r>
              <a:rPr lang="en-US" dirty="0" err="1" smtClean="0"/>
              <a:t>wypełnionych</a:t>
            </a:r>
            <a:r>
              <a:rPr lang="en-US" dirty="0" smtClean="0"/>
              <a:t> </a:t>
            </a:r>
            <a:r>
              <a:rPr lang="en-US" dirty="0" err="1" smtClean="0"/>
              <a:t>ankiet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3620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72CDA-02D3-4591-BB3A-E30342C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l-PL" dirty="0"/>
              <a:t>Technologie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EE6701-36A7-49E5-8B39-27A9ACE4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954579"/>
            <a:ext cx="1521360" cy="158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B566D4-214B-48AD-8897-44AC8D44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064" y="3954579"/>
            <a:ext cx="3538368" cy="1582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1EAED2-1B1C-4A4C-A298-79EC2846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529" y="3954579"/>
            <a:ext cx="2115257" cy="1587817"/>
          </a:xfrm>
          <a:prstGeom prst="rect">
            <a:avLst/>
          </a:prstGeom>
        </p:spPr>
      </p:pic>
      <p:pic>
        <p:nvPicPr>
          <p:cNvPr id="1040" name="Picture 16" descr="Heroku Logo | Logos, Allianz logo, Download vector">
            <a:extLst>
              <a:ext uri="{FF2B5EF4-FFF2-40B4-BE49-F238E27FC236}">
                <a16:creationId xmlns:a16="http://schemas.microsoft.com/office/drawing/2014/main" xmlns="" id="{30BC10C2-700A-4D37-935A-D66A82EC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7529" y="2097088"/>
            <a:ext cx="57150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136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72CDA-02D3-4591-BB3A-E30342C3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EE6701-36A7-49E5-8B39-27A9ACE4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36785"/>
            <a:ext cx="1521360" cy="158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B566D4-214B-48AD-8897-44AC8D44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79" y="2336785"/>
            <a:ext cx="3538368" cy="158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1EAED2-1B1C-4A4C-A298-79EC2846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54" y="2331922"/>
            <a:ext cx="2115257" cy="1587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https://fs.siteor.com/javatech/files/hibernate2.png">
            <a:extLst>
              <a:ext uri="{FF2B5EF4-FFF2-40B4-BE49-F238E27FC236}">
                <a16:creationId xmlns:a16="http://schemas.microsoft.com/office/drawing/2014/main" xmlns="" id="{01351399-C86F-4C68-B11B-094F16C6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9921" y="4153527"/>
            <a:ext cx="1905000" cy="15716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ncrypted-tbn0.gstatic.com/images?q=tbn%3AANd9GcQTcj1SlrRnwBD4e9rEmOOKutIZ2zI6HYQUoA&amp;usqp=CAU">
            <a:extLst>
              <a:ext uri="{FF2B5EF4-FFF2-40B4-BE49-F238E27FC236}">
                <a16:creationId xmlns:a16="http://schemas.microsoft.com/office/drawing/2014/main" xmlns="" id="{6FC12F9E-8D6F-4B92-809B-14BA7422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6842" y="4169569"/>
            <a:ext cx="1631639" cy="16243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How to Use Vuetify and Learn its components — Steem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How to Use Vuetify and Learn its components — Steem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Obraz 10" descr="downloa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99" y="4470483"/>
            <a:ext cx="3543300" cy="1285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75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72CDA-02D3-4591-BB3A-E30342C3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pic>
        <p:nvPicPr>
          <p:cNvPr id="2050" name="Picture 2" descr="https://fs.siteor.com/javatech/files/hibernate2.png">
            <a:extLst>
              <a:ext uri="{FF2B5EF4-FFF2-40B4-BE49-F238E27FC236}">
                <a16:creationId xmlns:a16="http://schemas.microsoft.com/office/drawing/2014/main" xmlns="" id="{01351399-C86F-4C68-B11B-094F16C6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410" y="2369631"/>
            <a:ext cx="190500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ncrypted-tbn0.gstatic.com/images?q=tbn%3AANd9GcQTcj1SlrRnwBD4e9rEmOOKutIZ2zI6HYQUoA&amp;usqp=CAU">
            <a:extLst>
              <a:ext uri="{FF2B5EF4-FFF2-40B4-BE49-F238E27FC236}">
                <a16:creationId xmlns:a16="http://schemas.microsoft.com/office/drawing/2014/main" xmlns="" id="{6FC12F9E-8D6F-4B92-809B-14BA7422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9176" y="2252299"/>
            <a:ext cx="1631639" cy="16243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DB7567-25C9-4346-B940-4F64EB67C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08" y="4090555"/>
            <a:ext cx="1197940" cy="1197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File:CSS3 logo and wordmark.svg - Wikimedia Commons">
            <a:extLst>
              <a:ext uri="{FF2B5EF4-FFF2-40B4-BE49-F238E27FC236}">
                <a16:creationId xmlns:a16="http://schemas.microsoft.com/office/drawing/2014/main" xmlns="" id="{B8DB25D5-FF6D-4D8B-BFE4-9512804B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0059" y="4074512"/>
            <a:ext cx="858836" cy="1211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865C338-8A9C-4193-8016-27673156E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611" y="4074512"/>
            <a:ext cx="2242485" cy="1197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AC3DFC-C55B-46F1-A533-D5AA45B7D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237" y="4074512"/>
            <a:ext cx="1617659" cy="1211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az 9" descr="downloa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19" y="2497303"/>
            <a:ext cx="3543300" cy="1285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2790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34039-EC1B-4B91-96C4-D7E0F293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 dla </a:t>
            </a:r>
            <a:r>
              <a:rPr lang="en-US" dirty="0" err="1" smtClean="0"/>
              <a:t>Użytkownika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F648-31F1-4FB9-9D99-EA644FC0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Panel użytkownika z możliwością przeglądania ankiet</a:t>
            </a:r>
          </a:p>
          <a:p>
            <a:r>
              <a:rPr lang="pl-PL" dirty="0"/>
              <a:t>Odpowiadanie na dostępne i otwarte ankiety</a:t>
            </a:r>
          </a:p>
          <a:p>
            <a:r>
              <a:rPr lang="pl-PL" dirty="0"/>
              <a:t>Przeglądanie wyników ankiet</a:t>
            </a:r>
          </a:p>
        </p:txBody>
      </p:sp>
    </p:spTree>
    <p:extLst>
      <p:ext uri="{BB962C8B-B14F-4D97-AF65-F5344CB8AC3E}">
        <p14:creationId xmlns:p14="http://schemas.microsoft.com/office/powerpoint/2010/main" xmlns="" val="1877799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137</Words>
  <Application>Microsoft Office PowerPoint</Application>
  <PresentationFormat>Niestandardowy</PresentationFormat>
  <Paragraphs>27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Circuit</vt:lpstr>
      <vt:lpstr>Prezentacja projektu z Społeczeństwa Informacyjnego</vt:lpstr>
      <vt:lpstr>Aplikacja służąca ankietyzacji Lokalnej społeczności </vt:lpstr>
      <vt:lpstr>Grupy docelowe</vt:lpstr>
      <vt:lpstr>Konkurencyjne rozwiązania komercyjne</vt:lpstr>
      <vt:lpstr>Zalety Aplikacji</vt:lpstr>
      <vt:lpstr>Technologie</vt:lpstr>
      <vt:lpstr>Technologie</vt:lpstr>
      <vt:lpstr>Technologie</vt:lpstr>
      <vt:lpstr>Funkcjonalności dla Użytkownika</vt:lpstr>
      <vt:lpstr>Funkcjonalności dla Urzędnika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 z Społeczeństa Informacyjnego</dc:title>
  <dc:creator>Malita, Kamil</dc:creator>
  <cp:lastModifiedBy>URSIDAE 97</cp:lastModifiedBy>
  <cp:revision>15</cp:revision>
  <dcterms:created xsi:type="dcterms:W3CDTF">2020-11-05T08:56:53Z</dcterms:created>
  <dcterms:modified xsi:type="dcterms:W3CDTF">2020-11-06T17:33:58Z</dcterms:modified>
</cp:coreProperties>
</file>