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59" r:id="rId5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523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6591371-1B09-61F7-CAE2-B439E202D2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E8FD394D-F542-F561-4EEF-46AB408978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0CB1D18F-362A-2BC5-83AE-896B16446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729FE-D0D4-42B3-A0DB-306263B8ABB0}" type="datetimeFigureOut">
              <a:rPr lang="cs-CZ" smtClean="0"/>
              <a:t>07.11.2024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FB98FD8D-52F2-2795-2BFB-705DA225A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F27F7E90-C64F-DB6D-FD20-F2CA2C421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4B844-B7CA-4E76-968F-549E9A4BF08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49908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4D2D13D-4D07-E823-628A-E11D8F07F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D258BCEC-42AF-1561-8C3C-5DD52B9EB3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230F4692-A3C6-933D-0885-13995D5C6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729FE-D0D4-42B3-A0DB-306263B8ABB0}" type="datetimeFigureOut">
              <a:rPr lang="cs-CZ" smtClean="0"/>
              <a:t>07.11.2024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B2A12B4D-9D8D-F5D5-1F84-B4A3BF8E2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88FFD9EF-C153-9A24-D475-CAEC656E4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4B844-B7CA-4E76-968F-549E9A4BF08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03824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C270D554-9663-D3FC-1511-F7F715B1E1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60F8311E-CD7B-77D8-0DF1-BBA2931032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D21F1547-E072-BF37-3D1A-85DBF46A0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729FE-D0D4-42B3-A0DB-306263B8ABB0}" type="datetimeFigureOut">
              <a:rPr lang="cs-CZ" smtClean="0"/>
              <a:t>07.11.2024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8096AD1A-92F6-A606-5448-B36AEE4D0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B5D81C89-F7F1-9A6B-31D0-04DCEEB81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4B844-B7CA-4E76-968F-549E9A4BF08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60813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0C9A657-5A91-6F4D-49CB-506E0A459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A5A4A55-63C8-E5D5-C745-50FF16C1D5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B5CE16F5-F363-88F2-C13F-F595180F9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729FE-D0D4-42B3-A0DB-306263B8ABB0}" type="datetimeFigureOut">
              <a:rPr lang="cs-CZ" smtClean="0"/>
              <a:t>07.11.2024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AE9D2B86-12B4-E8F3-98EA-239B57DA5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9395082A-41BF-537F-249F-2767016C9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4B844-B7CA-4E76-968F-549E9A4BF08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50362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0C0344E-3EF9-111E-9C7D-E0288CD04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69160BE9-1AD1-95A0-3495-5E1E65D183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2FDB86A0-3169-2E63-70F8-84D0707C4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729FE-D0D4-42B3-A0DB-306263B8ABB0}" type="datetimeFigureOut">
              <a:rPr lang="cs-CZ" smtClean="0"/>
              <a:t>07.11.2024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A60CE579-AB01-D561-9E0D-AB54F923B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708B7E2D-208C-155A-F20F-2663B25CF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4B844-B7CA-4E76-968F-549E9A4BF08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07133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13DA234-6558-7F1F-A1A6-EFCE525D9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12B8D30-922D-4A2D-FE76-94685C8CCA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364285E1-0201-4E66-CE0F-23A3753A44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3B075869-3004-3546-FBB4-0922C3A8F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729FE-D0D4-42B3-A0DB-306263B8ABB0}" type="datetimeFigureOut">
              <a:rPr lang="cs-CZ" smtClean="0"/>
              <a:t>07.11.2024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D79E2E51-4CED-925F-E97C-D08843EDD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5D545C28-54D2-1C49-068E-B3603BEF7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4B844-B7CA-4E76-968F-549E9A4BF08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74858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49E3380-04B5-8F00-8E3F-84A801213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DCD55E32-51EE-4AE1-ECB8-C569A2D8A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D54C6251-2B32-E0D5-C95E-72D8548AEA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2043E310-2BAC-FD1A-01D6-778E10F6B1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ABF1A1C2-D79B-3D63-7301-FE16CA199D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6BA46784-7F47-CFAB-B721-3B7B98B40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729FE-D0D4-42B3-A0DB-306263B8ABB0}" type="datetimeFigureOut">
              <a:rPr lang="cs-CZ" smtClean="0"/>
              <a:t>07.11.2024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47445AF9-1F95-D72F-920C-80F4677B4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8AD2F16F-CBF5-B560-6AA2-9DAEA9FBA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4B844-B7CA-4E76-968F-549E9A4BF08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94877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5207D7D-173A-15D7-301A-A4DBB13EC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8B78F00B-AF65-6495-0B45-5290DDC2D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729FE-D0D4-42B3-A0DB-306263B8ABB0}" type="datetimeFigureOut">
              <a:rPr lang="cs-CZ" smtClean="0"/>
              <a:t>07.11.2024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F1F3167F-AC28-C174-6F7C-DE2C9DDAD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DD30967F-D85D-3D2D-0D63-C6BA0CDFD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4B844-B7CA-4E76-968F-549E9A4BF08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16850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51775731-CEDD-F4B4-0944-961428E64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729FE-D0D4-42B3-A0DB-306263B8ABB0}" type="datetimeFigureOut">
              <a:rPr lang="cs-CZ" smtClean="0"/>
              <a:t>07.11.2024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843FCA21-A11C-845D-4C7E-A141C17DA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1144F65A-D805-064B-07E2-43251B849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4B844-B7CA-4E76-968F-549E9A4BF08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00760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65B53B5-B2CC-1332-70D3-1E0C01E0A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54E9DC2-3722-DA66-2A1D-81F5D6DCA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41C0BA38-38D2-C329-3CF2-79B71F06A9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2AFD3A26-3930-09F1-6DA6-E32EBC96A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729FE-D0D4-42B3-A0DB-306263B8ABB0}" type="datetimeFigureOut">
              <a:rPr lang="cs-CZ" smtClean="0"/>
              <a:t>07.11.2024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5680E0EF-CB5B-0A28-C5D0-F692A3FE4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A2FD3F4E-94EE-5B8E-F2ED-4C52054FC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4B844-B7CA-4E76-968F-549E9A4BF08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74217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E7E0D86-7069-24AD-CFBC-7484D9022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1516E9B9-291B-1417-2DE2-5FC9FD1EAC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E53171B8-79F5-0502-EA7B-3743B74AC1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B422C1C7-44F9-62FF-5157-7D3F03CF0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729FE-D0D4-42B3-A0DB-306263B8ABB0}" type="datetimeFigureOut">
              <a:rPr lang="cs-CZ" smtClean="0"/>
              <a:t>07.11.2024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09B1BEF6-E845-955E-E32A-9D2525BDD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C85413D2-93A2-ADD1-7B0A-92AD78344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4B844-B7CA-4E76-968F-549E9A4BF08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79644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A162F5CD-519A-18FC-D3E4-45BEE499A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254A62E4-D20C-2092-CD33-6BEA394362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AB707539-7334-2482-7929-6FFEE664D4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80729FE-D0D4-42B3-A0DB-306263B8ABB0}" type="datetimeFigureOut">
              <a:rPr lang="cs-CZ" smtClean="0"/>
              <a:t>07.11.2024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2F79FAE1-8111-5D1E-2614-EC2D0486A0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F6B16F69-6193-56F0-33D5-696371712F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FB4B844-B7CA-4E76-968F-549E9A4BF084}" type="slidenum">
              <a:rPr lang="cs-CZ" smtClean="0"/>
              <a:t>‹#›</a:t>
            </a:fld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406B35D2-51FB-37D6-A374-1230BDC85685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5864987" y="63500"/>
            <a:ext cx="487363" cy="13716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cs-CZ" sz="9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2756751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ázek 6">
            <a:extLst>
              <a:ext uri="{FF2B5EF4-FFF2-40B4-BE49-F238E27FC236}">
                <a16:creationId xmlns:a16="http://schemas.microsoft.com/office/drawing/2014/main" id="{5872748B-D701-99F9-CF5B-815D340733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8241" y="936888"/>
            <a:ext cx="9325064" cy="5116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341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ek 4">
            <a:extLst>
              <a:ext uri="{FF2B5EF4-FFF2-40B4-BE49-F238E27FC236}">
                <a16:creationId xmlns:a16="http://schemas.microsoft.com/office/drawing/2014/main" id="{6BE2046D-A1B2-F8E0-E337-54DCEE3792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509" y="956477"/>
            <a:ext cx="7897327" cy="4820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161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87DC7D7-46FB-449E-60C6-131831E0B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07A6CBB-CEFF-6F8C-A7CE-338486D1F7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89F8569A-CB07-19EF-7FB6-E6CFFD96E1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832"/>
            <a:ext cx="12192000" cy="6684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292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ázek 6">
            <a:extLst>
              <a:ext uri="{FF2B5EF4-FFF2-40B4-BE49-F238E27FC236}">
                <a16:creationId xmlns:a16="http://schemas.microsoft.com/office/drawing/2014/main" id="{5346FE25-3A1C-A85F-EA7B-B8628F991F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1187" y="1504681"/>
            <a:ext cx="7792537" cy="3848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32079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c84226ac-d152-4259-96d9-9ea797342374}" enabled="1" method="Standard" siteId="{6573a299-ce07-4046-aaa3-db180daff1ae}" contentBits="1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Širokoúhlá obrazovka</PresentationFormat>
  <Paragraphs>0</Paragraphs>
  <Slides>4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4</vt:i4>
      </vt:variant>
    </vt:vector>
  </HeadingPairs>
  <TitlesOfParts>
    <vt:vector size="9" baseType="lpstr">
      <vt:lpstr>Aptos</vt:lpstr>
      <vt:lpstr>Aptos Display</vt:lpstr>
      <vt:lpstr>Arial</vt:lpstr>
      <vt:lpstr>Calibri</vt:lpstr>
      <vt:lpstr>Motiv Office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MEGA Kamil</dc:creator>
  <cp:lastModifiedBy>MEGA Kamil</cp:lastModifiedBy>
  <cp:revision>1</cp:revision>
  <dcterms:created xsi:type="dcterms:W3CDTF">2024-11-07T12:58:05Z</dcterms:created>
  <dcterms:modified xsi:type="dcterms:W3CDTF">2024-11-07T13:13:38Z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HeaderLocations">
    <vt:lpwstr>Motiv Office:8</vt:lpwstr>
  </property>
  <property fmtid="{D5CDD505-2E9C-101B-9397-08002B2CF9AE}" pid="3" name="ClassificationContentMarkingHeaderText">
    <vt:lpwstr>INTERNAL</vt:lpwstr>
  </property>
</Properties>
</file>