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 ciemny 1 — Ak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3B559-4498-43AA-AABE-106F6FF33F22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E2C1D0-A2CF-42E2-B5D0-253F370E14CD}">
      <dgm:prSet/>
      <dgm:spPr/>
      <dgm:t>
        <a:bodyPr/>
        <a:lstStyle/>
        <a:p>
          <a:r>
            <a:rPr lang="pl-PL" baseline="0" dirty="0"/>
            <a:t>Część mechaniczna  Bartek i Tomek</a:t>
          </a:r>
          <a:endParaRPr lang="en-US" dirty="0"/>
        </a:p>
      </dgm:t>
    </dgm:pt>
    <dgm:pt modelId="{1DE5520C-206C-4758-9FB7-E44C65572041}" type="parTrans" cxnId="{2801D9AE-2FEF-45D4-9ECB-B032F34E609E}">
      <dgm:prSet/>
      <dgm:spPr/>
      <dgm:t>
        <a:bodyPr/>
        <a:lstStyle/>
        <a:p>
          <a:endParaRPr lang="en-US"/>
        </a:p>
      </dgm:t>
    </dgm:pt>
    <dgm:pt modelId="{82FAFA01-1D3D-41DC-A6D5-D786D10FE540}" type="sibTrans" cxnId="{2801D9AE-2FEF-45D4-9ECB-B032F34E609E}">
      <dgm:prSet/>
      <dgm:spPr/>
      <dgm:t>
        <a:bodyPr/>
        <a:lstStyle/>
        <a:p>
          <a:endParaRPr lang="en-US"/>
        </a:p>
      </dgm:t>
    </dgm:pt>
    <dgm:pt modelId="{5F766709-1D7F-47EB-964C-0982834D8568}">
      <dgm:prSet/>
      <dgm:spPr/>
      <dgm:t>
        <a:bodyPr/>
        <a:lstStyle/>
        <a:p>
          <a:r>
            <a:rPr lang="pl-PL" baseline="0" dirty="0"/>
            <a:t>Część elektryczna  Kamil</a:t>
          </a:r>
          <a:endParaRPr lang="en-US" dirty="0"/>
        </a:p>
      </dgm:t>
    </dgm:pt>
    <dgm:pt modelId="{FC622D5C-B6F6-4400-BDF4-F7B60BC8C5B0}" type="parTrans" cxnId="{9A8640AF-226B-40A4-B6A7-9675BEF3C8F5}">
      <dgm:prSet/>
      <dgm:spPr/>
      <dgm:t>
        <a:bodyPr/>
        <a:lstStyle/>
        <a:p>
          <a:endParaRPr lang="en-US"/>
        </a:p>
      </dgm:t>
    </dgm:pt>
    <dgm:pt modelId="{EA8F6570-D719-4520-AF8D-B606654F700B}" type="sibTrans" cxnId="{9A8640AF-226B-40A4-B6A7-9675BEF3C8F5}">
      <dgm:prSet/>
      <dgm:spPr/>
      <dgm:t>
        <a:bodyPr/>
        <a:lstStyle/>
        <a:p>
          <a:endParaRPr lang="en-US"/>
        </a:p>
      </dgm:t>
    </dgm:pt>
    <dgm:pt modelId="{CC91EA03-1B9B-4E23-A93D-33853743C6A7}">
      <dgm:prSet/>
      <dgm:spPr/>
      <dgm:t>
        <a:bodyPr/>
        <a:lstStyle/>
        <a:p>
          <a:r>
            <a:rPr lang="pl-PL" baseline="0" dirty="0"/>
            <a:t>Część programistyczna  Ania</a:t>
          </a:r>
          <a:endParaRPr lang="en-US" dirty="0"/>
        </a:p>
      </dgm:t>
    </dgm:pt>
    <dgm:pt modelId="{5BD6EB27-D184-4DA5-84E5-5106F5BC7C06}" type="parTrans" cxnId="{F8963EBA-8B03-4621-9EDE-D671B00D34A3}">
      <dgm:prSet/>
      <dgm:spPr/>
      <dgm:t>
        <a:bodyPr/>
        <a:lstStyle/>
        <a:p>
          <a:endParaRPr lang="en-US"/>
        </a:p>
      </dgm:t>
    </dgm:pt>
    <dgm:pt modelId="{3E6A16AF-3DA4-451A-8397-DD9361737A39}" type="sibTrans" cxnId="{F8963EBA-8B03-4621-9EDE-D671B00D34A3}">
      <dgm:prSet/>
      <dgm:spPr/>
      <dgm:t>
        <a:bodyPr/>
        <a:lstStyle/>
        <a:p>
          <a:endParaRPr lang="en-US"/>
        </a:p>
      </dgm:t>
    </dgm:pt>
    <dgm:pt modelId="{DEC5AFC6-E5BD-4E11-93BE-F3F7B7467F44}" type="pres">
      <dgm:prSet presAssocID="{0B33B559-4498-43AA-AABE-106F6FF33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DDF13D-0577-446E-935A-1FC497D20B32}" type="pres">
      <dgm:prSet presAssocID="{D5E2C1D0-A2CF-42E2-B5D0-253F370E14CD}" presName="hierRoot1" presStyleCnt="0"/>
      <dgm:spPr/>
    </dgm:pt>
    <dgm:pt modelId="{A55516E4-795B-4A69-A70E-B771CAC843ED}" type="pres">
      <dgm:prSet presAssocID="{D5E2C1D0-A2CF-42E2-B5D0-253F370E14CD}" presName="composite" presStyleCnt="0"/>
      <dgm:spPr/>
    </dgm:pt>
    <dgm:pt modelId="{7DCF6319-6C3D-4152-B700-5C7D75D6FCE0}" type="pres">
      <dgm:prSet presAssocID="{D5E2C1D0-A2CF-42E2-B5D0-253F370E14CD}" presName="background" presStyleLbl="node0" presStyleIdx="0" presStyleCnt="3"/>
      <dgm:spPr/>
    </dgm:pt>
    <dgm:pt modelId="{F07DF778-0741-441F-BE97-5543CF9C7365}" type="pres">
      <dgm:prSet presAssocID="{D5E2C1D0-A2CF-42E2-B5D0-253F370E14CD}" presName="text" presStyleLbl="fgAcc0" presStyleIdx="0" presStyleCnt="3">
        <dgm:presLayoutVars>
          <dgm:chPref val="3"/>
        </dgm:presLayoutVars>
      </dgm:prSet>
      <dgm:spPr/>
    </dgm:pt>
    <dgm:pt modelId="{0092EBED-D215-4A2B-9A9D-D959985A97C3}" type="pres">
      <dgm:prSet presAssocID="{D5E2C1D0-A2CF-42E2-B5D0-253F370E14CD}" presName="hierChild2" presStyleCnt="0"/>
      <dgm:spPr/>
    </dgm:pt>
    <dgm:pt modelId="{0E81C7CA-0B5C-4FE7-9349-62E2FCA682A9}" type="pres">
      <dgm:prSet presAssocID="{5F766709-1D7F-47EB-964C-0982834D8568}" presName="hierRoot1" presStyleCnt="0"/>
      <dgm:spPr/>
    </dgm:pt>
    <dgm:pt modelId="{8EFE947A-5877-4792-BD0E-6E6B07B15754}" type="pres">
      <dgm:prSet presAssocID="{5F766709-1D7F-47EB-964C-0982834D8568}" presName="composite" presStyleCnt="0"/>
      <dgm:spPr/>
    </dgm:pt>
    <dgm:pt modelId="{3E2AE103-99BD-4DDA-849D-56F4D1D596F7}" type="pres">
      <dgm:prSet presAssocID="{5F766709-1D7F-47EB-964C-0982834D8568}" presName="background" presStyleLbl="node0" presStyleIdx="1" presStyleCnt="3"/>
      <dgm:spPr/>
    </dgm:pt>
    <dgm:pt modelId="{0309DDD5-83C0-4980-BA05-081BBA48DEC1}" type="pres">
      <dgm:prSet presAssocID="{5F766709-1D7F-47EB-964C-0982834D8568}" presName="text" presStyleLbl="fgAcc0" presStyleIdx="1" presStyleCnt="3">
        <dgm:presLayoutVars>
          <dgm:chPref val="3"/>
        </dgm:presLayoutVars>
      </dgm:prSet>
      <dgm:spPr/>
    </dgm:pt>
    <dgm:pt modelId="{81CFD5E7-E568-4778-B6D8-9802F1A14B07}" type="pres">
      <dgm:prSet presAssocID="{5F766709-1D7F-47EB-964C-0982834D8568}" presName="hierChild2" presStyleCnt="0"/>
      <dgm:spPr/>
    </dgm:pt>
    <dgm:pt modelId="{59FD4480-FDB9-49A6-9D16-C0785F77AF52}" type="pres">
      <dgm:prSet presAssocID="{CC91EA03-1B9B-4E23-A93D-33853743C6A7}" presName="hierRoot1" presStyleCnt="0"/>
      <dgm:spPr/>
    </dgm:pt>
    <dgm:pt modelId="{AD39E8E3-CD4E-42C5-AB06-98272390E14B}" type="pres">
      <dgm:prSet presAssocID="{CC91EA03-1B9B-4E23-A93D-33853743C6A7}" presName="composite" presStyleCnt="0"/>
      <dgm:spPr/>
    </dgm:pt>
    <dgm:pt modelId="{855AEA5A-0684-4EF3-9DA2-80A467DA9D80}" type="pres">
      <dgm:prSet presAssocID="{CC91EA03-1B9B-4E23-A93D-33853743C6A7}" presName="background" presStyleLbl="node0" presStyleIdx="2" presStyleCnt="3"/>
      <dgm:spPr/>
    </dgm:pt>
    <dgm:pt modelId="{156C5C74-3861-487E-9BC3-24473098B12A}" type="pres">
      <dgm:prSet presAssocID="{CC91EA03-1B9B-4E23-A93D-33853743C6A7}" presName="text" presStyleLbl="fgAcc0" presStyleIdx="2" presStyleCnt="3">
        <dgm:presLayoutVars>
          <dgm:chPref val="3"/>
        </dgm:presLayoutVars>
      </dgm:prSet>
      <dgm:spPr/>
    </dgm:pt>
    <dgm:pt modelId="{1B911810-77F0-40F3-8DF2-9446553BEDD1}" type="pres">
      <dgm:prSet presAssocID="{CC91EA03-1B9B-4E23-A93D-33853743C6A7}" presName="hierChild2" presStyleCnt="0"/>
      <dgm:spPr/>
    </dgm:pt>
  </dgm:ptLst>
  <dgm:cxnLst>
    <dgm:cxn modelId="{D0C9AE1E-40CB-4047-BE3F-7539D0DC7260}" type="presOf" srcId="{5F766709-1D7F-47EB-964C-0982834D8568}" destId="{0309DDD5-83C0-4980-BA05-081BBA48DEC1}" srcOrd="0" destOrd="0" presId="urn:microsoft.com/office/officeart/2005/8/layout/hierarchy1"/>
    <dgm:cxn modelId="{DE8FD785-D206-4184-951C-2C192FCD5C3A}" type="presOf" srcId="{D5E2C1D0-A2CF-42E2-B5D0-253F370E14CD}" destId="{F07DF778-0741-441F-BE97-5543CF9C7365}" srcOrd="0" destOrd="0" presId="urn:microsoft.com/office/officeart/2005/8/layout/hierarchy1"/>
    <dgm:cxn modelId="{6B59BC9A-7655-455E-8BAC-529E345731F1}" type="presOf" srcId="{0B33B559-4498-43AA-AABE-106F6FF33F22}" destId="{DEC5AFC6-E5BD-4E11-93BE-F3F7B7467F44}" srcOrd="0" destOrd="0" presId="urn:microsoft.com/office/officeart/2005/8/layout/hierarchy1"/>
    <dgm:cxn modelId="{2801D9AE-2FEF-45D4-9ECB-B032F34E609E}" srcId="{0B33B559-4498-43AA-AABE-106F6FF33F22}" destId="{D5E2C1D0-A2CF-42E2-B5D0-253F370E14CD}" srcOrd="0" destOrd="0" parTransId="{1DE5520C-206C-4758-9FB7-E44C65572041}" sibTransId="{82FAFA01-1D3D-41DC-A6D5-D786D10FE540}"/>
    <dgm:cxn modelId="{9A8640AF-226B-40A4-B6A7-9675BEF3C8F5}" srcId="{0B33B559-4498-43AA-AABE-106F6FF33F22}" destId="{5F766709-1D7F-47EB-964C-0982834D8568}" srcOrd="1" destOrd="0" parTransId="{FC622D5C-B6F6-4400-BDF4-F7B60BC8C5B0}" sibTransId="{EA8F6570-D719-4520-AF8D-B606654F700B}"/>
    <dgm:cxn modelId="{0FB488B0-D89F-4489-9F8F-713C2F4C8C2A}" type="presOf" srcId="{CC91EA03-1B9B-4E23-A93D-33853743C6A7}" destId="{156C5C74-3861-487E-9BC3-24473098B12A}" srcOrd="0" destOrd="0" presId="urn:microsoft.com/office/officeart/2005/8/layout/hierarchy1"/>
    <dgm:cxn modelId="{F8963EBA-8B03-4621-9EDE-D671B00D34A3}" srcId="{0B33B559-4498-43AA-AABE-106F6FF33F22}" destId="{CC91EA03-1B9B-4E23-A93D-33853743C6A7}" srcOrd="2" destOrd="0" parTransId="{5BD6EB27-D184-4DA5-84E5-5106F5BC7C06}" sibTransId="{3E6A16AF-3DA4-451A-8397-DD9361737A39}"/>
    <dgm:cxn modelId="{E6562C87-2AE7-4037-9112-637415B85CDE}" type="presParOf" srcId="{DEC5AFC6-E5BD-4E11-93BE-F3F7B7467F44}" destId="{22DDF13D-0577-446E-935A-1FC497D20B32}" srcOrd="0" destOrd="0" presId="urn:microsoft.com/office/officeart/2005/8/layout/hierarchy1"/>
    <dgm:cxn modelId="{1934DE73-641C-4FA5-8D92-671C60629349}" type="presParOf" srcId="{22DDF13D-0577-446E-935A-1FC497D20B32}" destId="{A55516E4-795B-4A69-A70E-B771CAC843ED}" srcOrd="0" destOrd="0" presId="urn:microsoft.com/office/officeart/2005/8/layout/hierarchy1"/>
    <dgm:cxn modelId="{C900C4B2-CF41-4A6E-9D76-B0E4CCD32F3B}" type="presParOf" srcId="{A55516E4-795B-4A69-A70E-B771CAC843ED}" destId="{7DCF6319-6C3D-4152-B700-5C7D75D6FCE0}" srcOrd="0" destOrd="0" presId="urn:microsoft.com/office/officeart/2005/8/layout/hierarchy1"/>
    <dgm:cxn modelId="{A50FAF17-766D-4589-9230-48E9DD5D65D0}" type="presParOf" srcId="{A55516E4-795B-4A69-A70E-B771CAC843ED}" destId="{F07DF778-0741-441F-BE97-5543CF9C7365}" srcOrd="1" destOrd="0" presId="urn:microsoft.com/office/officeart/2005/8/layout/hierarchy1"/>
    <dgm:cxn modelId="{00A51171-B2F6-45C4-8EB1-B26B02B475A6}" type="presParOf" srcId="{22DDF13D-0577-446E-935A-1FC497D20B32}" destId="{0092EBED-D215-4A2B-9A9D-D959985A97C3}" srcOrd="1" destOrd="0" presId="urn:microsoft.com/office/officeart/2005/8/layout/hierarchy1"/>
    <dgm:cxn modelId="{F6ABC3E5-9748-42BC-AB54-177B97B02659}" type="presParOf" srcId="{DEC5AFC6-E5BD-4E11-93BE-F3F7B7467F44}" destId="{0E81C7CA-0B5C-4FE7-9349-62E2FCA682A9}" srcOrd="1" destOrd="0" presId="urn:microsoft.com/office/officeart/2005/8/layout/hierarchy1"/>
    <dgm:cxn modelId="{02A5D997-2E8D-4BEC-83FB-29F3B95939B4}" type="presParOf" srcId="{0E81C7CA-0B5C-4FE7-9349-62E2FCA682A9}" destId="{8EFE947A-5877-4792-BD0E-6E6B07B15754}" srcOrd="0" destOrd="0" presId="urn:microsoft.com/office/officeart/2005/8/layout/hierarchy1"/>
    <dgm:cxn modelId="{A618536F-A836-415C-9981-DC1399DAAA46}" type="presParOf" srcId="{8EFE947A-5877-4792-BD0E-6E6B07B15754}" destId="{3E2AE103-99BD-4DDA-849D-56F4D1D596F7}" srcOrd="0" destOrd="0" presId="urn:microsoft.com/office/officeart/2005/8/layout/hierarchy1"/>
    <dgm:cxn modelId="{1BC20F22-2E8B-4C26-B020-E47818AC7179}" type="presParOf" srcId="{8EFE947A-5877-4792-BD0E-6E6B07B15754}" destId="{0309DDD5-83C0-4980-BA05-081BBA48DEC1}" srcOrd="1" destOrd="0" presId="urn:microsoft.com/office/officeart/2005/8/layout/hierarchy1"/>
    <dgm:cxn modelId="{57483CE0-CB2E-4B23-8341-E49C0FD7C290}" type="presParOf" srcId="{0E81C7CA-0B5C-4FE7-9349-62E2FCA682A9}" destId="{81CFD5E7-E568-4778-B6D8-9802F1A14B07}" srcOrd="1" destOrd="0" presId="urn:microsoft.com/office/officeart/2005/8/layout/hierarchy1"/>
    <dgm:cxn modelId="{A4FF0754-792B-4A1D-B192-55B95CEB29CD}" type="presParOf" srcId="{DEC5AFC6-E5BD-4E11-93BE-F3F7B7467F44}" destId="{59FD4480-FDB9-49A6-9D16-C0785F77AF52}" srcOrd="2" destOrd="0" presId="urn:microsoft.com/office/officeart/2005/8/layout/hierarchy1"/>
    <dgm:cxn modelId="{EF17D50F-5943-4981-9037-2EB84B988F44}" type="presParOf" srcId="{59FD4480-FDB9-49A6-9D16-C0785F77AF52}" destId="{AD39E8E3-CD4E-42C5-AB06-98272390E14B}" srcOrd="0" destOrd="0" presId="urn:microsoft.com/office/officeart/2005/8/layout/hierarchy1"/>
    <dgm:cxn modelId="{87058037-B227-41D2-AF6B-9EDE5974CA61}" type="presParOf" srcId="{AD39E8E3-CD4E-42C5-AB06-98272390E14B}" destId="{855AEA5A-0684-4EF3-9DA2-80A467DA9D80}" srcOrd="0" destOrd="0" presId="urn:microsoft.com/office/officeart/2005/8/layout/hierarchy1"/>
    <dgm:cxn modelId="{66D64C93-91B2-4976-92B7-9C5DF5490853}" type="presParOf" srcId="{AD39E8E3-CD4E-42C5-AB06-98272390E14B}" destId="{156C5C74-3861-487E-9BC3-24473098B12A}" srcOrd="1" destOrd="0" presId="urn:microsoft.com/office/officeart/2005/8/layout/hierarchy1"/>
    <dgm:cxn modelId="{65FFAE5B-1B14-4B04-8DE8-5226D0F47DD6}" type="presParOf" srcId="{59FD4480-FDB9-49A6-9D16-C0785F77AF52}" destId="{1B911810-77F0-40F3-8DF2-9446553BED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5A8F9-7E55-4271-B28C-4A24E85188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87202-4974-4B73-95E9-CEA7E25F4DC6}">
      <dgm:prSet/>
      <dgm:spPr/>
      <dgm:t>
        <a:bodyPr/>
        <a:lstStyle/>
        <a:p>
          <a:r>
            <a:rPr lang="pl-PL" baseline="0"/>
            <a:t>Przedmiotem poniższego projektu będzie serwonepęd składający się:</a:t>
          </a:r>
          <a:endParaRPr lang="en-US"/>
        </a:p>
      </dgm:t>
    </dgm:pt>
    <dgm:pt modelId="{B8FD12E9-3E1D-450F-B6F1-FFF6E4A7B9A4}" type="parTrans" cxnId="{47A99FC4-0EEB-4E71-ACA9-1D39D1BA6B74}">
      <dgm:prSet/>
      <dgm:spPr/>
      <dgm:t>
        <a:bodyPr/>
        <a:lstStyle/>
        <a:p>
          <a:endParaRPr lang="en-US"/>
        </a:p>
      </dgm:t>
    </dgm:pt>
    <dgm:pt modelId="{F41F4AA2-A977-42EB-AE82-6847BE3FA603}" type="sibTrans" cxnId="{47A99FC4-0EEB-4E71-ACA9-1D39D1BA6B74}">
      <dgm:prSet/>
      <dgm:spPr/>
      <dgm:t>
        <a:bodyPr/>
        <a:lstStyle/>
        <a:p>
          <a:endParaRPr lang="en-US"/>
        </a:p>
      </dgm:t>
    </dgm:pt>
    <dgm:pt modelId="{6AA1D9EF-B230-4305-BCE6-E6A8BDFC0DE5}">
      <dgm:prSet/>
      <dgm:spPr/>
      <dgm:t>
        <a:bodyPr/>
        <a:lstStyle/>
        <a:p>
          <a:r>
            <a:rPr lang="pl-PL" baseline="0" dirty="0"/>
            <a:t>Siłownika napędzanego przy pomocy silnika elektrycznego</a:t>
          </a:r>
          <a:endParaRPr lang="en-US" dirty="0"/>
        </a:p>
      </dgm:t>
    </dgm:pt>
    <dgm:pt modelId="{12FA3FE4-73A4-488B-B9E5-55845FBD464D}" type="parTrans" cxnId="{ADB2B215-D606-4EF9-91DB-68FAACAFDE79}">
      <dgm:prSet/>
      <dgm:spPr/>
      <dgm:t>
        <a:bodyPr/>
        <a:lstStyle/>
        <a:p>
          <a:endParaRPr lang="en-US"/>
        </a:p>
      </dgm:t>
    </dgm:pt>
    <dgm:pt modelId="{CB044E09-F6D3-404C-8661-DB356A007E50}" type="sibTrans" cxnId="{ADB2B215-D606-4EF9-91DB-68FAACAFDE79}">
      <dgm:prSet/>
      <dgm:spPr/>
      <dgm:t>
        <a:bodyPr/>
        <a:lstStyle/>
        <a:p>
          <a:endParaRPr lang="en-US"/>
        </a:p>
      </dgm:t>
    </dgm:pt>
    <dgm:pt modelId="{C66B7A8F-AEC6-4594-B6E0-3C73ED6C4406}">
      <dgm:prSet/>
      <dgm:spPr/>
      <dgm:t>
        <a:bodyPr/>
        <a:lstStyle/>
        <a:p>
          <a:r>
            <a:rPr lang="pl-PL" baseline="0"/>
            <a:t>Układu sterowania</a:t>
          </a:r>
          <a:endParaRPr lang="en-US"/>
        </a:p>
      </dgm:t>
    </dgm:pt>
    <dgm:pt modelId="{3986E143-89DB-4BD5-875A-B126EAA9CE60}" type="parTrans" cxnId="{F34B8B5D-FB63-4BAF-AC4A-811B477E677E}">
      <dgm:prSet/>
      <dgm:spPr/>
      <dgm:t>
        <a:bodyPr/>
        <a:lstStyle/>
        <a:p>
          <a:endParaRPr lang="en-US"/>
        </a:p>
      </dgm:t>
    </dgm:pt>
    <dgm:pt modelId="{094585C8-9FC9-426A-AB4E-BC21A887327F}" type="sibTrans" cxnId="{F34B8B5D-FB63-4BAF-AC4A-811B477E677E}">
      <dgm:prSet/>
      <dgm:spPr/>
      <dgm:t>
        <a:bodyPr/>
        <a:lstStyle/>
        <a:p>
          <a:endParaRPr lang="en-US"/>
        </a:p>
      </dgm:t>
    </dgm:pt>
    <dgm:pt modelId="{564518C8-AA14-4BC8-8D91-348A05BE828F}">
      <dgm:prSet/>
      <dgm:spPr/>
      <dgm:t>
        <a:bodyPr/>
        <a:lstStyle/>
        <a:p>
          <a:r>
            <a:rPr lang="pl-PL" baseline="0"/>
            <a:t>Enkodera inkrementalnego</a:t>
          </a:r>
          <a:endParaRPr lang="en-US"/>
        </a:p>
      </dgm:t>
    </dgm:pt>
    <dgm:pt modelId="{FD69CED9-030F-48B6-9845-E90040D88278}" type="parTrans" cxnId="{E28940DD-76AB-46FC-9183-F701635137A5}">
      <dgm:prSet/>
      <dgm:spPr/>
      <dgm:t>
        <a:bodyPr/>
        <a:lstStyle/>
        <a:p>
          <a:endParaRPr lang="en-US"/>
        </a:p>
      </dgm:t>
    </dgm:pt>
    <dgm:pt modelId="{9903989A-41B9-4208-81D8-0A42AC48DDF3}" type="sibTrans" cxnId="{E28940DD-76AB-46FC-9183-F701635137A5}">
      <dgm:prSet/>
      <dgm:spPr/>
      <dgm:t>
        <a:bodyPr/>
        <a:lstStyle/>
        <a:p>
          <a:endParaRPr lang="en-US"/>
        </a:p>
      </dgm:t>
    </dgm:pt>
    <dgm:pt modelId="{126CB5F4-3577-4CC0-8A7F-A38F636D50CA}" type="pres">
      <dgm:prSet presAssocID="{90D5A8F9-7E55-4271-B28C-4A24E85188E9}" presName="Name0" presStyleCnt="0">
        <dgm:presLayoutVars>
          <dgm:dir/>
          <dgm:animLvl val="lvl"/>
          <dgm:resizeHandles val="exact"/>
        </dgm:presLayoutVars>
      </dgm:prSet>
      <dgm:spPr/>
    </dgm:pt>
    <dgm:pt modelId="{EC108BBE-EFA4-4391-A035-9C9E12F51046}" type="pres">
      <dgm:prSet presAssocID="{57387202-4974-4B73-95E9-CEA7E25F4DC6}" presName="linNode" presStyleCnt="0"/>
      <dgm:spPr/>
    </dgm:pt>
    <dgm:pt modelId="{DB673C1F-58B0-4C52-A56B-3BC74A3DFEBC}" type="pres">
      <dgm:prSet presAssocID="{57387202-4974-4B73-95E9-CEA7E25F4DC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62E1EEF-F745-40F7-B1EA-6C30C7AF9DA5}" type="pres">
      <dgm:prSet presAssocID="{57387202-4974-4B73-95E9-CEA7E25F4DC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DB2B215-D606-4EF9-91DB-68FAACAFDE79}" srcId="{57387202-4974-4B73-95E9-CEA7E25F4DC6}" destId="{6AA1D9EF-B230-4305-BCE6-E6A8BDFC0DE5}" srcOrd="0" destOrd="0" parTransId="{12FA3FE4-73A4-488B-B9E5-55845FBD464D}" sibTransId="{CB044E09-F6D3-404C-8661-DB356A007E50}"/>
    <dgm:cxn modelId="{BD63EE23-4E7B-44EB-941F-903702F25E24}" type="presOf" srcId="{6AA1D9EF-B230-4305-BCE6-E6A8BDFC0DE5}" destId="{E62E1EEF-F745-40F7-B1EA-6C30C7AF9DA5}" srcOrd="0" destOrd="0" presId="urn:microsoft.com/office/officeart/2005/8/layout/vList5"/>
    <dgm:cxn modelId="{52E28626-5975-40A8-ACCD-C985A0C8F0AE}" type="presOf" srcId="{57387202-4974-4B73-95E9-CEA7E25F4DC6}" destId="{DB673C1F-58B0-4C52-A56B-3BC74A3DFEBC}" srcOrd="0" destOrd="0" presId="urn:microsoft.com/office/officeart/2005/8/layout/vList5"/>
    <dgm:cxn modelId="{F34B8B5D-FB63-4BAF-AC4A-811B477E677E}" srcId="{57387202-4974-4B73-95E9-CEA7E25F4DC6}" destId="{C66B7A8F-AEC6-4594-B6E0-3C73ED6C4406}" srcOrd="1" destOrd="0" parTransId="{3986E143-89DB-4BD5-875A-B126EAA9CE60}" sibTransId="{094585C8-9FC9-426A-AB4E-BC21A887327F}"/>
    <dgm:cxn modelId="{EF2C885E-BA2D-4052-B975-D86A37BD16AA}" type="presOf" srcId="{564518C8-AA14-4BC8-8D91-348A05BE828F}" destId="{E62E1EEF-F745-40F7-B1EA-6C30C7AF9DA5}" srcOrd="0" destOrd="2" presId="urn:microsoft.com/office/officeart/2005/8/layout/vList5"/>
    <dgm:cxn modelId="{3D39F56D-08CD-46A1-AA8C-FCD372E3EBD3}" type="presOf" srcId="{90D5A8F9-7E55-4271-B28C-4A24E85188E9}" destId="{126CB5F4-3577-4CC0-8A7F-A38F636D50CA}" srcOrd="0" destOrd="0" presId="urn:microsoft.com/office/officeart/2005/8/layout/vList5"/>
    <dgm:cxn modelId="{409A64B3-1D87-4CDE-B26A-7A6C053B043A}" type="presOf" srcId="{C66B7A8F-AEC6-4594-B6E0-3C73ED6C4406}" destId="{E62E1EEF-F745-40F7-B1EA-6C30C7AF9DA5}" srcOrd="0" destOrd="1" presId="urn:microsoft.com/office/officeart/2005/8/layout/vList5"/>
    <dgm:cxn modelId="{47A99FC4-0EEB-4E71-ACA9-1D39D1BA6B74}" srcId="{90D5A8F9-7E55-4271-B28C-4A24E85188E9}" destId="{57387202-4974-4B73-95E9-CEA7E25F4DC6}" srcOrd="0" destOrd="0" parTransId="{B8FD12E9-3E1D-450F-B6F1-FFF6E4A7B9A4}" sibTransId="{F41F4AA2-A977-42EB-AE82-6847BE3FA603}"/>
    <dgm:cxn modelId="{E28940DD-76AB-46FC-9183-F701635137A5}" srcId="{57387202-4974-4B73-95E9-CEA7E25F4DC6}" destId="{564518C8-AA14-4BC8-8D91-348A05BE828F}" srcOrd="2" destOrd="0" parTransId="{FD69CED9-030F-48B6-9845-E90040D88278}" sibTransId="{9903989A-41B9-4208-81D8-0A42AC48DDF3}"/>
    <dgm:cxn modelId="{629D9C11-191E-4C64-9E8E-CF032416B4EB}" type="presParOf" srcId="{126CB5F4-3577-4CC0-8A7F-A38F636D50CA}" destId="{EC108BBE-EFA4-4391-A035-9C9E12F51046}" srcOrd="0" destOrd="0" presId="urn:microsoft.com/office/officeart/2005/8/layout/vList5"/>
    <dgm:cxn modelId="{F88CF456-CD4F-4567-AED5-52DD4DA0047C}" type="presParOf" srcId="{EC108BBE-EFA4-4391-A035-9C9E12F51046}" destId="{DB673C1F-58B0-4C52-A56B-3BC74A3DFEBC}" srcOrd="0" destOrd="0" presId="urn:microsoft.com/office/officeart/2005/8/layout/vList5"/>
    <dgm:cxn modelId="{369AD50E-FD7B-4A10-A625-C9D48C85DE96}" type="presParOf" srcId="{EC108BBE-EFA4-4391-A035-9C9E12F51046}" destId="{E62E1EEF-F745-40F7-B1EA-6C30C7AF9D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319-6C3D-4152-B700-5C7D75D6FCE0}">
      <dsp:nvSpPr>
        <dsp:cNvPr id="0" name=""/>
        <dsp:cNvSpPr/>
      </dsp:nvSpPr>
      <dsp:spPr>
        <a:xfrm>
          <a:off x="0" y="1074100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7DF778-0741-441F-BE97-5543CF9C7365}">
      <dsp:nvSpPr>
        <dsp:cNvPr id="0" name=""/>
        <dsp:cNvSpPr/>
      </dsp:nvSpPr>
      <dsp:spPr>
        <a:xfrm>
          <a:off x="308068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baseline="0" dirty="0"/>
            <a:t>Część mechaniczna  Bartek i Tomek</a:t>
          </a:r>
          <a:endParaRPr lang="en-US" sz="2500" kern="1200" dirty="0"/>
        </a:p>
      </dsp:txBody>
      <dsp:txXfrm>
        <a:off x="359635" y="1418332"/>
        <a:ext cx="2669482" cy="1657477"/>
      </dsp:txXfrm>
    </dsp:sp>
    <dsp:sp modelId="{3E2AE103-99BD-4DDA-849D-56F4D1D596F7}">
      <dsp:nvSpPr>
        <dsp:cNvPr id="0" name=""/>
        <dsp:cNvSpPr/>
      </dsp:nvSpPr>
      <dsp:spPr>
        <a:xfrm>
          <a:off x="3388753" y="1074100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09DDD5-83C0-4980-BA05-081BBA48DEC1}">
      <dsp:nvSpPr>
        <dsp:cNvPr id="0" name=""/>
        <dsp:cNvSpPr/>
      </dsp:nvSpPr>
      <dsp:spPr>
        <a:xfrm>
          <a:off x="3696821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baseline="0" dirty="0"/>
            <a:t>Część elektryczna  Kamil</a:t>
          </a:r>
          <a:endParaRPr lang="en-US" sz="2500" kern="1200" dirty="0"/>
        </a:p>
      </dsp:txBody>
      <dsp:txXfrm>
        <a:off x="3748388" y="1418332"/>
        <a:ext cx="2669482" cy="1657477"/>
      </dsp:txXfrm>
    </dsp:sp>
    <dsp:sp modelId="{855AEA5A-0684-4EF3-9DA2-80A467DA9D80}">
      <dsp:nvSpPr>
        <dsp:cNvPr id="0" name=""/>
        <dsp:cNvSpPr/>
      </dsp:nvSpPr>
      <dsp:spPr>
        <a:xfrm>
          <a:off x="6777506" y="1074100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6C5C74-3861-487E-9BC3-24473098B12A}">
      <dsp:nvSpPr>
        <dsp:cNvPr id="0" name=""/>
        <dsp:cNvSpPr/>
      </dsp:nvSpPr>
      <dsp:spPr>
        <a:xfrm>
          <a:off x="7085574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baseline="0" dirty="0"/>
            <a:t>Część programistyczna  Ania</a:t>
          </a:r>
          <a:endParaRPr lang="en-US" sz="2500" kern="1200" dirty="0"/>
        </a:p>
      </dsp:txBody>
      <dsp:txXfrm>
        <a:off x="7137141" y="1418332"/>
        <a:ext cx="2669482" cy="1657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E1EEF-F745-40F7-B1EA-6C30C7AF9DA5}">
      <dsp:nvSpPr>
        <dsp:cNvPr id="0" name=""/>
        <dsp:cNvSpPr/>
      </dsp:nvSpPr>
      <dsp:spPr>
        <a:xfrm rot="5400000">
          <a:off x="4104309" y="-574846"/>
          <a:ext cx="3481069" cy="5501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 baseline="0" dirty="0"/>
            <a:t>Siłownika napędzanego przy pomocy silnika elektrycznego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 baseline="0"/>
            <a:t>Układu sterowania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 baseline="0"/>
            <a:t>Enkodera inkrementalnego</a:t>
          </a:r>
          <a:endParaRPr lang="en-US" sz="3400" kern="1200"/>
        </a:p>
      </dsp:txBody>
      <dsp:txXfrm rot="-5400000">
        <a:off x="3094329" y="605066"/>
        <a:ext cx="5331098" cy="3141205"/>
      </dsp:txXfrm>
    </dsp:sp>
    <dsp:sp modelId="{DB673C1F-58B0-4C52-A56B-3BC74A3DFEBC}">
      <dsp:nvSpPr>
        <dsp:cNvPr id="0" name=""/>
        <dsp:cNvSpPr/>
      </dsp:nvSpPr>
      <dsp:spPr>
        <a:xfrm>
          <a:off x="0" y="0"/>
          <a:ext cx="3094329" cy="4351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baseline="0"/>
            <a:t>Przedmiotem poniższego projektu będzie serwonepęd składający się:</a:t>
          </a:r>
          <a:endParaRPr lang="en-US" sz="3200" kern="1200"/>
        </a:p>
      </dsp:txBody>
      <dsp:txXfrm>
        <a:off x="151053" y="151053"/>
        <a:ext cx="2792223" cy="4049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88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86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42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7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94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45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47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1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12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968E3E4-605D-49F5-A943-B8D5B79EF7EC}" type="datetimeFigureOut">
              <a:rPr lang="pl-PL" smtClean="0"/>
              <a:t>10.03.2024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9F16E7-5734-4855-9087-45446A2120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6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BBF5-90C8-9EFA-4655-E7C88D202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SERWONAPĘD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44DE1A-794B-5E2A-5C00-8C52ACB12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337110"/>
            <a:ext cx="9418320" cy="1155130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pl-PL" sz="1400" dirty="0"/>
              <a:t>Anna Zarówna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pl-PL" sz="1400" dirty="0"/>
              <a:t>Tomasz Urbańczyk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pl-PL" sz="1400" dirty="0"/>
              <a:t>Bartłomiej Janczak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pl-PL" sz="1400" dirty="0"/>
              <a:t>Kamil Bartoń</a:t>
            </a:r>
          </a:p>
        </p:txBody>
      </p:sp>
    </p:spTree>
    <p:extLst>
      <p:ext uri="{BB962C8B-B14F-4D97-AF65-F5344CB8AC3E}">
        <p14:creationId xmlns:p14="http://schemas.microsoft.com/office/powerpoint/2010/main" val="4502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455F49-8FE2-7993-FB78-5DD68DA5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pl-PL" sz="5400" dirty="0"/>
              <a:t>Podział obowiązków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BD2A81F6-D55F-5A7B-AE42-857C9717A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22963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1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80DF6E-0336-8A6F-E034-41AF1095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Opis projektu</a:t>
            </a:r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218D48B8-9F4A-D642-F11D-162A9F141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39126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1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CB9C9C-B8AD-8EBE-0412-A441BD8A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pl-PL" sz="5400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4443D6-948A-7045-BF61-A4DE13A2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999020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/>
              <a:t>Celem naszego projektu będzie poruszanie stołu </a:t>
            </a:r>
            <a:r>
              <a:rPr lang="pl-PL" sz="3200" dirty="0" err="1"/>
              <a:t>umieszconego</a:t>
            </a:r>
            <a:r>
              <a:rPr lang="pl-PL" sz="3200" dirty="0"/>
              <a:t> na końcówce siłownika obciążonego wagą około 1kg.</a:t>
            </a:r>
          </a:p>
        </p:txBody>
      </p:sp>
      <p:pic>
        <p:nvPicPr>
          <p:cNvPr id="7" name="Graphic 6" descr="Strzał w dziesiątkę">
            <a:extLst>
              <a:ext uri="{FF2B5EF4-FFF2-40B4-BE49-F238E27FC236}">
                <a16:creationId xmlns:a16="http://schemas.microsoft.com/office/drawing/2014/main" id="{F5F58B48-817B-5A0A-622E-C076CDF1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3734A65-C90C-10DC-E3B9-CF3628DE6C53}"/>
              </a:ext>
            </a:extLst>
          </p:cNvPr>
          <p:cNvSpPr txBox="1"/>
          <p:nvPr/>
        </p:nvSpPr>
        <p:spPr>
          <a:xfrm>
            <a:off x="8318089" y="4097438"/>
            <a:ext cx="3233445" cy="239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400" spc="10" dirty="0" err="1">
                <a:solidFill>
                  <a:srgbClr val="D9D9D9"/>
                </a:solidFill>
              </a:rPr>
              <a:t>Pozostałe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elementy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zostaną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przez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nas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zaprojektowane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i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wydrukowane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przy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pomocy</a:t>
            </a:r>
            <a:r>
              <a:rPr lang="en-US" sz="2400" spc="10" dirty="0">
                <a:solidFill>
                  <a:srgbClr val="D9D9D9"/>
                </a:solidFill>
              </a:rPr>
              <a:t> </a:t>
            </a:r>
            <a:r>
              <a:rPr lang="en-US" sz="2400" spc="10" dirty="0" err="1">
                <a:solidFill>
                  <a:srgbClr val="D9D9D9"/>
                </a:solidFill>
              </a:rPr>
              <a:t>drukarki</a:t>
            </a:r>
            <a:r>
              <a:rPr lang="en-US" sz="2400" spc="10" dirty="0">
                <a:solidFill>
                  <a:srgbClr val="D9D9D9"/>
                </a:solidFill>
              </a:rPr>
              <a:t> 3D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8431315F-C3AF-48B7-0A9C-EFC4192D9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76912"/>
              </p:ext>
            </p:extLst>
          </p:nvPr>
        </p:nvGraphicFramePr>
        <p:xfrm>
          <a:off x="1060800" y="484632"/>
          <a:ext cx="6343972" cy="60088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099077">
                  <a:extLst>
                    <a:ext uri="{9D8B030D-6E8A-4147-A177-3AD203B41FA5}">
                      <a16:colId xmlns:a16="http://schemas.microsoft.com/office/drawing/2014/main" val="1846733733"/>
                    </a:ext>
                  </a:extLst>
                </a:gridCol>
                <a:gridCol w="2244895">
                  <a:extLst>
                    <a:ext uri="{9D8B030D-6E8A-4147-A177-3AD203B41FA5}">
                      <a16:colId xmlns:a16="http://schemas.microsoft.com/office/drawing/2014/main" val="2238708754"/>
                    </a:ext>
                  </a:extLst>
                </a:gridCol>
              </a:tblGrid>
              <a:tr h="622014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Nazwa elementu</a:t>
                      </a:r>
                      <a:endParaRPr lang="pl-PL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Cena </a:t>
                      </a:r>
                      <a:endParaRPr lang="pl-PL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662751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Siłownik</a:t>
                      </a:r>
                      <a:endParaRPr lang="pl-PL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170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19235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Enkoder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7,5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513349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Przekładnia step </a:t>
                      </a:r>
                      <a:r>
                        <a:rPr lang="pl-PL" sz="2000" u="none" strike="noStrik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24,5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54641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Przekładnie step down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10,5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06916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ESP 32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212174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Kable 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45847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Regulator </a:t>
                      </a:r>
                      <a:r>
                        <a:rPr lang="pl-PL" sz="2000" u="none" strike="noStrik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napiecia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10,5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22342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Akumulator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33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24696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Filament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427479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306</a:t>
                      </a:r>
                      <a:endParaRPr lang="pl-PL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30375" marR="172781" marT="115188" marB="1151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63469"/>
                  </a:ext>
                </a:extLst>
              </a:tr>
            </a:tbl>
          </a:graphicData>
        </a:graphic>
      </p:graphicFrame>
      <p:sp>
        <p:nvSpPr>
          <p:cNvPr id="14" name="Tytuł 1">
            <a:extLst>
              <a:ext uri="{FF2B5EF4-FFF2-40B4-BE49-F238E27FC236}">
                <a16:creationId xmlns:a16="http://schemas.microsoft.com/office/drawing/2014/main" id="{2921F4E4-C2EB-982C-C9A4-79378C118633}"/>
              </a:ext>
            </a:extLst>
          </p:cNvPr>
          <p:cNvSpPr txBox="1">
            <a:spLocks/>
          </p:cNvSpPr>
          <p:nvPr/>
        </p:nvSpPr>
        <p:spPr>
          <a:xfrm>
            <a:off x="8318090" y="758952"/>
            <a:ext cx="3416710" cy="2670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</a:rPr>
              <a:t>Spis komponentów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872EA-00BF-774F-38FC-1A8A09DC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1624"/>
            <a:ext cx="9692640" cy="1325562"/>
          </a:xfrm>
        </p:spPr>
        <p:txBody>
          <a:bodyPr>
            <a:normAutofit/>
          </a:bodyPr>
          <a:lstStyle/>
          <a:p>
            <a:r>
              <a:rPr lang="pl-PL" sz="5400" dirty="0"/>
              <a:t>Harmonogram pracy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561741E-756F-E372-1AF2-F7AA1521B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442584"/>
              </p:ext>
            </p:extLst>
          </p:nvPr>
        </p:nvGraphicFramePr>
        <p:xfrm>
          <a:off x="214604" y="1607346"/>
          <a:ext cx="10954138" cy="5065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3085">
                  <a:extLst>
                    <a:ext uri="{9D8B030D-6E8A-4147-A177-3AD203B41FA5}">
                      <a16:colId xmlns:a16="http://schemas.microsoft.com/office/drawing/2014/main" val="3201226970"/>
                    </a:ext>
                  </a:extLst>
                </a:gridCol>
                <a:gridCol w="635669">
                  <a:extLst>
                    <a:ext uri="{9D8B030D-6E8A-4147-A177-3AD203B41FA5}">
                      <a16:colId xmlns:a16="http://schemas.microsoft.com/office/drawing/2014/main" val="4292761743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1421569947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4153277311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720546106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2995359929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1646069895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3126968888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3068875300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448911413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2582631734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2194967239"/>
                    </a:ext>
                  </a:extLst>
                </a:gridCol>
                <a:gridCol w="645944">
                  <a:extLst>
                    <a:ext uri="{9D8B030D-6E8A-4147-A177-3AD203B41FA5}">
                      <a16:colId xmlns:a16="http://schemas.microsoft.com/office/drawing/2014/main" val="2033630312"/>
                    </a:ext>
                  </a:extLst>
                </a:gridCol>
              </a:tblGrid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15.mar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</a:rPr>
                        <a:t>22.mar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29.mar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05.kwi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</a:rPr>
                        <a:t>12.kwi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19.kwi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26.kwi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03.maj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10.maj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17.maj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24.maj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31.maj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1788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Ustalenie harmonogramu pracy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17942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Dobór komponentów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79852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Przygotowanie listy zakupów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499566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Uwtorzenie githuba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58768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Realizacja zmówień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53139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Zaprojektowanie platformy oraz podzespołów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74718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Wydruk platformy oraz podzespołów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230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Zaprojektowanie połączeń elektrycznych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97760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Wykonanie schematu programu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4855"/>
                  </a:ext>
                </a:extLst>
              </a:tr>
              <a:tr h="49025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Przeprowadzenie modyfikacji w konstrukcji siłownika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79564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Połączenie komponentów mechanicznych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85816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Wykonanie połączen elektrycznych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9616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Wykonanie programu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80239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Projektowanie strony internetowej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0271"/>
                  </a:ext>
                </a:extLst>
              </a:tr>
              <a:tr h="27665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Ostateczne połączenie podzespołów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 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 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35" marR="6335" marT="633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4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353B2-DB72-F75D-8613-76114A41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</a:t>
            </a:r>
            <a:r>
              <a:rPr lang="pl-PL" dirty="0" err="1"/>
              <a:t>połaczeń</a:t>
            </a:r>
            <a:endParaRPr lang="pl-PL" dirty="0"/>
          </a:p>
        </p:txBody>
      </p:sp>
      <p:pic>
        <p:nvPicPr>
          <p:cNvPr id="6" name="Obraz 5" descr="Obraz zawierający tekst, szkic, rysowanie, Sztuka dziecięca&#10;&#10;Opis wygenerowany automatycznie">
            <a:extLst>
              <a:ext uri="{FF2B5EF4-FFF2-40B4-BE49-F238E27FC236}">
                <a16:creationId xmlns:a16="http://schemas.microsoft.com/office/drawing/2014/main" id="{3E2C5326-CBFE-D52D-1357-7BCC12CC3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71" y="2075856"/>
            <a:ext cx="8046861" cy="44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7511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Średn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328</Words>
  <Application>Microsoft Office PowerPoint</Application>
  <PresentationFormat>Panoramiczny</PresentationFormat>
  <Paragraphs>210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Century Schoolbook</vt:lpstr>
      <vt:lpstr>Wingdings 2</vt:lpstr>
      <vt:lpstr>Widok</vt:lpstr>
      <vt:lpstr>SERWONAPĘD</vt:lpstr>
      <vt:lpstr>Podział obowiązków</vt:lpstr>
      <vt:lpstr>Opis projektu</vt:lpstr>
      <vt:lpstr>Cel projektu</vt:lpstr>
      <vt:lpstr>Prezentacja programu PowerPoint</vt:lpstr>
      <vt:lpstr>Harmonogram pracy</vt:lpstr>
      <vt:lpstr>Schemat połaczeń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SERWONAPĘD</dc:title>
  <dc:creator>Anna Zarówna (267594)</dc:creator>
  <cp:lastModifiedBy>Anna Zarówna (267594)</cp:lastModifiedBy>
  <cp:revision>5</cp:revision>
  <dcterms:created xsi:type="dcterms:W3CDTF">2024-03-10T17:43:34Z</dcterms:created>
  <dcterms:modified xsi:type="dcterms:W3CDTF">2024-03-10T19:31:01Z</dcterms:modified>
</cp:coreProperties>
</file>