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3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5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0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3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range fruit on the tree">
            <a:extLst>
              <a:ext uri="{FF2B5EF4-FFF2-40B4-BE49-F238E27FC236}">
                <a16:creationId xmlns:a16="http://schemas.microsoft.com/office/drawing/2014/main" id="{6C162F44-42A2-F9C9-C2CB-A230F57C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90" b="7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57CC3-3C61-41DA-9D40-643A22E7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Lemon Tree Monitoring System</a:t>
            </a:r>
            <a:endParaRPr lang="en-IE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EC831-133C-CBFB-07FB-347B7EAF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Kamil pawlowski</a:t>
            </a:r>
            <a:endParaRPr lang="en-IE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413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9EB30-BB46-7374-185A-216A48A7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Project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9580B69F-6378-F5A5-B81D-9A633A562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811" y="571101"/>
            <a:ext cx="574437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E7722-06B5-BF86-83D1-66C1CE8A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8A63AE-3983-3D99-2327-A80A0170F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B03E0-9B59-7B13-E31C-339250DBE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A5E12-B4E1-A19F-4AC9-6FD44588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Algorithm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F1532-3BD0-4964-77DD-1DF61FFB9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7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4D663-EECA-D2D1-01C6-6D7600B4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9C02CA-2D1C-BA54-4003-3E2D7255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89B7E4C-6454-9A97-02E7-9981D1F1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73" y="0"/>
            <a:ext cx="3792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D031C-0762-C224-F5DB-938FDD974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7BF492-80F3-6027-3700-1CFDC4A9E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39421B-AC90-0367-B2B5-5691C3DA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494890"/>
            <a:ext cx="9488224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016A4-DDEF-6283-80F4-24178069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C81AFF-52A3-E006-4A90-08011EE2D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9D0155-F29B-6242-E8EB-FFADD155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385337"/>
            <a:ext cx="9488224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0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72DDC-E37D-9829-0CFF-30A561F3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B36432-FF11-3B01-E42A-7F4FDF032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Picture 2" descr="A black screen with white squares&#10;&#10;AI-generated content may be incorrect.">
            <a:extLst>
              <a:ext uri="{FF2B5EF4-FFF2-40B4-BE49-F238E27FC236}">
                <a16:creationId xmlns:a16="http://schemas.microsoft.com/office/drawing/2014/main" id="{15264225-07C8-8CB9-4DCA-C9357F34E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8" y="666364"/>
            <a:ext cx="948822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678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Grandview Display</vt:lpstr>
      <vt:lpstr>DashVTI</vt:lpstr>
      <vt:lpstr>Lemon Tree Monitoring System</vt:lpstr>
      <vt:lpstr>Project Diagram</vt:lpstr>
      <vt:lpstr>PowerPoint Presentation</vt:lpstr>
      <vt:lpstr>Algorithm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(20102337) Kamil Pawlowski</dc:creator>
  <cp:lastModifiedBy>(20102337) Kamil Pawlowski</cp:lastModifiedBy>
  <cp:revision>1</cp:revision>
  <dcterms:created xsi:type="dcterms:W3CDTF">2025-04-12T23:04:18Z</dcterms:created>
  <dcterms:modified xsi:type="dcterms:W3CDTF">2025-04-12T23:13:03Z</dcterms:modified>
</cp:coreProperties>
</file>