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3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123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80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40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5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4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28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7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34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69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3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B016A6-FF33-419C-89C8-4DC5043A58A6}" type="datetimeFigureOut">
              <a:rPr lang="pl-PL" smtClean="0"/>
              <a:t>09.02.2023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67BE7E-0877-474D-BA22-900AB5AF041A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C3429C-EEC5-CE6F-7EB3-0465A99DA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 rezerwacji lotów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0F009C-FC6A-E24E-EAC3-F42AB0E15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Szymański</a:t>
            </a:r>
          </a:p>
        </p:txBody>
      </p:sp>
    </p:spTree>
    <p:extLst>
      <p:ext uri="{BB962C8B-B14F-4D97-AF65-F5344CB8AC3E}">
        <p14:creationId xmlns:p14="http://schemas.microsoft.com/office/powerpoint/2010/main" val="217871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D5DF6-DEF9-510F-8068-5DE278F1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361E91-7DDE-F390-DECC-5844AAB9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656" y="2731686"/>
            <a:ext cx="223868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4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AE5D139-0CDB-CC5D-0CAA-708C3CC77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02ACF8B-18AD-2A6C-7E2D-CD5C13CFD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Szymański</a:t>
            </a:r>
          </a:p>
        </p:txBody>
      </p:sp>
    </p:spTree>
    <p:extLst>
      <p:ext uri="{BB962C8B-B14F-4D97-AF65-F5344CB8AC3E}">
        <p14:creationId xmlns:p14="http://schemas.microsoft.com/office/powerpoint/2010/main" val="30485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CCD82-9539-83E6-3DB0-36B9A674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466BF5-DB68-A2A9-9792-83DBF8BA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Wybór trasy, daty, godziny, liczby pasażerów i miejsc.</a:t>
            </a:r>
          </a:p>
          <a:p>
            <a:r>
              <a:rPr lang="pl-PL" dirty="0"/>
              <a:t>2. Generacja unikalnego numeru rezerwacji.</a:t>
            </a:r>
          </a:p>
          <a:p>
            <a:r>
              <a:rPr lang="pl-PL" dirty="0"/>
              <a:t>3. Zapisanie rezerwacji do pliku.</a:t>
            </a:r>
          </a:p>
          <a:p>
            <a:r>
              <a:rPr lang="pl-PL" dirty="0"/>
              <a:t>4. Aktualizacja danych danego lotu.</a:t>
            </a:r>
          </a:p>
        </p:txBody>
      </p:sp>
    </p:spTree>
    <p:extLst>
      <p:ext uri="{BB962C8B-B14F-4D97-AF65-F5344CB8AC3E}">
        <p14:creationId xmlns:p14="http://schemas.microsoft.com/office/powerpoint/2010/main" val="391847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20BAF8-6108-3948-0C88-356075BA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blokowy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E74950B-9E40-CE97-2D6B-57064EE52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077" y="358321"/>
            <a:ext cx="4916795" cy="6141357"/>
          </a:xfrm>
        </p:spPr>
      </p:pic>
    </p:spTree>
    <p:extLst>
      <p:ext uri="{BB962C8B-B14F-4D97-AF65-F5344CB8AC3E}">
        <p14:creationId xmlns:p14="http://schemas.microsoft.com/office/powerpoint/2010/main" val="18870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D392A-4C43-F9C0-D946-10D12DD5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klas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808012E-C8EA-0A7F-CD4C-AB394570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251" y="1296955"/>
            <a:ext cx="6480173" cy="41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30FAB8-512D-BE25-AB8C-17F3B21D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2BF05B-FDD7-5DBA-F9DC-67E42E4D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Trasa</a:t>
            </a:r>
          </a:p>
          <a:p>
            <a:r>
              <a:rPr lang="pl-PL" dirty="0"/>
              <a:t>2. Lot</a:t>
            </a:r>
          </a:p>
          <a:p>
            <a:r>
              <a:rPr lang="pl-PL" dirty="0"/>
              <a:t>3. Rezerwacja</a:t>
            </a:r>
          </a:p>
          <a:p>
            <a:r>
              <a:rPr lang="pl-PL" dirty="0"/>
              <a:t>4. Model samolotu</a:t>
            </a:r>
          </a:p>
          <a:p>
            <a:endParaRPr lang="pl-PL" dirty="0"/>
          </a:p>
          <a:p>
            <a:r>
              <a:rPr lang="pl-PL" dirty="0"/>
              <a:t>Dane w plikach muszą być zapisane w odpowiedniej formie.</a:t>
            </a:r>
          </a:p>
        </p:txBody>
      </p:sp>
    </p:spTree>
    <p:extLst>
      <p:ext uri="{BB962C8B-B14F-4D97-AF65-F5344CB8AC3E}">
        <p14:creationId xmlns:p14="http://schemas.microsoft.com/office/powerpoint/2010/main" val="308768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FBE6CC-CF66-71EF-BE7B-5E1D0E5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Trasa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88150A3-4E4F-3BB2-CEE9-B9F67347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564" y="2343955"/>
            <a:ext cx="1810003" cy="242921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BBFE5A6-0999-4142-D81D-48D4B883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06" y="2343955"/>
            <a:ext cx="1267002" cy="323895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2E62CDD-DAA7-B4D0-6C60-2AE2B9913733}"/>
              </a:ext>
            </a:extLst>
          </p:cNvPr>
          <p:cNvSpPr txBox="1"/>
          <p:nvPr/>
        </p:nvSpPr>
        <p:spPr>
          <a:xfrm>
            <a:off x="3145970" y="1845062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Trasa_BCNSTN.txt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70F036B-BA68-1F17-C4D1-85CC75336A7F}"/>
              </a:ext>
            </a:extLst>
          </p:cNvPr>
          <p:cNvSpPr txBox="1"/>
          <p:nvPr/>
        </p:nvSpPr>
        <p:spPr>
          <a:xfrm>
            <a:off x="6243977" y="1845062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Trasa_KRKCIA.txt</a:t>
            </a:r>
          </a:p>
        </p:txBody>
      </p:sp>
    </p:spTree>
    <p:extLst>
      <p:ext uri="{BB962C8B-B14F-4D97-AF65-F5344CB8AC3E}">
        <p14:creationId xmlns:p14="http://schemas.microsoft.com/office/powerpoint/2010/main" val="350312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51F117-64CA-0484-257B-0F3301A6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Kody lotnisk- IATA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AB46BDC-B08F-14E2-6223-1798A6401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210" y="1567542"/>
            <a:ext cx="6240990" cy="4022725"/>
          </a:xfrm>
        </p:spPr>
      </p:pic>
    </p:spTree>
    <p:extLst>
      <p:ext uri="{BB962C8B-B14F-4D97-AF65-F5344CB8AC3E}">
        <p14:creationId xmlns:p14="http://schemas.microsoft.com/office/powerpoint/2010/main" val="25988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486FC-2AEA-4D8D-E05D-04746AC0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00D27C0-41CB-3DF1-FC7A-455783CC9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998" y="2084832"/>
            <a:ext cx="1448002" cy="313416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B485131-B790-F2D0-B545-4BB87B5F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15" y="1385783"/>
            <a:ext cx="1476581" cy="511563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B28C641-1182-5AB2-74CE-1A7FB556A4C8}"/>
              </a:ext>
            </a:extLst>
          </p:cNvPr>
          <p:cNvSpPr txBox="1"/>
          <p:nvPr/>
        </p:nvSpPr>
        <p:spPr>
          <a:xfrm>
            <a:off x="7423715" y="96569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FR1823.txt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BB0736A-FD23-05FF-B81B-8AC1FD5E6085}"/>
              </a:ext>
            </a:extLst>
          </p:cNvPr>
          <p:cNvSpPr txBox="1"/>
          <p:nvPr/>
        </p:nvSpPr>
        <p:spPr>
          <a:xfrm>
            <a:off x="4647998" y="163900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FR1802.txt</a:t>
            </a:r>
          </a:p>
        </p:txBody>
      </p:sp>
    </p:spTree>
    <p:extLst>
      <p:ext uri="{BB962C8B-B14F-4D97-AF65-F5344CB8AC3E}">
        <p14:creationId xmlns:p14="http://schemas.microsoft.com/office/powerpoint/2010/main" val="14282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1FC40A-246D-1C6F-F23F-E73C3FE0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samolotu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4D0072C-90BA-2BD2-3799-0AA81920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3486" y="585216"/>
            <a:ext cx="1127126" cy="601134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7524D95-DA8E-D6C4-A7EB-A56757C9DB35}"/>
              </a:ext>
            </a:extLst>
          </p:cNvPr>
          <p:cNvSpPr txBox="1"/>
          <p:nvPr/>
        </p:nvSpPr>
        <p:spPr>
          <a:xfrm>
            <a:off x="6008915" y="3221557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Boeing 737-800.txt</a:t>
            </a:r>
          </a:p>
        </p:txBody>
      </p:sp>
    </p:spTree>
    <p:extLst>
      <p:ext uri="{BB962C8B-B14F-4D97-AF65-F5344CB8AC3E}">
        <p14:creationId xmlns:p14="http://schemas.microsoft.com/office/powerpoint/2010/main" val="1025174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100</Words>
  <Application>Microsoft Office PowerPoint</Application>
  <PresentationFormat>Panoramiczny</PresentationFormat>
  <Paragraphs>28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Integralny</vt:lpstr>
      <vt:lpstr>System rezerwacji lotów</vt:lpstr>
      <vt:lpstr>Założenia</vt:lpstr>
      <vt:lpstr>Schemat blokowy</vt:lpstr>
      <vt:lpstr>Diagram klas</vt:lpstr>
      <vt:lpstr>Pliki</vt:lpstr>
      <vt:lpstr>Trasa</vt:lpstr>
      <vt:lpstr>Kody lotnisk- IATA</vt:lpstr>
      <vt:lpstr>Lot</vt:lpstr>
      <vt:lpstr>Model samolotu</vt:lpstr>
      <vt:lpstr>Rezerwacja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rezerwacji lotów</dc:title>
  <dc:creator>Kamil Szymański</dc:creator>
  <cp:lastModifiedBy>Kamil Szymański</cp:lastModifiedBy>
  <cp:revision>1</cp:revision>
  <dcterms:created xsi:type="dcterms:W3CDTF">2023-02-09T02:57:47Z</dcterms:created>
  <dcterms:modified xsi:type="dcterms:W3CDTF">2023-02-09T03:52:41Z</dcterms:modified>
</cp:coreProperties>
</file>