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9A4-A4EA-4E28-BBE6-2BF705D813F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16BD-2595-495E-AC29-7E18A0334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9A4-A4EA-4E28-BBE6-2BF705D813F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16BD-2595-495E-AC29-7E18A0334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8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9A4-A4EA-4E28-BBE6-2BF705D813F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16BD-2595-495E-AC29-7E18A0334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7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9A4-A4EA-4E28-BBE6-2BF705D813F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16BD-2595-495E-AC29-7E18A0334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9A4-A4EA-4E28-BBE6-2BF705D813F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16BD-2595-495E-AC29-7E18A0334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3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9A4-A4EA-4E28-BBE6-2BF705D813F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16BD-2595-495E-AC29-7E18A0334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4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9A4-A4EA-4E28-BBE6-2BF705D813F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16BD-2595-495E-AC29-7E18A0334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9A4-A4EA-4E28-BBE6-2BF705D813F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16BD-2595-495E-AC29-7E18A0334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9A4-A4EA-4E28-BBE6-2BF705D813F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16BD-2595-495E-AC29-7E18A0334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7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9A4-A4EA-4E28-BBE6-2BF705D813F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16BD-2595-495E-AC29-7E18A0334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9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9A4-A4EA-4E28-BBE6-2BF705D813F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16BD-2595-495E-AC29-7E18A0334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A9A4-A4EA-4E28-BBE6-2BF705D813F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616BD-2595-495E-AC29-7E18A0334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5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645" y="635267"/>
            <a:ext cx="3542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Outgroup</a:t>
            </a:r>
            <a:r>
              <a:rPr lang="fr-CH" dirty="0" smtClean="0"/>
              <a:t> </a:t>
            </a:r>
            <a:r>
              <a:rPr lang="fr-CH" i="1" dirty="0" err="1" smtClean="0"/>
              <a:t>Lactobacilli</a:t>
            </a:r>
            <a:r>
              <a:rPr lang="fr-CH" i="1" dirty="0" smtClean="0"/>
              <a:t> </a:t>
            </a:r>
            <a:r>
              <a:rPr lang="fr-CH" i="1" dirty="0" err="1" smtClean="0"/>
              <a:t>sp</a:t>
            </a:r>
            <a:r>
              <a:rPr lang="fr-CH" i="1" dirty="0" smtClean="0"/>
              <a:t>.</a:t>
            </a:r>
          </a:p>
          <a:p>
            <a:pPr algn="ctr"/>
            <a:endParaRPr lang="fr-CH" i="1" dirty="0"/>
          </a:p>
          <a:p>
            <a:pPr algn="ctr"/>
            <a:r>
              <a:rPr lang="fr-CH" dirty="0" smtClean="0"/>
              <a:t>Construction of ‘’</a:t>
            </a:r>
            <a:r>
              <a:rPr lang="fr-CH" dirty="0" err="1" smtClean="0"/>
              <a:t>genome</a:t>
            </a:r>
            <a:r>
              <a:rPr lang="fr-CH" dirty="0" smtClean="0"/>
              <a:t> </a:t>
            </a:r>
            <a:r>
              <a:rPr lang="fr-CH" dirty="0" err="1" smtClean="0"/>
              <a:t>reference</a:t>
            </a:r>
            <a:r>
              <a:rPr lang="fr-CH" dirty="0" smtClean="0"/>
              <a:t>’’ (</a:t>
            </a:r>
            <a:r>
              <a:rPr lang="fr-CH" dirty="0" err="1" smtClean="0"/>
              <a:t>remove</a:t>
            </a:r>
            <a:r>
              <a:rPr lang="fr-CH" dirty="0" smtClean="0"/>
              <a:t> duplication and </a:t>
            </a:r>
            <a:r>
              <a:rPr lang="fr-CH" dirty="0" err="1" smtClean="0"/>
              <a:t>redundant</a:t>
            </a:r>
            <a:r>
              <a:rPr lang="fr-CH" dirty="0" smtClean="0"/>
              <a:t> </a:t>
            </a:r>
            <a:r>
              <a:rPr lang="fr-CH" dirty="0" err="1" smtClean="0"/>
              <a:t>genes</a:t>
            </a:r>
            <a:r>
              <a:rPr lang="fr-CH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693" y="712269"/>
            <a:ext cx="465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Ingroup</a:t>
            </a:r>
            <a:r>
              <a:rPr lang="fr-CH" dirty="0" smtClean="0"/>
              <a:t> </a:t>
            </a:r>
            <a:r>
              <a:rPr lang="fr-CH" i="1" dirty="0" err="1" smtClean="0"/>
              <a:t>Lactobacilli</a:t>
            </a:r>
            <a:r>
              <a:rPr lang="fr-CH" i="1" dirty="0" smtClean="0"/>
              <a:t> Firm-5 </a:t>
            </a:r>
            <a:r>
              <a:rPr lang="fr-CH" i="1" dirty="0" err="1" smtClean="0"/>
              <a:t>family</a:t>
            </a:r>
            <a:r>
              <a:rPr lang="fr-CH" i="1" dirty="0" smtClean="0"/>
              <a:t> </a:t>
            </a:r>
            <a:r>
              <a:rPr lang="fr-CH" dirty="0" err="1" smtClean="0"/>
              <a:t>isolated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r>
              <a:rPr lang="fr-CH" dirty="0" smtClean="0"/>
              <a:t> </a:t>
            </a:r>
            <a:r>
              <a:rPr lang="fr-CH" dirty="0" err="1" smtClean="0"/>
              <a:t>bee</a:t>
            </a:r>
            <a:r>
              <a:rPr lang="fr-CH" dirty="0" smtClean="0"/>
              <a:t> </a:t>
            </a:r>
            <a:r>
              <a:rPr lang="fr-CH" dirty="0" err="1" smtClean="0"/>
              <a:t>guts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1610" y="2876352"/>
            <a:ext cx="4658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Identification of </a:t>
            </a:r>
            <a:r>
              <a:rPr lang="fr-CH" dirty="0" err="1" smtClean="0"/>
              <a:t>genes</a:t>
            </a:r>
            <a:r>
              <a:rPr lang="fr-CH" dirty="0" smtClean="0"/>
              <a:t> </a:t>
            </a:r>
            <a:r>
              <a:rPr lang="fr-CH" dirty="0" err="1" smtClean="0"/>
              <a:t>only</a:t>
            </a:r>
            <a:r>
              <a:rPr lang="fr-CH" dirty="0" smtClean="0"/>
              <a:t> </a:t>
            </a:r>
            <a:r>
              <a:rPr lang="fr-CH" dirty="0" err="1" smtClean="0"/>
              <a:t>present</a:t>
            </a:r>
            <a:r>
              <a:rPr lang="fr-CH" dirty="0" smtClean="0"/>
              <a:t> in </a:t>
            </a:r>
            <a:r>
              <a:rPr lang="fr-CH" dirty="0" err="1" smtClean="0"/>
              <a:t>ingroup</a:t>
            </a:r>
            <a:endParaRPr lang="fr-CH" dirty="0" smtClean="0"/>
          </a:p>
          <a:p>
            <a:pPr algn="ctr"/>
            <a:endParaRPr lang="fr-CH" dirty="0" smtClean="0"/>
          </a:p>
          <a:p>
            <a:pPr algn="ctr"/>
            <a:r>
              <a:rPr lang="fr-CH" dirty="0" err="1" smtClean="0"/>
              <a:t>Present</a:t>
            </a:r>
            <a:r>
              <a:rPr lang="fr-CH" dirty="0" smtClean="0"/>
              <a:t> in all </a:t>
            </a:r>
            <a:r>
              <a:rPr lang="fr-CH" dirty="0" err="1" smtClean="0"/>
              <a:t>ingroups</a:t>
            </a:r>
            <a:endParaRPr lang="fr-CH" dirty="0" smtClean="0"/>
          </a:p>
          <a:p>
            <a:pPr algn="ctr"/>
            <a:r>
              <a:rPr lang="fr-CH" dirty="0" err="1" smtClean="0"/>
              <a:t>Specific</a:t>
            </a:r>
            <a:r>
              <a:rPr lang="fr-CH" dirty="0" smtClean="0"/>
              <a:t> to one </a:t>
            </a:r>
            <a:r>
              <a:rPr lang="fr-CH" dirty="0" err="1" smtClean="0"/>
              <a:t>ingroups</a:t>
            </a:r>
            <a:endParaRPr lang="fr-CH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79645" y="4840438"/>
            <a:ext cx="4658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BLASTp</a:t>
            </a:r>
            <a:r>
              <a:rPr lang="fr-CH" dirty="0" smtClean="0"/>
              <a:t>: original </a:t>
            </a:r>
            <a:r>
              <a:rPr lang="fr-CH" dirty="0" err="1" smtClean="0"/>
              <a:t>strain</a:t>
            </a:r>
            <a:r>
              <a:rPr lang="fr-CH" dirty="0" smtClean="0"/>
              <a:t> of the </a:t>
            </a:r>
            <a:r>
              <a:rPr lang="fr-CH" dirty="0" err="1" smtClean="0"/>
              <a:t>genes</a:t>
            </a:r>
            <a:endParaRPr lang="fr-CH" dirty="0" smtClean="0"/>
          </a:p>
          <a:p>
            <a:pPr algn="ctr"/>
            <a:endParaRPr lang="fr-CH" dirty="0"/>
          </a:p>
          <a:p>
            <a:pPr algn="ctr"/>
            <a:r>
              <a:rPr lang="fr-CH" dirty="0" err="1" smtClean="0"/>
              <a:t>Present</a:t>
            </a:r>
            <a:r>
              <a:rPr lang="fr-CH" dirty="0" smtClean="0"/>
              <a:t> in </a:t>
            </a:r>
            <a:r>
              <a:rPr lang="fr-CH" dirty="0" err="1" smtClean="0"/>
              <a:t>bee</a:t>
            </a:r>
            <a:r>
              <a:rPr lang="fr-CH" dirty="0" smtClean="0"/>
              <a:t> </a:t>
            </a:r>
            <a:r>
              <a:rPr lang="fr-CH" dirty="0" err="1" smtClean="0"/>
              <a:t>gut</a:t>
            </a:r>
            <a:r>
              <a:rPr lang="fr-CH" dirty="0" smtClean="0"/>
              <a:t>? to </a:t>
            </a:r>
            <a:r>
              <a:rPr lang="fr-CH" dirty="0" err="1" smtClean="0"/>
              <a:t>see</a:t>
            </a:r>
            <a:r>
              <a:rPr lang="fr-CH" dirty="0" smtClean="0"/>
              <a:t> a possible interaction  and HGT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3473" y="4992838"/>
            <a:ext cx="4658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 smtClean="0"/>
              <a:t>Functional</a:t>
            </a:r>
            <a:r>
              <a:rPr lang="fr-CH" dirty="0" smtClean="0"/>
              <a:t> </a:t>
            </a:r>
            <a:r>
              <a:rPr lang="fr-CH" dirty="0" err="1" smtClean="0"/>
              <a:t>enrichment</a:t>
            </a:r>
            <a:r>
              <a:rPr lang="fr-CH" dirty="0" smtClean="0"/>
              <a:t> in HGT?</a:t>
            </a:r>
          </a:p>
          <a:p>
            <a:pPr algn="ctr"/>
            <a:endParaRPr lang="fr-CH" dirty="0"/>
          </a:p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2550694" y="2112595"/>
            <a:ext cx="3290230" cy="76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5840924" y="1358600"/>
            <a:ext cx="3534083" cy="151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3108959" y="4076681"/>
            <a:ext cx="2731965" cy="76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5840924" y="4076681"/>
            <a:ext cx="3291863" cy="91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5438272" y="5440603"/>
            <a:ext cx="1365201" cy="1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8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Joaquim Claivaz</dc:creator>
  <cp:lastModifiedBy>Joaquim Claivaz</cp:lastModifiedBy>
  <cp:revision>3</cp:revision>
  <dcterms:created xsi:type="dcterms:W3CDTF">2017-04-04T13:35:56Z</dcterms:created>
  <dcterms:modified xsi:type="dcterms:W3CDTF">2017-04-04T13:52:30Z</dcterms:modified>
</cp:coreProperties>
</file>