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4" r:id="rId6"/>
    <p:sldId id="287" r:id="rId7"/>
    <p:sldId id="282" r:id="rId8"/>
    <p:sldId id="283" r:id="rId9"/>
    <p:sldId id="262" r:id="rId10"/>
    <p:sldId id="290" r:id="rId11"/>
    <p:sldId id="289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48D1D-F2C5-44B8-860B-569345F6F3ED}" v="31" dt="2025-10-21T11:18:46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Warczek (kw316241)" userId="f3db8089-45d3-4ce7-81b6-9eb81915560c" providerId="ADAL" clId="{C3BDEFB5-E591-4296-8B5E-D036F4630AA8}"/>
    <pc:docChg chg="undo custSel addSld delSld modSld">
      <pc:chgData name="Kamil Warczek (kw316241)" userId="f3db8089-45d3-4ce7-81b6-9eb81915560c" providerId="ADAL" clId="{C3BDEFB5-E591-4296-8B5E-D036F4630AA8}" dt="2025-10-21T11:18:58.154" v="515" actId="478"/>
      <pc:docMkLst>
        <pc:docMk/>
      </pc:docMkLst>
      <pc:sldChg chg="del">
        <pc:chgData name="Kamil Warczek (kw316241)" userId="f3db8089-45d3-4ce7-81b6-9eb81915560c" providerId="ADAL" clId="{C3BDEFB5-E591-4296-8B5E-D036F4630AA8}" dt="2025-10-20T17:16:20.275" v="202" actId="2696"/>
        <pc:sldMkLst>
          <pc:docMk/>
          <pc:sldMk cId="707789176" sldId="258"/>
        </pc:sldMkLst>
      </pc:sldChg>
      <pc:sldChg chg="addSp delSp modSp mod">
        <pc:chgData name="Kamil Warczek (kw316241)" userId="f3db8089-45d3-4ce7-81b6-9eb81915560c" providerId="ADAL" clId="{C3BDEFB5-E591-4296-8B5E-D036F4630AA8}" dt="2025-10-21T11:18:58.154" v="515" actId="478"/>
        <pc:sldMkLst>
          <pc:docMk/>
          <pc:sldMk cId="1593920805" sldId="262"/>
        </pc:sldMkLst>
        <pc:spChg chg="mod">
          <ac:chgData name="Kamil Warczek (kw316241)" userId="f3db8089-45d3-4ce7-81b6-9eb81915560c" providerId="ADAL" clId="{C3BDEFB5-E591-4296-8B5E-D036F4630AA8}" dt="2025-10-20T17:23:15.885" v="357" actId="1076"/>
          <ac:spMkLst>
            <pc:docMk/>
            <pc:sldMk cId="1593920805" sldId="262"/>
            <ac:spMk id="2" creationId="{75031FE9-9059-4FE8-B4AC-9771F23A1B89}"/>
          </ac:spMkLst>
        </pc:spChg>
        <pc:spChg chg="del">
          <ac:chgData name="Kamil Warczek (kw316241)" userId="f3db8089-45d3-4ce7-81b6-9eb81915560c" providerId="ADAL" clId="{C3BDEFB5-E591-4296-8B5E-D036F4630AA8}" dt="2025-10-20T17:16:34.926" v="206" actId="478"/>
          <ac:spMkLst>
            <pc:docMk/>
            <pc:sldMk cId="1593920805" sldId="262"/>
            <ac:spMk id="3" creationId="{D4A2EB3F-4D60-451F-8F45-7D6654D2FCD9}"/>
          </ac:spMkLst>
        </pc:spChg>
        <pc:spChg chg="del">
          <ac:chgData name="Kamil Warczek (kw316241)" userId="f3db8089-45d3-4ce7-81b6-9eb81915560c" providerId="ADAL" clId="{C3BDEFB5-E591-4296-8B5E-D036F4630AA8}" dt="2025-10-20T17:16:34.926" v="206" actId="478"/>
          <ac:spMkLst>
            <pc:docMk/>
            <pc:sldMk cId="1593920805" sldId="262"/>
            <ac:spMk id="5" creationId="{A2868A8F-3F5D-4735-81EF-8632381CD85B}"/>
          </ac:spMkLst>
        </pc:spChg>
        <pc:spChg chg="add del mod">
          <ac:chgData name="Kamil Warczek (kw316241)" userId="f3db8089-45d3-4ce7-81b6-9eb81915560c" providerId="ADAL" clId="{C3BDEFB5-E591-4296-8B5E-D036F4630AA8}" dt="2025-10-20T17:16:38.367" v="208" actId="478"/>
          <ac:spMkLst>
            <pc:docMk/>
            <pc:sldMk cId="1593920805" sldId="262"/>
            <ac:spMk id="6" creationId="{C952702E-5B27-D279-428F-2D07E2AB4EF4}"/>
          </ac:spMkLst>
        </pc:spChg>
        <pc:spChg chg="add del mod">
          <ac:chgData name="Kamil Warczek (kw316241)" userId="f3db8089-45d3-4ce7-81b6-9eb81915560c" providerId="ADAL" clId="{C3BDEFB5-E591-4296-8B5E-D036F4630AA8}" dt="2025-10-21T11:18:58.154" v="515" actId="478"/>
          <ac:spMkLst>
            <pc:docMk/>
            <pc:sldMk cId="1593920805" sldId="262"/>
            <ac:spMk id="6" creationId="{D6B4A624-4351-084B-75BD-2E5D6986EE71}"/>
          </ac:spMkLst>
        </pc:spChg>
        <pc:spChg chg="del">
          <ac:chgData name="Kamil Warczek (kw316241)" userId="f3db8089-45d3-4ce7-81b6-9eb81915560c" providerId="ADAL" clId="{C3BDEFB5-E591-4296-8B5E-D036F4630AA8}" dt="2025-10-20T17:16:34.926" v="206" actId="478"/>
          <ac:spMkLst>
            <pc:docMk/>
            <pc:sldMk cId="1593920805" sldId="262"/>
            <ac:spMk id="7" creationId="{A170FED1-1256-4843-8D82-E992E4EFD129}"/>
          </ac:spMkLst>
        </pc:spChg>
        <pc:spChg chg="add del mod">
          <ac:chgData name="Kamil Warczek (kw316241)" userId="f3db8089-45d3-4ce7-81b6-9eb81915560c" providerId="ADAL" clId="{C3BDEFB5-E591-4296-8B5E-D036F4630AA8}" dt="2025-10-20T17:16:37.863" v="207" actId="478"/>
          <ac:spMkLst>
            <pc:docMk/>
            <pc:sldMk cId="1593920805" sldId="262"/>
            <ac:spMk id="9" creationId="{05755037-88EA-7C3B-F00C-557BE066E50B}"/>
          </ac:spMkLst>
        </pc:spChg>
        <pc:spChg chg="del mod">
          <ac:chgData name="Kamil Warczek (kw316241)" userId="f3db8089-45d3-4ce7-81b6-9eb81915560c" providerId="ADAL" clId="{C3BDEFB5-E591-4296-8B5E-D036F4630AA8}" dt="2025-10-20T17:22:55.201" v="347"/>
          <ac:spMkLst>
            <pc:docMk/>
            <pc:sldMk cId="1593920805" sldId="262"/>
            <ac:spMk id="11" creationId="{1DF1E344-8358-5C1A-36BF-44F6A3873B53}"/>
          </ac:spMkLst>
        </pc:spChg>
        <pc:spChg chg="del">
          <ac:chgData name="Kamil Warczek (kw316241)" userId="f3db8089-45d3-4ce7-81b6-9eb81915560c" providerId="ADAL" clId="{C3BDEFB5-E591-4296-8B5E-D036F4630AA8}" dt="2025-10-20T17:16:34.926" v="206" actId="478"/>
          <ac:spMkLst>
            <pc:docMk/>
            <pc:sldMk cId="1593920805" sldId="262"/>
            <ac:spMk id="12" creationId="{A72A468D-F2A9-4609-BB84-DF912A23D246}"/>
          </ac:spMkLst>
        </pc:spChg>
        <pc:spChg chg="add del mod">
          <ac:chgData name="Kamil Warczek (kw316241)" userId="f3db8089-45d3-4ce7-81b6-9eb81915560c" providerId="ADAL" clId="{C3BDEFB5-E591-4296-8B5E-D036F4630AA8}" dt="2025-10-20T17:16:40.077" v="209" actId="478"/>
          <ac:spMkLst>
            <pc:docMk/>
            <pc:sldMk cId="1593920805" sldId="262"/>
            <ac:spMk id="14" creationId="{733C02B6-5410-A7FF-E7B4-41E69D6D09DF}"/>
          </ac:spMkLst>
        </pc:spChg>
        <pc:spChg chg="del">
          <ac:chgData name="Kamil Warczek (kw316241)" userId="f3db8089-45d3-4ce7-81b6-9eb81915560c" providerId="ADAL" clId="{C3BDEFB5-E591-4296-8B5E-D036F4630AA8}" dt="2025-10-20T17:16:44.009" v="213" actId="478"/>
          <ac:spMkLst>
            <pc:docMk/>
            <pc:sldMk cId="1593920805" sldId="262"/>
            <ac:spMk id="16" creationId="{5380DA7C-2703-00EF-904F-A0A900721157}"/>
          </ac:spMkLst>
        </pc:spChg>
        <pc:spChg chg="add del mod">
          <ac:chgData name="Kamil Warczek (kw316241)" userId="f3db8089-45d3-4ce7-81b6-9eb81915560c" providerId="ADAL" clId="{C3BDEFB5-E591-4296-8B5E-D036F4630AA8}" dt="2025-10-20T17:16:41.055" v="210" actId="478"/>
          <ac:spMkLst>
            <pc:docMk/>
            <pc:sldMk cId="1593920805" sldId="262"/>
            <ac:spMk id="18" creationId="{705A4325-81EE-BB62-2AD8-F3723DE6A7AB}"/>
          </ac:spMkLst>
        </pc:spChg>
        <pc:spChg chg="add del mod">
          <ac:chgData name="Kamil Warczek (kw316241)" userId="f3db8089-45d3-4ce7-81b6-9eb81915560c" providerId="ADAL" clId="{C3BDEFB5-E591-4296-8B5E-D036F4630AA8}" dt="2025-10-20T17:16:42.963" v="212" actId="478"/>
          <ac:spMkLst>
            <pc:docMk/>
            <pc:sldMk cId="1593920805" sldId="262"/>
            <ac:spMk id="20" creationId="{62B4F120-AEE5-DA3D-F5FC-FFDD54D8A308}"/>
          </ac:spMkLst>
        </pc:spChg>
        <pc:spChg chg="add del mod">
          <ac:chgData name="Kamil Warczek (kw316241)" userId="f3db8089-45d3-4ce7-81b6-9eb81915560c" providerId="ADAL" clId="{C3BDEFB5-E591-4296-8B5E-D036F4630AA8}" dt="2025-10-20T17:16:42.102" v="211" actId="478"/>
          <ac:spMkLst>
            <pc:docMk/>
            <pc:sldMk cId="1593920805" sldId="262"/>
            <ac:spMk id="22" creationId="{93D4A629-BBA6-D341-4635-1EE13DF68EAD}"/>
          </ac:spMkLst>
        </pc:spChg>
        <pc:spChg chg="add mod">
          <ac:chgData name="Kamil Warczek (kw316241)" userId="f3db8089-45d3-4ce7-81b6-9eb81915560c" providerId="ADAL" clId="{C3BDEFB5-E591-4296-8B5E-D036F4630AA8}" dt="2025-10-20T17:27:46.690" v="501" actId="20577"/>
          <ac:spMkLst>
            <pc:docMk/>
            <pc:sldMk cId="1593920805" sldId="262"/>
            <ac:spMk id="25" creationId="{AF2FDCAE-9EB6-7E6A-845B-F3872EFB69B8}"/>
          </ac:spMkLst>
        </pc:spChg>
        <pc:spChg chg="mod">
          <ac:chgData name="Kamil Warczek (kw316241)" userId="f3db8089-45d3-4ce7-81b6-9eb81915560c" providerId="ADAL" clId="{C3BDEFB5-E591-4296-8B5E-D036F4630AA8}" dt="2025-10-20T17:17:12.963" v="218"/>
          <ac:spMkLst>
            <pc:docMk/>
            <pc:sldMk cId="1593920805" sldId="262"/>
            <ac:spMk id="113" creationId="{7E8EF87C-1B5A-4A25-A610-FF5D18E265DE}"/>
          </ac:spMkLst>
        </pc:spChg>
        <pc:spChg chg="mod">
          <ac:chgData name="Kamil Warczek (kw316241)" userId="f3db8089-45d3-4ce7-81b6-9eb81915560c" providerId="ADAL" clId="{C3BDEFB5-E591-4296-8B5E-D036F4630AA8}" dt="2025-10-20T17:17:36.713" v="223"/>
          <ac:spMkLst>
            <pc:docMk/>
            <pc:sldMk cId="1593920805" sldId="262"/>
            <ac:spMk id="114" creationId="{E1B2A7C1-7EE4-45F0-B54C-188E1133A98A}"/>
          </ac:spMkLst>
        </pc:spChg>
        <pc:picChg chg="add mod">
          <ac:chgData name="Kamil Warczek (kw316241)" userId="f3db8089-45d3-4ce7-81b6-9eb81915560c" providerId="ADAL" clId="{C3BDEFB5-E591-4296-8B5E-D036F4630AA8}" dt="2025-10-21T11:18:54.497" v="514" actId="1076"/>
          <ac:picMkLst>
            <pc:docMk/>
            <pc:sldMk cId="1593920805" sldId="262"/>
            <ac:picMk id="4" creationId="{C0A10DEF-40EF-662A-8B60-7E432846908E}"/>
          </ac:picMkLst>
        </pc:picChg>
        <pc:picChg chg="add del mod">
          <ac:chgData name="Kamil Warczek (kw316241)" userId="f3db8089-45d3-4ce7-81b6-9eb81915560c" providerId="ADAL" clId="{C3BDEFB5-E591-4296-8B5E-D036F4630AA8}" dt="2025-10-21T11:18:51.986" v="513" actId="478"/>
          <ac:picMkLst>
            <pc:docMk/>
            <pc:sldMk cId="1593920805" sldId="262"/>
            <ac:picMk id="24" creationId="{71609742-85B4-CBC7-DB30-FB380152E4DD}"/>
          </ac:picMkLst>
        </pc:picChg>
      </pc:sldChg>
      <pc:sldChg chg="del">
        <pc:chgData name="Kamil Warczek (kw316241)" userId="f3db8089-45d3-4ce7-81b6-9eb81915560c" providerId="ADAL" clId="{C3BDEFB5-E591-4296-8B5E-D036F4630AA8}" dt="2025-10-20T17:16:15.612" v="200" actId="2696"/>
        <pc:sldMkLst>
          <pc:docMk/>
          <pc:sldMk cId="627911590" sldId="263"/>
        </pc:sldMkLst>
      </pc:sldChg>
      <pc:sldChg chg="del">
        <pc:chgData name="Kamil Warczek (kw316241)" userId="f3db8089-45d3-4ce7-81b6-9eb81915560c" providerId="ADAL" clId="{C3BDEFB5-E591-4296-8B5E-D036F4630AA8}" dt="2025-10-20T17:16:17.704" v="201" actId="2696"/>
        <pc:sldMkLst>
          <pc:docMk/>
          <pc:sldMk cId="1346372204" sldId="264"/>
        </pc:sldMkLst>
      </pc:sldChg>
      <pc:sldChg chg="del">
        <pc:chgData name="Kamil Warczek (kw316241)" userId="f3db8089-45d3-4ce7-81b6-9eb81915560c" providerId="ADAL" clId="{C3BDEFB5-E591-4296-8B5E-D036F4630AA8}" dt="2025-10-20T17:16:27.095" v="205" actId="2696"/>
        <pc:sldMkLst>
          <pc:docMk/>
          <pc:sldMk cId="920173932" sldId="275"/>
        </pc:sldMkLst>
      </pc:sldChg>
      <pc:sldChg chg="del">
        <pc:chgData name="Kamil Warczek (kw316241)" userId="f3db8089-45d3-4ce7-81b6-9eb81915560c" providerId="ADAL" clId="{C3BDEFB5-E591-4296-8B5E-D036F4630AA8}" dt="2025-10-20T17:12:57.672" v="0" actId="47"/>
        <pc:sldMkLst>
          <pc:docMk/>
          <pc:sldMk cId="2243494996" sldId="277"/>
        </pc:sldMkLst>
      </pc:sldChg>
      <pc:sldChg chg="addSp delSp modSp mod modClrScheme chgLayout">
        <pc:chgData name="Kamil Warczek (kw316241)" userId="f3db8089-45d3-4ce7-81b6-9eb81915560c" providerId="ADAL" clId="{C3BDEFB5-E591-4296-8B5E-D036F4630AA8}" dt="2025-10-20T17:29:13.630" v="506" actId="962"/>
        <pc:sldMkLst>
          <pc:docMk/>
          <pc:sldMk cId="3477453048" sldId="282"/>
        </pc:sldMkLst>
        <pc:spChg chg="mod ord">
          <ac:chgData name="Kamil Warczek (kw316241)" userId="f3db8089-45d3-4ce7-81b6-9eb81915560c" providerId="ADAL" clId="{C3BDEFB5-E591-4296-8B5E-D036F4630AA8}" dt="2025-10-20T17:14:58.709" v="150"/>
          <ac:spMkLst>
            <pc:docMk/>
            <pc:sldMk cId="3477453048" sldId="282"/>
            <ac:spMk id="2" creationId="{27A6F7BB-30A8-4980-AD4A-2FB0B53FA6C9}"/>
          </ac:spMkLst>
        </pc:spChg>
        <pc:spChg chg="del mod ord">
          <ac:chgData name="Kamil Warczek (kw316241)" userId="f3db8089-45d3-4ce7-81b6-9eb81915560c" providerId="ADAL" clId="{C3BDEFB5-E591-4296-8B5E-D036F4630AA8}" dt="2025-10-20T17:29:07.101" v="502"/>
          <ac:spMkLst>
            <pc:docMk/>
            <pc:sldMk cId="3477453048" sldId="282"/>
            <ac:spMk id="3" creationId="{C00F5E8E-AA23-4F53-A19C-6F6BA70BDA9F}"/>
          </ac:spMkLst>
        </pc:spChg>
        <pc:spChg chg="del mod">
          <ac:chgData name="Kamil Warczek (kw316241)" userId="f3db8089-45d3-4ce7-81b6-9eb81915560c" providerId="ADAL" clId="{C3BDEFB5-E591-4296-8B5E-D036F4630AA8}" dt="2025-10-20T17:14:43.184" v="142" actId="478"/>
          <ac:spMkLst>
            <pc:docMk/>
            <pc:sldMk cId="3477453048" sldId="282"/>
            <ac:spMk id="8" creationId="{2240B2F9-E3CD-4790-A034-A2B55659D6C2}"/>
          </ac:spMkLst>
        </pc:spChg>
        <pc:spChg chg="del mod ord">
          <ac:chgData name="Kamil Warczek (kw316241)" userId="f3db8089-45d3-4ce7-81b6-9eb81915560c" providerId="ADAL" clId="{C3BDEFB5-E591-4296-8B5E-D036F4630AA8}" dt="2025-10-20T17:14:41.846" v="141" actId="478"/>
          <ac:spMkLst>
            <pc:docMk/>
            <pc:sldMk cId="3477453048" sldId="282"/>
            <ac:spMk id="17" creationId="{8FF7F565-6C73-467A-AD66-158FB42A6A89}"/>
          </ac:spMkLst>
        </pc:spChg>
        <pc:spChg chg="del mod ord">
          <ac:chgData name="Kamil Warczek (kw316241)" userId="f3db8089-45d3-4ce7-81b6-9eb81915560c" providerId="ADAL" clId="{C3BDEFB5-E591-4296-8B5E-D036F4630AA8}" dt="2025-10-20T17:14:39.415" v="136" actId="478"/>
          <ac:spMkLst>
            <pc:docMk/>
            <pc:sldMk cId="3477453048" sldId="282"/>
            <ac:spMk id="18" creationId="{99247289-DB03-4DFD-86B5-D0ACB05A79CE}"/>
          </ac:spMkLst>
        </pc:spChg>
        <pc:spChg chg="del mod">
          <ac:chgData name="Kamil Warczek (kw316241)" userId="f3db8089-45d3-4ce7-81b6-9eb81915560c" providerId="ADAL" clId="{C3BDEFB5-E591-4296-8B5E-D036F4630AA8}" dt="2025-10-20T17:14:45.035" v="144" actId="478"/>
          <ac:spMkLst>
            <pc:docMk/>
            <pc:sldMk cId="3477453048" sldId="282"/>
            <ac:spMk id="19" creationId="{FE81C04D-9802-4217-A4CF-6425CA890282}"/>
          </ac:spMkLst>
        </pc:spChg>
        <pc:spChg chg="del mod ord">
          <ac:chgData name="Kamil Warczek (kw316241)" userId="f3db8089-45d3-4ce7-81b6-9eb81915560c" providerId="ADAL" clId="{C3BDEFB5-E591-4296-8B5E-D036F4630AA8}" dt="2025-10-20T17:14:47.644" v="148" actId="478"/>
          <ac:spMkLst>
            <pc:docMk/>
            <pc:sldMk cId="3477453048" sldId="282"/>
            <ac:spMk id="20" creationId="{17482830-A464-43C1-8765-91A33F89F87C}"/>
          </ac:spMkLst>
        </pc:spChg>
        <pc:spChg chg="del mod ord">
          <ac:chgData name="Kamil Warczek (kw316241)" userId="f3db8089-45d3-4ce7-81b6-9eb81915560c" providerId="ADAL" clId="{C3BDEFB5-E591-4296-8B5E-D036F4630AA8}" dt="2025-10-20T17:14:44.404" v="143" actId="478"/>
          <ac:spMkLst>
            <pc:docMk/>
            <pc:sldMk cId="3477453048" sldId="282"/>
            <ac:spMk id="21" creationId="{FBDA733B-C9C9-44C5-A638-06C46EB1FA64}"/>
          </ac:spMkLst>
        </pc:spChg>
        <pc:spChg chg="del mod ord">
          <ac:chgData name="Kamil Warczek (kw316241)" userId="f3db8089-45d3-4ce7-81b6-9eb81915560c" providerId="ADAL" clId="{C3BDEFB5-E591-4296-8B5E-D036F4630AA8}" dt="2025-10-20T17:14:46.377" v="146" actId="478"/>
          <ac:spMkLst>
            <pc:docMk/>
            <pc:sldMk cId="3477453048" sldId="282"/>
            <ac:spMk id="22" creationId="{141C1549-1F79-4146-AAAD-CB841423F22C}"/>
          </ac:spMkLst>
        </pc:spChg>
        <pc:spChg chg="mod ord">
          <ac:chgData name="Kamil Warczek (kw316241)" userId="f3db8089-45d3-4ce7-81b6-9eb81915560c" providerId="ADAL" clId="{C3BDEFB5-E591-4296-8B5E-D036F4630AA8}" dt="2025-10-20T17:17:07.154" v="216"/>
          <ac:spMkLst>
            <pc:docMk/>
            <pc:sldMk cId="3477453048" sldId="282"/>
            <ac:spMk id="61" creationId="{C5E86CA3-CC65-4085-BCDC-93141EBD238F}"/>
          </ac:spMkLst>
        </pc:spChg>
        <pc:spChg chg="mod ord">
          <ac:chgData name="Kamil Warczek (kw316241)" userId="f3db8089-45d3-4ce7-81b6-9eb81915560c" providerId="ADAL" clId="{C3BDEFB5-E591-4296-8B5E-D036F4630AA8}" dt="2025-10-20T17:17:28.145" v="221"/>
          <ac:spMkLst>
            <pc:docMk/>
            <pc:sldMk cId="3477453048" sldId="282"/>
            <ac:spMk id="62" creationId="{C1BA4316-79F5-4E35-B754-FEEFC06C1C66}"/>
          </ac:spMkLst>
        </pc:spChg>
        <pc:spChg chg="mod ord">
          <ac:chgData name="Kamil Warczek (kw316241)" userId="f3db8089-45d3-4ce7-81b6-9eb81915560c" providerId="ADAL" clId="{C3BDEFB5-E591-4296-8B5E-D036F4630AA8}" dt="2025-10-20T17:14:31.865" v="123" actId="700"/>
          <ac:spMkLst>
            <pc:docMk/>
            <pc:sldMk cId="3477453048" sldId="282"/>
            <ac:spMk id="63" creationId="{22B5CBBF-FB43-46F2-8846-3DF85C26528C}"/>
          </ac:spMkLst>
        </pc:spChg>
        <pc:picChg chg="add mod">
          <ac:chgData name="Kamil Warczek (kw316241)" userId="f3db8089-45d3-4ce7-81b6-9eb81915560c" providerId="ADAL" clId="{C3BDEFB5-E591-4296-8B5E-D036F4630AA8}" dt="2025-10-20T17:29:13.630" v="506" actId="962"/>
          <ac:picMkLst>
            <pc:docMk/>
            <pc:sldMk cId="3477453048" sldId="282"/>
            <ac:picMk id="5" creationId="{5B5B88B1-E269-66F9-A37A-3C95E953C570}"/>
          </ac:picMkLst>
        </pc:picChg>
        <pc:picChg chg="del">
          <ac:chgData name="Kamil Warczek (kw316241)" userId="f3db8089-45d3-4ce7-81b6-9eb81915560c" providerId="ADAL" clId="{C3BDEFB5-E591-4296-8B5E-D036F4630AA8}" dt="2025-10-20T17:14:38.522" v="135" actId="478"/>
          <ac:picMkLst>
            <pc:docMk/>
            <pc:sldMk cId="3477453048" sldId="282"/>
            <ac:picMk id="41" creationId="{1619F958-58B3-4102-8EF1-9CDACDED5844}"/>
          </ac:picMkLst>
        </pc:picChg>
        <pc:picChg chg="del">
          <ac:chgData name="Kamil Warczek (kw316241)" userId="f3db8089-45d3-4ce7-81b6-9eb81915560c" providerId="ADAL" clId="{C3BDEFB5-E591-4296-8B5E-D036F4630AA8}" dt="2025-10-20T17:14:34.256" v="131" actId="478"/>
          <ac:picMkLst>
            <pc:docMk/>
            <pc:sldMk cId="3477453048" sldId="282"/>
            <ac:picMk id="43" creationId="{7EC8AF8C-FD38-4326-A679-80B1D5293D0F}"/>
          </ac:picMkLst>
        </pc:picChg>
        <pc:picChg chg="del mod">
          <ac:chgData name="Kamil Warczek (kw316241)" userId="f3db8089-45d3-4ce7-81b6-9eb81915560c" providerId="ADAL" clId="{C3BDEFB5-E591-4296-8B5E-D036F4630AA8}" dt="2025-10-20T17:14:37.423" v="134" actId="478"/>
          <ac:picMkLst>
            <pc:docMk/>
            <pc:sldMk cId="3477453048" sldId="282"/>
            <ac:picMk id="45" creationId="{A52B1C3A-4588-4DD2-8329-64DF7A1D4595}"/>
          </ac:picMkLst>
        </pc:picChg>
        <pc:picChg chg="del">
          <ac:chgData name="Kamil Warczek (kw316241)" userId="f3db8089-45d3-4ce7-81b6-9eb81915560c" providerId="ADAL" clId="{C3BDEFB5-E591-4296-8B5E-D036F4630AA8}" dt="2025-10-20T17:14:36.475" v="132" actId="478"/>
          <ac:picMkLst>
            <pc:docMk/>
            <pc:sldMk cId="3477453048" sldId="282"/>
            <ac:picMk id="47" creationId="{A7AB001F-90D3-4B1D-A7B8-86F0607C1569}"/>
          </ac:picMkLst>
        </pc:picChg>
      </pc:sldChg>
      <pc:sldChg chg="addSp delSp modSp mod modClrScheme chgLayout">
        <pc:chgData name="Kamil Warczek (kw316241)" userId="f3db8089-45d3-4ce7-81b6-9eb81915560c" providerId="ADAL" clId="{C3BDEFB5-E591-4296-8B5E-D036F4630AA8}" dt="2025-10-21T10:47:37.096" v="507" actId="14826"/>
        <pc:sldMkLst>
          <pc:docMk/>
          <pc:sldMk cId="3396266754" sldId="283"/>
        </pc:sldMkLst>
        <pc:spChg chg="mod ord">
          <ac:chgData name="Kamil Warczek (kw316241)" userId="f3db8089-45d3-4ce7-81b6-9eb81915560c" providerId="ADAL" clId="{C3BDEFB5-E591-4296-8B5E-D036F4630AA8}" dt="2025-10-20T17:21:12.337" v="344" actId="255"/>
          <ac:spMkLst>
            <pc:docMk/>
            <pc:sldMk cId="3396266754" sldId="283"/>
            <ac:spMk id="2" creationId="{27A6F7BB-30A8-4980-AD4A-2FB0B53FA6C9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3" creationId="{8D449393-01D5-4ED7-BB16-BBF3495F4E56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6" creationId="{3CB713CD-9676-4C62-A54C-4E083C8AC874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7" creationId="{697AF928-B2C0-4872-9F06-CDCC8E9FD34A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9" creationId="{EA278329-9C36-4C21-9979-4D5224D17DF6}"/>
          </ac:spMkLst>
        </pc:spChg>
        <pc:spChg chg="mod ord">
          <ac:chgData name="Kamil Warczek (kw316241)" userId="f3db8089-45d3-4ce7-81b6-9eb81915560c" providerId="ADAL" clId="{C3BDEFB5-E591-4296-8B5E-D036F4630AA8}" dt="2025-10-20T17:20:02.358" v="329" actId="1076"/>
          <ac:spMkLst>
            <pc:docMk/>
            <pc:sldMk cId="3396266754" sldId="283"/>
            <ac:spMk id="11" creationId="{35224851-6D42-4702-BA6E-1D6E311B0FC5}"/>
          </ac:spMkLst>
        </pc:spChg>
        <pc:spChg chg="del mod ord">
          <ac:chgData name="Kamil Warczek (kw316241)" userId="f3db8089-45d3-4ce7-81b6-9eb81915560c" providerId="ADAL" clId="{C3BDEFB5-E591-4296-8B5E-D036F4630AA8}" dt="2025-10-20T17:15:51.541" v="179" actId="478"/>
          <ac:spMkLst>
            <pc:docMk/>
            <pc:sldMk cId="3396266754" sldId="283"/>
            <ac:spMk id="12" creationId="{9BD05CD9-9178-4189-85F6-5C1BE011C475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13" creationId="{98025CA1-4574-4771-839A-BA094C716F25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14" creationId="{6E8C3BBA-7ADE-4673-B1C0-F82A24EC45E9}"/>
          </ac:spMkLst>
        </pc:spChg>
        <pc:spChg chg="del mod ord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16" creationId="{005AC8B2-E449-4EB1-B925-4298EAA23B02}"/>
          </ac:spMkLst>
        </pc:spChg>
        <pc:spChg chg="add mod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18" creationId="{1A7EB442-F2CD-D56F-02FE-BEF8F0A83C9E}"/>
          </ac:spMkLst>
        </pc:spChg>
        <pc:spChg chg="add del mod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20" creationId="{C8A6C224-2B4D-142D-081C-06C8D0DB90C6}"/>
          </ac:spMkLst>
        </pc:spChg>
        <pc:spChg chg="add del mod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22" creationId="{318A8AFE-4ED5-1249-A243-2195BEB9BD5C}"/>
          </ac:spMkLst>
        </pc:spChg>
        <pc:spChg chg="del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24" creationId="{BC0B49FD-4117-8970-0047-2B235AFBEBB3}"/>
          </ac:spMkLst>
        </pc:spChg>
        <pc:spChg chg="add del mod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32" creationId="{99ED95EB-BA82-E116-6F81-0B1D5B329311}"/>
          </ac:spMkLst>
        </pc:spChg>
        <pc:spChg chg="mod ord">
          <ac:chgData name="Kamil Warczek (kw316241)" userId="f3db8089-45d3-4ce7-81b6-9eb81915560c" providerId="ADAL" clId="{C3BDEFB5-E591-4296-8B5E-D036F4630AA8}" dt="2025-10-20T17:17:10.148" v="217"/>
          <ac:spMkLst>
            <pc:docMk/>
            <pc:sldMk cId="3396266754" sldId="283"/>
            <ac:spMk id="93" creationId="{3AC5835A-784B-4C88-A45F-7E8D3F44A04A}"/>
          </ac:spMkLst>
        </pc:spChg>
        <pc:spChg chg="mod">
          <ac:chgData name="Kamil Warczek (kw316241)" userId="f3db8089-45d3-4ce7-81b6-9eb81915560c" providerId="ADAL" clId="{C3BDEFB5-E591-4296-8B5E-D036F4630AA8}" dt="2025-10-20T17:17:33.504" v="222"/>
          <ac:spMkLst>
            <pc:docMk/>
            <pc:sldMk cId="3396266754" sldId="283"/>
            <ac:spMk id="94" creationId="{50D83CAC-5CC8-48FB-9901-0AE1FB079A81}"/>
          </ac:spMkLst>
        </pc:spChg>
        <pc:spChg chg="mod ord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95" creationId="{D540D638-BFEC-45F4-AEB5-32A531833295}"/>
          </ac:spMkLst>
        </pc:spChg>
        <pc:picChg chg="add mod">
          <ac:chgData name="Kamil Warczek (kw316241)" userId="f3db8089-45d3-4ce7-81b6-9eb81915560c" providerId="ADAL" clId="{C3BDEFB5-E591-4296-8B5E-D036F4630AA8}" dt="2025-10-21T10:47:37.096" v="507" actId="14826"/>
          <ac:picMkLst>
            <pc:docMk/>
            <pc:sldMk cId="3396266754" sldId="283"/>
            <ac:picMk id="36" creationId="{34D8304B-20D2-A903-374F-E8792D0AEAE8}"/>
          </ac:picMkLst>
        </pc:picChg>
      </pc:sldChg>
      <pc:sldChg chg="del">
        <pc:chgData name="Kamil Warczek (kw316241)" userId="f3db8089-45d3-4ce7-81b6-9eb81915560c" providerId="ADAL" clId="{C3BDEFB5-E591-4296-8B5E-D036F4630AA8}" dt="2025-10-20T17:16:24.309" v="204" actId="2696"/>
        <pc:sldMkLst>
          <pc:docMk/>
          <pc:sldMk cId="532911983" sldId="286"/>
        </pc:sldMkLst>
      </pc:sldChg>
      <pc:sldChg chg="addSp modSp mod">
        <pc:chgData name="Kamil Warczek (kw316241)" userId="f3db8089-45d3-4ce7-81b6-9eb81915560c" providerId="ADAL" clId="{C3BDEFB5-E591-4296-8B5E-D036F4630AA8}" dt="2025-10-20T17:14:22.953" v="122" actId="20577"/>
        <pc:sldMkLst>
          <pc:docMk/>
          <pc:sldMk cId="3980871660" sldId="287"/>
        </pc:sldMkLst>
        <pc:spChg chg="mod">
          <ac:chgData name="Kamil Warczek (kw316241)" userId="f3db8089-45d3-4ce7-81b6-9eb81915560c" providerId="ADAL" clId="{C3BDEFB5-E591-4296-8B5E-D036F4630AA8}" dt="2025-10-20T17:13:45.985" v="37" actId="20577"/>
          <ac:spMkLst>
            <pc:docMk/>
            <pc:sldMk cId="3980871660" sldId="287"/>
            <ac:spMk id="2" creationId="{6719F29B-F233-48AF-8261-F33A4E079E3E}"/>
          </ac:spMkLst>
        </pc:spChg>
        <pc:spChg chg="mod">
          <ac:chgData name="Kamil Warczek (kw316241)" userId="f3db8089-45d3-4ce7-81b6-9eb81915560c" providerId="ADAL" clId="{C3BDEFB5-E591-4296-8B5E-D036F4630AA8}" dt="2025-10-20T17:14:22.953" v="122" actId="20577"/>
          <ac:spMkLst>
            <pc:docMk/>
            <pc:sldMk cId="3980871660" sldId="287"/>
            <ac:spMk id="3" creationId="{35E3EA69-4E0E-41BD-8095-A124225A2647}"/>
          </ac:spMkLst>
        </pc:spChg>
        <pc:spChg chg="add mod">
          <ac:chgData name="Kamil Warczek (kw316241)" userId="f3db8089-45d3-4ce7-81b6-9eb81915560c" providerId="ADAL" clId="{C3BDEFB5-E591-4296-8B5E-D036F4630AA8}" dt="2025-10-20T17:13:07.903" v="2"/>
          <ac:spMkLst>
            <pc:docMk/>
            <pc:sldMk cId="3980871660" sldId="287"/>
            <ac:spMk id="4" creationId="{0934A1DA-0603-25A6-0869-AF2B3C1EAE4C}"/>
          </ac:spMkLst>
        </pc:spChg>
        <pc:spChg chg="add mod">
          <ac:chgData name="Kamil Warczek (kw316241)" userId="f3db8089-45d3-4ce7-81b6-9eb81915560c" providerId="ADAL" clId="{C3BDEFB5-E591-4296-8B5E-D036F4630AA8}" dt="2025-10-20T17:13:07.903" v="2"/>
          <ac:spMkLst>
            <pc:docMk/>
            <pc:sldMk cId="3980871660" sldId="287"/>
            <ac:spMk id="5" creationId="{BD8BFA2A-8BE7-7F41-7F07-44D8DB242217}"/>
          </ac:spMkLst>
        </pc:spChg>
        <pc:spChg chg="add mod">
          <ac:chgData name="Kamil Warczek (kw316241)" userId="f3db8089-45d3-4ce7-81b6-9eb81915560c" providerId="ADAL" clId="{C3BDEFB5-E591-4296-8B5E-D036F4630AA8}" dt="2025-10-20T17:13:07.903" v="2"/>
          <ac:spMkLst>
            <pc:docMk/>
            <pc:sldMk cId="3980871660" sldId="287"/>
            <ac:spMk id="6" creationId="{C9E3ED51-002D-9904-C34B-55CB0C11CDBC}"/>
          </ac:spMkLst>
        </pc:spChg>
        <pc:spChg chg="add mod">
          <ac:chgData name="Kamil Warczek (kw316241)" userId="f3db8089-45d3-4ce7-81b6-9eb81915560c" providerId="ADAL" clId="{C3BDEFB5-E591-4296-8B5E-D036F4630AA8}" dt="2025-10-20T17:13:10.656" v="4"/>
          <ac:spMkLst>
            <pc:docMk/>
            <pc:sldMk cId="3980871660" sldId="287"/>
            <ac:spMk id="7" creationId="{7B6CD2EA-DE1B-3CB0-A1A8-07D06B42DDED}"/>
          </ac:spMkLst>
        </pc:spChg>
        <pc:spChg chg="add mod">
          <ac:chgData name="Kamil Warczek (kw316241)" userId="f3db8089-45d3-4ce7-81b6-9eb81915560c" providerId="ADAL" clId="{C3BDEFB5-E591-4296-8B5E-D036F4630AA8}" dt="2025-10-20T17:13:10.656" v="4"/>
          <ac:spMkLst>
            <pc:docMk/>
            <pc:sldMk cId="3980871660" sldId="287"/>
            <ac:spMk id="8" creationId="{A256422E-00CE-252F-AAD4-2F9689D81824}"/>
          </ac:spMkLst>
        </pc:spChg>
        <pc:spChg chg="add mod">
          <ac:chgData name="Kamil Warczek (kw316241)" userId="f3db8089-45d3-4ce7-81b6-9eb81915560c" providerId="ADAL" clId="{C3BDEFB5-E591-4296-8B5E-D036F4630AA8}" dt="2025-10-20T17:13:10.656" v="4"/>
          <ac:spMkLst>
            <pc:docMk/>
            <pc:sldMk cId="3980871660" sldId="287"/>
            <ac:spMk id="9" creationId="{C0765CC1-B3EC-305F-B11B-844A03424FB6}"/>
          </ac:spMkLst>
        </pc:spChg>
        <pc:spChg chg="mod">
          <ac:chgData name="Kamil Warczek (kw316241)" userId="f3db8089-45d3-4ce7-81b6-9eb81915560c" providerId="ADAL" clId="{C3BDEFB5-E591-4296-8B5E-D036F4630AA8}" dt="2025-10-20T17:13:20.136" v="5"/>
          <ac:spMkLst>
            <pc:docMk/>
            <pc:sldMk cId="3980871660" sldId="287"/>
            <ac:spMk id="11" creationId="{5837F6CC-F87E-4BF6-9EFE-DA537BAB6BE0}"/>
          </ac:spMkLst>
        </pc:spChg>
        <pc:spChg chg="mod">
          <ac:chgData name="Kamil Warczek (kw316241)" userId="f3db8089-45d3-4ce7-81b6-9eb81915560c" providerId="ADAL" clId="{C3BDEFB5-E591-4296-8B5E-D036F4630AA8}" dt="2025-10-20T17:13:27.890" v="6"/>
          <ac:spMkLst>
            <pc:docMk/>
            <pc:sldMk cId="3980871660" sldId="287"/>
            <ac:spMk id="12" creationId="{E80EA4A2-4719-41C0-949E-AF9166CAEB49}"/>
          </ac:spMkLst>
        </pc:spChg>
      </pc:sldChg>
      <pc:sldChg chg="del">
        <pc:chgData name="Kamil Warczek (kw316241)" userId="f3db8089-45d3-4ce7-81b6-9eb81915560c" providerId="ADAL" clId="{C3BDEFB5-E591-4296-8B5E-D036F4630AA8}" dt="2025-10-20T17:16:22.513" v="203" actId="2696"/>
        <pc:sldMkLst>
          <pc:docMk/>
          <pc:sldMk cId="2093546800" sldId="288"/>
        </pc:sldMkLst>
      </pc:sldChg>
      <pc:sldChg chg="modSp mod">
        <pc:chgData name="Kamil Warczek (kw316241)" userId="f3db8089-45d3-4ce7-81b6-9eb81915560c" providerId="ADAL" clId="{C3BDEFB5-E591-4296-8B5E-D036F4630AA8}" dt="2025-10-20T17:19:02.825" v="293" actId="207"/>
        <pc:sldMkLst>
          <pc:docMk/>
          <pc:sldMk cId="3242998563" sldId="289"/>
        </pc:sldMkLst>
        <pc:spChg chg="mod">
          <ac:chgData name="Kamil Warczek (kw316241)" userId="f3db8089-45d3-4ce7-81b6-9eb81915560c" providerId="ADAL" clId="{C3BDEFB5-E591-4296-8B5E-D036F4630AA8}" dt="2025-10-20T17:19:02.825" v="293" actId="207"/>
          <ac:spMkLst>
            <pc:docMk/>
            <pc:sldMk cId="3242998563" sldId="289"/>
            <ac:spMk id="3" creationId="{24AFFC60-19C3-4901-93F7-7AAF4C09F8C6}"/>
          </ac:spMkLst>
        </pc:spChg>
        <pc:spChg chg="mod">
          <ac:chgData name="Kamil Warczek (kw316241)" userId="f3db8089-45d3-4ce7-81b6-9eb81915560c" providerId="ADAL" clId="{C3BDEFB5-E591-4296-8B5E-D036F4630AA8}" dt="2025-10-20T17:17:18.699" v="220"/>
          <ac:spMkLst>
            <pc:docMk/>
            <pc:sldMk cId="3242998563" sldId="289"/>
            <ac:spMk id="10" creationId="{EE046113-1034-4F4B-8AED-98885E8F62B9}"/>
          </ac:spMkLst>
        </pc:spChg>
        <pc:spChg chg="mod">
          <ac:chgData name="Kamil Warczek (kw316241)" userId="f3db8089-45d3-4ce7-81b6-9eb81915560c" providerId="ADAL" clId="{C3BDEFB5-E591-4296-8B5E-D036F4630AA8}" dt="2025-10-20T17:17:45.848" v="226" actId="14100"/>
          <ac:spMkLst>
            <pc:docMk/>
            <pc:sldMk cId="3242998563" sldId="289"/>
            <ac:spMk id="11" creationId="{1BD5936D-597B-433D-BAF2-72206FECA924}"/>
          </ac:spMkLst>
        </pc:spChg>
      </pc:sldChg>
      <pc:sldChg chg="addSp delSp modSp add mod">
        <pc:chgData name="Kamil Warczek (kw316241)" userId="f3db8089-45d3-4ce7-81b6-9eb81915560c" providerId="ADAL" clId="{C3BDEFB5-E591-4296-8B5E-D036F4630AA8}" dt="2025-10-20T17:27:05.359" v="476" actId="20577"/>
        <pc:sldMkLst>
          <pc:docMk/>
          <pc:sldMk cId="3876861477" sldId="290"/>
        </pc:sldMkLst>
        <pc:spChg chg="del">
          <ac:chgData name="Kamil Warczek (kw316241)" userId="f3db8089-45d3-4ce7-81b6-9eb81915560c" providerId="ADAL" clId="{C3BDEFB5-E591-4296-8B5E-D036F4630AA8}" dt="2025-10-20T17:25:15.516" v="373" actId="478"/>
          <ac:spMkLst>
            <pc:docMk/>
            <pc:sldMk cId="3876861477" sldId="290"/>
            <ac:spMk id="2" creationId="{D9F9B242-BE8D-BD86-E12B-7EDA10516371}"/>
          </ac:spMkLst>
        </pc:spChg>
        <pc:spChg chg="add mod">
          <ac:chgData name="Kamil Warczek (kw316241)" userId="f3db8089-45d3-4ce7-81b6-9eb81915560c" providerId="ADAL" clId="{C3BDEFB5-E591-4296-8B5E-D036F4630AA8}" dt="2025-10-20T17:25:12.791" v="372" actId="27636"/>
          <ac:spMkLst>
            <pc:docMk/>
            <pc:sldMk cId="3876861477" sldId="290"/>
            <ac:spMk id="7" creationId="{60CD6954-6D38-4CC0-F9DB-5ABCF3AA2E7A}"/>
          </ac:spMkLst>
        </pc:spChg>
        <pc:spChg chg="add del mod">
          <ac:chgData name="Kamil Warczek (kw316241)" userId="f3db8089-45d3-4ce7-81b6-9eb81915560c" providerId="ADAL" clId="{C3BDEFB5-E591-4296-8B5E-D036F4630AA8}" dt="2025-10-20T17:25:19.703" v="374" actId="478"/>
          <ac:spMkLst>
            <pc:docMk/>
            <pc:sldMk cId="3876861477" sldId="290"/>
            <ac:spMk id="9" creationId="{C4EBF4EC-5531-AF2C-AF72-2C672CE73EA9}"/>
          </ac:spMkLst>
        </pc:spChg>
        <pc:spChg chg="add mod">
          <ac:chgData name="Kamil Warczek (kw316241)" userId="f3db8089-45d3-4ce7-81b6-9eb81915560c" providerId="ADAL" clId="{C3BDEFB5-E591-4296-8B5E-D036F4630AA8}" dt="2025-10-20T17:26:45.868" v="440" actId="1076"/>
          <ac:spMkLst>
            <pc:docMk/>
            <pc:sldMk cId="3876861477" sldId="290"/>
            <ac:spMk id="10" creationId="{FB0ABF2C-55C5-3909-89CB-CFF87BFD2EE6}"/>
          </ac:spMkLst>
        </pc:spChg>
        <pc:spChg chg="del">
          <ac:chgData name="Kamil Warczek (kw316241)" userId="f3db8089-45d3-4ce7-81b6-9eb81915560c" providerId="ADAL" clId="{C3BDEFB5-E591-4296-8B5E-D036F4630AA8}" dt="2025-10-20T17:24:46.244" v="362"/>
          <ac:spMkLst>
            <pc:docMk/>
            <pc:sldMk cId="3876861477" sldId="290"/>
            <ac:spMk id="11" creationId="{2577E965-7268-7F37-1C05-A3BA513621A5}"/>
          </ac:spMkLst>
        </pc:spChg>
        <pc:spChg chg="add mod">
          <ac:chgData name="Kamil Warczek (kw316241)" userId="f3db8089-45d3-4ce7-81b6-9eb81915560c" providerId="ADAL" clId="{C3BDEFB5-E591-4296-8B5E-D036F4630AA8}" dt="2025-10-20T17:27:05.359" v="476" actId="20577"/>
          <ac:spMkLst>
            <pc:docMk/>
            <pc:sldMk cId="3876861477" sldId="290"/>
            <ac:spMk id="12" creationId="{73403138-2CB1-B989-9509-C7B3C9C9317A}"/>
          </ac:spMkLst>
        </pc:spChg>
        <pc:spChg chg="mod">
          <ac:chgData name="Kamil Warczek (kw316241)" userId="f3db8089-45d3-4ce7-81b6-9eb81915560c" providerId="ADAL" clId="{C3BDEFB5-E591-4296-8B5E-D036F4630AA8}" dt="2025-10-20T17:17:15.953" v="219"/>
          <ac:spMkLst>
            <pc:docMk/>
            <pc:sldMk cId="3876861477" sldId="290"/>
            <ac:spMk id="113" creationId="{656DD055-D122-8BA9-006B-52EAB377E8BE}"/>
          </ac:spMkLst>
        </pc:spChg>
        <pc:spChg chg="mod">
          <ac:chgData name="Kamil Warczek (kw316241)" userId="f3db8089-45d3-4ce7-81b6-9eb81915560c" providerId="ADAL" clId="{C3BDEFB5-E591-4296-8B5E-D036F4630AA8}" dt="2025-10-20T17:17:40.402" v="224"/>
          <ac:spMkLst>
            <pc:docMk/>
            <pc:sldMk cId="3876861477" sldId="290"/>
            <ac:spMk id="114" creationId="{EEEC4F35-F6A4-0BB8-02B1-9D437978DF84}"/>
          </ac:spMkLst>
        </pc:spChg>
        <pc:picChg chg="add mod">
          <ac:chgData name="Kamil Warczek (kw316241)" userId="f3db8089-45d3-4ce7-81b6-9eb81915560c" providerId="ADAL" clId="{C3BDEFB5-E591-4296-8B5E-D036F4630AA8}" dt="2025-10-20T17:25:28.839" v="379" actId="1076"/>
          <ac:picMkLst>
            <pc:docMk/>
            <pc:sldMk cId="3876861477" sldId="290"/>
            <ac:picMk id="4" creationId="{78823E0F-477D-E691-12EB-25EFFC6860D8}"/>
          </ac:picMkLst>
        </pc:picChg>
        <pc:picChg chg="add mod">
          <ac:chgData name="Kamil Warczek (kw316241)" userId="f3db8089-45d3-4ce7-81b6-9eb81915560c" providerId="ADAL" clId="{C3BDEFB5-E591-4296-8B5E-D036F4630AA8}" dt="2025-10-20T17:25:30.096" v="380" actId="1076"/>
          <ac:picMkLst>
            <pc:docMk/>
            <pc:sldMk cId="3876861477" sldId="290"/>
            <ac:picMk id="6" creationId="{62AA91C1-60C0-295A-9692-BF668C8772E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F521E1-0C12-4760-BDE0-45E97124B4AC}" type="datetime1">
              <a:rPr lang="pl-PL" smtClean="0"/>
              <a:t>21.10.2025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38F4B-9F29-4743-AA85-EA4FA1270FE4}" type="datetime1">
              <a:rPr lang="pl-PL" smtClean="0"/>
              <a:pPr/>
              <a:t>21.10.2025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7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76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81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25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33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889D4-D32B-FF52-0030-CFAC5E548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55E2688-176F-77F5-BD16-4479A261D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345B4B1-AC33-24BB-54EA-E92BF9835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E9922FD-54C5-D5B9-FD92-2F1370E4D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013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88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t organizacyjn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4" name="Tekst — symbol zastępczy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6" name="Tekst — symbol zastępczy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7" name="Tekst — symbol zastępczy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8" name="Tekst — symbol zastępczy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9" name="Tekst — symbol zastępczy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0" name="Tekst — symbol zastępczy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5" name="Tekst — symbol zastępczy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6" name="Tekst — symbol zastępczy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7" name="Tekst — symbol zastępczy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8" name="Tekst — symbol zastępczy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9" name="Tekst — symbol zastępczy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a — symbol zastępczy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42" name="Stopka — symbol zastępczy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43" name="Numer slajdu — symbol zastępczy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prawa zawartoś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7" name="Data — symbol zastępczy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8" name="Stopka — symbol zastępczy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0" name="Numer slajdu — symbol zastępczy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mykanie slajd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pl-PL" noProof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społ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Obraz — symbol zastępczy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7" name="Obraz — symbol zastępczy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8" name="Obraz — symbol zastępczy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9" name="Obraz — symbol zastępczy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1" name="Tekst — symbol zastępczy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2" name="Tekst — symbol zastępczy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6" name="Tekst — symbol zastępczy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7" name="Tekst — symbol zastępczy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9" name="Tekst — symbol zastępczy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0" name="Tekst — symbol zastępczy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2" name="Tekst — symbol zastępczy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3" name="Tekst — symbol zastępczy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4" name="Data — symbol zastępczy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5" name="Stopka — symbol zastępczy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6" name="Numer slajdu — symbol zastępczy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1" name="Data — symbol zastępczy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2" name="Stopka — symbol zastępczy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3" name="Numer slajdu — symbol zastępczy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dwa elementy zawartośc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style wzorców tekstu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Zawartość — symbol zastępczy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4" name="Data — symbol zastępczy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15" name="Stopka — symbol zastępczy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6" name="Numer slajdu — symbol zastępczy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cztery elementy zawartośc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4" name="Zawartość — symbol zastępczy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5" name="Zawartość — symbol zastępczy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6" name="Zawartość — symbol zastępczy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7" name="Zawartość — symbol zastępczy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8" name="Zawartość — symbol zastępczy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9" name="Zawartość — symbol zastępczy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0" name="Zawartość — symbol zastępczy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1" name="Data — symbol zastępczy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2" name="Stopka — symbol zastępczy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3" name="Numer slajdu — symbol zastępczy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lewa zawartoś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4" name="Data — symbol zastępczy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5" name="Stopka — symbol zastępczy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6" name="Numer slajdu — symbol zastępczy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środkuj tekst z górnym obramowaniem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środkuj tekst 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8" name="Data — symbol zastępczy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9" name="Stopka — symbol zastępczy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0" name="Numer slajdu — symbol zastępczy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ztery elementy zawartości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1</a:t>
            </a:r>
          </a:p>
        </p:txBody>
      </p:sp>
      <p:sp>
        <p:nvSpPr>
          <p:cNvPr id="11" name="Tekst — symbol zastępczy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2</a:t>
            </a:r>
          </a:p>
        </p:txBody>
      </p:sp>
      <p:sp>
        <p:nvSpPr>
          <p:cNvPr id="13" name="Tekst — symbol zastępczy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3</a:t>
            </a:r>
          </a:p>
        </p:txBody>
      </p:sp>
      <p:sp>
        <p:nvSpPr>
          <p:cNvPr id="15" name="Tekst — symbol zastępczy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4</a:t>
            </a:r>
          </a:p>
        </p:txBody>
      </p:sp>
      <p:sp>
        <p:nvSpPr>
          <p:cNvPr id="21" name="Obraz online — symbol zastępczy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2" name="Obraz online — symbol zastępczy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3" name="Obraz online — symbol zastępczy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4" name="Obraz online — symbol zastępczy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5" name="Data — symbol zastępczy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6" name="Stopka — symbol zastępczy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7" name="Numer slajdu — symbol zastępczy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, zawartość i cztery obraz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1</a:t>
            </a:r>
          </a:p>
        </p:txBody>
      </p:sp>
      <p:sp>
        <p:nvSpPr>
          <p:cNvPr id="11" name="Tekst — symbol zastępczy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2</a:t>
            </a:r>
          </a:p>
        </p:txBody>
      </p:sp>
      <p:sp>
        <p:nvSpPr>
          <p:cNvPr id="13" name="Tekst — symbol zastępczy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3</a:t>
            </a:r>
          </a:p>
        </p:txBody>
      </p:sp>
      <p:sp>
        <p:nvSpPr>
          <p:cNvPr id="15" name="Tekst — symbol zastępczy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4</a:t>
            </a:r>
          </a:p>
        </p:txBody>
      </p:sp>
      <p:sp>
        <p:nvSpPr>
          <p:cNvPr id="21" name="Obraz online — symbol zastępczy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2" name="Obraz online — symbol zastępczy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3" name="Obraz online — symbol zastępczy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4" name="Obraz online — symbol zastępczy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6" name="Tekst — symbol zastępczy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1</a:t>
            </a:r>
          </a:p>
        </p:txBody>
      </p:sp>
      <p:sp>
        <p:nvSpPr>
          <p:cNvPr id="17" name="Tekst — symbol zastępczy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2</a:t>
            </a:r>
          </a:p>
        </p:txBody>
      </p:sp>
      <p:sp>
        <p:nvSpPr>
          <p:cNvPr id="18" name="Tekst — symbol zastępczy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3</a:t>
            </a:r>
          </a:p>
        </p:txBody>
      </p:sp>
      <p:sp>
        <p:nvSpPr>
          <p:cNvPr id="19" name="Tekst — symbol zastępczy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4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0" name="Data — symbol zastępczy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31" name="Stopka — symbol zastępczy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32" name="Numer slajdu — symbol zastępczy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29.07.20XX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Szkolenie nowych pracowników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e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11680"/>
            <a:ext cx="5739882" cy="2841890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/>
              <a:t>Projekt aplikacji symulacji układu automatycznej regulacji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l-PL" dirty="0"/>
              <a:t>Kamil Warczek</a:t>
            </a:r>
          </a:p>
          <a:p>
            <a:pPr rtl="0"/>
            <a:r>
              <a:rPr lang="pl-PL" dirty="0"/>
              <a:t>Antoni Surowy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Planowany podział zadań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E278-70A2-1491-1E55-FC2E5B9544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l-PL" dirty="0"/>
              <a:t>Warczek Kamil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868D93-0E18-A4E9-3C8D-A1C1F0D4347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2087443"/>
          </a:xfrm>
        </p:spPr>
        <p:txBody>
          <a:bodyPr/>
          <a:lstStyle/>
          <a:p>
            <a:r>
              <a:rPr lang="pl-PL" dirty="0"/>
              <a:t>Zaprojektowanie graficznego interfejsu użytkownika</a:t>
            </a:r>
          </a:p>
          <a:p>
            <a:r>
              <a:rPr lang="pl-PL" dirty="0"/>
              <a:t>Implementacja logiki interfejsu graficznego</a:t>
            </a:r>
          </a:p>
          <a:p>
            <a:r>
              <a:rPr lang="pl-PL" dirty="0"/>
              <a:t>Przygotowanie testów warstwy danych oraz usług</a:t>
            </a:r>
          </a:p>
          <a:p>
            <a:endParaRPr lang="pl-P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ABC40C-C3E5-490F-6C8C-1DECDCA9F7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886275"/>
          </a:xfrm>
        </p:spPr>
        <p:txBody>
          <a:bodyPr>
            <a:normAutofit/>
          </a:bodyPr>
          <a:lstStyle/>
          <a:p>
            <a:r>
              <a:rPr lang="pl-PL" dirty="0"/>
              <a:t>Projekt i realizacja schematu UML całej aplikacji</a:t>
            </a:r>
          </a:p>
          <a:p>
            <a:r>
              <a:rPr lang="pl-PL" dirty="0"/>
              <a:t>Przygotowanie testów warstwy prezentacji</a:t>
            </a:r>
          </a:p>
          <a:p>
            <a:r>
              <a:rPr lang="pl-PL" dirty="0"/>
              <a:t>Zaprojektowanie warstwy danych i warstwy usług</a:t>
            </a:r>
          </a:p>
          <a:p>
            <a:r>
              <a:rPr lang="pl-PL" dirty="0"/>
              <a:t>Implementacja mechanizmów warstwy danych i warstwy usług</a:t>
            </a:r>
          </a:p>
        </p:txBody>
      </p:sp>
      <p:sp>
        <p:nvSpPr>
          <p:cNvPr id="12" name="Data — symbol zastępczy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/>
          <a:p>
            <a:pPr rtl="0"/>
            <a:r>
              <a:rPr lang="pl-PL" dirty="0"/>
              <a:t>16.10.2025</a:t>
            </a:r>
          </a:p>
        </p:txBody>
      </p:sp>
      <p:sp>
        <p:nvSpPr>
          <p:cNvPr id="13" name="Stopka — symbol zastępczy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14" name="Numer slajdu — symbol zastępczy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E3F5E69-0432-BF52-293D-30D73F33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Surowy Antoni</a:t>
            </a:r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/>
          <a:lstStyle/>
          <a:p>
            <a:pPr rtl="0"/>
            <a:r>
              <a:rPr lang="pl-PL" dirty="0"/>
              <a:t>Prezentacja działania klasy ARX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dirty="0"/>
              <a:t>Klasa ARX przechodzi wszystkie testy dostarczone razem ze specyfikacją aplikacji.</a:t>
            </a:r>
          </a:p>
        </p:txBody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/>
              <a:t>Prezentacja działania klasy ARX</a:t>
            </a:r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5B5B88B1-E269-66F9-A37A-3C95E953C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8001" y="2595563"/>
            <a:ext cx="5586760" cy="3181350"/>
          </a:xfrm>
        </p:spPr>
      </p:pic>
      <p:sp>
        <p:nvSpPr>
          <p:cNvPr id="61" name="Data — symbol zastępczy 60">
            <a:extLst>
              <a:ext uri="{FF2B5EF4-FFF2-40B4-BE49-F238E27FC236}">
                <a16:creationId xmlns:a16="http://schemas.microsoft.com/office/drawing/2014/main" id="{C5E86CA3-CC65-4085-BCDC-93141EBD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62" name="Stopka — symbol zastępczy 61">
            <a:extLst>
              <a:ext uri="{FF2B5EF4-FFF2-40B4-BE49-F238E27FC236}">
                <a16:creationId xmlns:a16="http://schemas.microsoft.com/office/drawing/2014/main" id="{C1BA4316-79F5-4E35-B754-FEEFC06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63" name="Numer slajdu — symbol zastępczy 62">
            <a:extLst>
              <a:ext uri="{FF2B5EF4-FFF2-40B4-BE49-F238E27FC236}">
                <a16:creationId xmlns:a16="http://schemas.microsoft.com/office/drawing/2014/main" id="{22B5CBBF-FB43-46F2-8846-3DF85C2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225" y="136525"/>
            <a:ext cx="7839075" cy="365125"/>
          </a:xfrm>
        </p:spPr>
        <p:txBody>
          <a:bodyPr rtlCol="0">
            <a:noAutofit/>
          </a:bodyPr>
          <a:lstStyle/>
          <a:p>
            <a:pPr rtl="0"/>
            <a:r>
              <a:rPr lang="pl-PL" sz="2800" dirty="0"/>
              <a:t>Schemat wstępny hierarchii klas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5224851-6D42-4702-BA6E-1D6E311B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5776595"/>
            <a:ext cx="5684520" cy="365126"/>
          </a:xfrm>
        </p:spPr>
        <p:txBody>
          <a:bodyPr rtlCol="0"/>
          <a:lstStyle/>
          <a:p>
            <a:pPr rtl="0"/>
            <a:r>
              <a:rPr lang="pl-PL" dirty="0"/>
              <a:t>Stworzono przy pomocy 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UMLet</a:t>
            </a:r>
            <a:endParaRPr lang="pl-PL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Data — symbol zastępczy 92">
            <a:extLst>
              <a:ext uri="{FF2B5EF4-FFF2-40B4-BE49-F238E27FC236}">
                <a16:creationId xmlns:a16="http://schemas.microsoft.com/office/drawing/2014/main" id="{3AC5835A-784B-4C88-A45F-7E8D3F44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94" name="Stopka — symbol zastępczy 93">
            <a:extLst>
              <a:ext uri="{FF2B5EF4-FFF2-40B4-BE49-F238E27FC236}">
                <a16:creationId xmlns:a16="http://schemas.microsoft.com/office/drawing/2014/main" id="{50D83CAC-5CC8-48FB-9901-0AE1FB0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95" name="Numer slajdu — symbol zastępczy 94">
            <a:extLst>
              <a:ext uri="{FF2B5EF4-FFF2-40B4-BE49-F238E27FC236}">
                <a16:creationId xmlns:a16="http://schemas.microsoft.com/office/drawing/2014/main" id="{D540D638-BFEC-45F4-AEB5-32A53183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5</a:t>
            </a:fld>
            <a:endParaRPr lang="pl-PL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4D8304B-20D2-A903-374F-E8792D0AEA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4448" y="501649"/>
            <a:ext cx="8126266" cy="52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1"/>
            <a:ext cx="10515600" cy="373063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sz="2800" dirty="0"/>
              <a:t>Wstępny projekt GUI</a:t>
            </a:r>
          </a:p>
        </p:txBody>
      </p:sp>
      <p:sp>
        <p:nvSpPr>
          <p:cNvPr id="113" name="Data — symbol zastępczy 112">
            <a:extLst>
              <a:ext uri="{FF2B5EF4-FFF2-40B4-BE49-F238E27FC236}">
                <a16:creationId xmlns:a16="http://schemas.microsoft.com/office/drawing/2014/main" id="{7E8EF87C-1B5A-4A25-A610-FF5D18E2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114" name="Stopka — symbol zastępczy 113">
            <a:extLst>
              <a:ext uri="{FF2B5EF4-FFF2-40B4-BE49-F238E27FC236}">
                <a16:creationId xmlns:a16="http://schemas.microsoft.com/office/drawing/2014/main" id="{E1B2A7C1-7EE4-45F0-B54C-188E113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115" name="Numer slajdu — symbol zastępczy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FDCAE-9EB6-7E6A-845B-F3872EFB69B8}"/>
              </a:ext>
            </a:extLst>
          </p:cNvPr>
          <p:cNvSpPr txBox="1"/>
          <p:nvPr/>
        </p:nvSpPr>
        <p:spPr>
          <a:xfrm>
            <a:off x="4366140" y="5768747"/>
            <a:ext cx="345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Okno główne aplikacji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A10DEF-40EF-662A-8B60-7E432846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71" y="559594"/>
            <a:ext cx="9081288" cy="58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69338-DF6B-D602-9CA4-7027E063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a — symbol zastępczy 112">
            <a:extLst>
              <a:ext uri="{FF2B5EF4-FFF2-40B4-BE49-F238E27FC236}">
                <a16:creationId xmlns:a16="http://schemas.microsoft.com/office/drawing/2014/main" id="{656DD055-D122-8BA9-006B-52EAB377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114" name="Stopka — symbol zastępczy 113">
            <a:extLst>
              <a:ext uri="{FF2B5EF4-FFF2-40B4-BE49-F238E27FC236}">
                <a16:creationId xmlns:a16="http://schemas.microsoft.com/office/drawing/2014/main" id="{EEEC4F35-F6A4-0BB8-02B1-9D437978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115" name="Numer slajdu — symbol zastępczy 114">
            <a:extLst>
              <a:ext uri="{FF2B5EF4-FFF2-40B4-BE49-F238E27FC236}">
                <a16:creationId xmlns:a16="http://schemas.microsoft.com/office/drawing/2014/main" id="{8A1685E7-7ED7-AE03-B0B1-43FD3A3F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7</a:t>
            </a:fld>
            <a:endParaRPr lang="pl-PL"/>
          </a:p>
        </p:txBody>
      </p:sp>
      <p:pic>
        <p:nvPicPr>
          <p:cNvPr id="4" name="Online Image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823E0F-477D-E691-12EB-25EFFC6860D8}"/>
              </a:ext>
            </a:extLst>
          </p:cNvPr>
          <p:cNvPicPr>
            <a:picLocks noGrp="1" noChangeAspect="1"/>
          </p:cNvPicPr>
          <p:nvPr>
            <p:ph type="clipArt" sz="quarter" idx="49"/>
          </p:nvPr>
        </p:nvPicPr>
        <p:blipFill>
          <a:blip r:embed="rId3"/>
          <a:stretch>
            <a:fillRect/>
          </a:stretch>
        </p:blipFill>
        <p:spPr>
          <a:xfrm>
            <a:off x="1595535" y="1501266"/>
            <a:ext cx="3459718" cy="2156333"/>
          </a:xfr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AA91C1-60C0-295A-9692-BF668C877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040" y="1204913"/>
            <a:ext cx="4719760" cy="3586162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60CD6954-6D38-4CC0-F9DB-5ABCF3AA2E7A}"/>
              </a:ext>
            </a:extLst>
          </p:cNvPr>
          <p:cNvSpPr txBox="1">
            <a:spLocks/>
          </p:cNvSpPr>
          <p:nvPr/>
        </p:nvSpPr>
        <p:spPr>
          <a:xfrm>
            <a:off x="838200" y="186531"/>
            <a:ext cx="10515600" cy="37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l-PL" sz="2800" dirty="0"/>
              <a:t>Wstępny projekt 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ABF2C-55C5-3909-89CB-CFF87BFD2EE6}"/>
              </a:ext>
            </a:extLst>
          </p:cNvPr>
          <p:cNvSpPr txBox="1"/>
          <p:nvPr/>
        </p:nvSpPr>
        <p:spPr>
          <a:xfrm>
            <a:off x="1595534" y="3952940"/>
            <a:ext cx="345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Okno dialogowe ustawień odchylenia standardowego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03138-2CB1-B989-9509-C7B3C9C9317A}"/>
              </a:ext>
            </a:extLst>
          </p:cNvPr>
          <p:cNvSpPr txBox="1"/>
          <p:nvPr/>
        </p:nvSpPr>
        <p:spPr>
          <a:xfrm>
            <a:off x="7264060" y="5006756"/>
            <a:ext cx="345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Okno dialogowe ustawień współczynników obiektu ARX</a:t>
            </a:r>
          </a:p>
        </p:txBody>
      </p:sp>
    </p:spTree>
    <p:extLst>
      <p:ext uri="{BB962C8B-B14F-4D97-AF65-F5344CB8AC3E}">
        <p14:creationId xmlns:p14="http://schemas.microsoft.com/office/powerpoint/2010/main" val="387686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l-PL"/>
              <a:t>Dziękujemy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3767326" cy="165971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Kamil Warczek</a:t>
            </a:r>
          </a:p>
          <a:p>
            <a:pPr rtl="0"/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kw316241@student.polsl.pl</a:t>
            </a:r>
          </a:p>
          <a:p>
            <a:pPr rtl="0"/>
            <a:r>
              <a:rPr lang="pl-PL" dirty="0"/>
              <a:t>Antoni Surowy</a:t>
            </a:r>
          </a:p>
          <a:p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as316262@student.polsl.pl</a:t>
            </a:r>
          </a:p>
        </p:txBody>
      </p:sp>
      <p:sp>
        <p:nvSpPr>
          <p:cNvPr id="10" name="Data — symbol zastępczy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035808" cy="365125"/>
          </a:xfrm>
        </p:spPr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0_TF03460514_Win32.potx" id="{D93D5069-C7D5-47CD-AF70-FB3C8F5463E0}" vid="{61CFD8A8-B8F7-4C15-BB1A-ACBC12D97C4D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{4A0B4682-031D-43B9-8287-55DD5EED8F13}TFb86055d1-6a43-42b6-93a8-3e59ea4e3a703356fc73_win32-211f62b23422</Template>
  <TotalTime>85</TotalTime>
  <Words>185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Motyw pakietu Office</vt:lpstr>
      <vt:lpstr>Projekt aplikacji symulacji układu automatycznej regulacji</vt:lpstr>
      <vt:lpstr>Planowany podział zadań</vt:lpstr>
      <vt:lpstr>Prezentacja działania klasy ARX</vt:lpstr>
      <vt:lpstr>Prezentacja działania klasy ARX</vt:lpstr>
      <vt:lpstr>Schemat wstępny hierarchii klas</vt:lpstr>
      <vt:lpstr>Wstępny projekt GUI</vt:lpstr>
      <vt:lpstr>PowerPoint Presentation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 Warczek (kw316241)</dc:creator>
  <cp:lastModifiedBy>Kamil Warczek (kw316241)</cp:lastModifiedBy>
  <cp:revision>1</cp:revision>
  <dcterms:created xsi:type="dcterms:W3CDTF">2025-10-20T16:54:32Z</dcterms:created>
  <dcterms:modified xsi:type="dcterms:W3CDTF">2025-10-21T11:19:05Z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