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4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0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5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0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4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9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7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9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1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9DCE-15D5-42B9-8752-7964FA24F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Analysis</a:t>
            </a:r>
            <a:r>
              <a:rPr lang="fr-FR" dirty="0"/>
              <a:t> of Facebook records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372C5-3F67-4DA7-B346-8634D82E8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07" y="4670246"/>
            <a:ext cx="6821307" cy="914400"/>
          </a:xfrm>
        </p:spPr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from</a:t>
            </a:r>
            <a:r>
              <a:rPr lang="fr-FR" dirty="0"/>
              <a:t> Facebook pages of </a:t>
            </a:r>
            <a:r>
              <a:rPr lang="fr-FR" dirty="0" err="1"/>
              <a:t>company</a:t>
            </a:r>
            <a:r>
              <a:rPr lang="fr-FR" dirty="0"/>
              <a:t> VICE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412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0D6C-8A1B-4F9A-A4A8-1F6DC621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077" y="137497"/>
            <a:ext cx="7315200" cy="1327306"/>
          </a:xfrm>
        </p:spPr>
        <p:txBody>
          <a:bodyPr/>
          <a:lstStyle/>
          <a:p>
            <a:r>
              <a:rPr lang="fr-FR" dirty="0"/>
              <a:t>Main questions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7FFAC-E61B-4F01-A375-2097CC48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4197" y="1464803"/>
            <a:ext cx="7315200" cy="459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How </a:t>
            </a:r>
            <a:r>
              <a:rPr lang="fr-FR" sz="2400" dirty="0" err="1"/>
              <a:t>was</a:t>
            </a:r>
            <a:r>
              <a:rPr lang="fr-FR" sz="2400" dirty="0"/>
              <a:t> the </a:t>
            </a:r>
            <a:r>
              <a:rPr lang="fr-FR" sz="2400" b="1" dirty="0"/>
              <a:t>content </a:t>
            </a:r>
            <a:r>
              <a:rPr lang="fr-FR" sz="2400" b="1" dirty="0" err="1"/>
              <a:t>strategy</a:t>
            </a:r>
            <a:r>
              <a:rPr lang="fr-FR" sz="2400" b="1" dirty="0"/>
              <a:t> of  Vice on Facebook </a:t>
            </a:r>
            <a:r>
              <a:rPr lang="fr-FR" sz="2400" b="1" dirty="0" err="1"/>
              <a:t>changed</a:t>
            </a:r>
            <a:r>
              <a:rPr lang="fr-FR" sz="2400" dirty="0"/>
              <a:t> over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Does all types of engagement (reactions on FB post: </a:t>
            </a:r>
            <a:r>
              <a:rPr lang="en-US" sz="2400" b="1" dirty="0"/>
              <a:t>love, wow, sad, angry </a:t>
            </a:r>
            <a:r>
              <a:rPr lang="en-US" sz="2400" dirty="0"/>
              <a:t>etc.) appear equally often </a:t>
            </a:r>
            <a:r>
              <a:rPr lang="en-US" sz="2400" b="1" dirty="0"/>
              <a:t>on very popular vs. not so popular posts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</a:t>
            </a:r>
            <a:r>
              <a:rPr lang="en-US" sz="2400" b="1" dirty="0"/>
              <a:t>word combinations </a:t>
            </a:r>
            <a:r>
              <a:rPr lang="en-US" sz="2400" dirty="0"/>
              <a:t>appear </a:t>
            </a:r>
            <a:r>
              <a:rPr lang="en-US" sz="2400" b="1" dirty="0"/>
              <a:t>on popular posts vs. unpopular posts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FB data are available for period from 26/05/2018 till 25/05/2021, so 3 years.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551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26F5-581E-40E7-A36A-9BDBF140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543" y="620785"/>
            <a:ext cx="7835317" cy="159206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Vice's content strategy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63604-C593-4B90-B469-4888632D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2390862"/>
            <a:ext cx="7315200" cy="392604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vast </a:t>
            </a:r>
            <a:r>
              <a:rPr lang="en-US" b="1" dirty="0"/>
              <a:t>majority of posts on Vice FB pages are reposted</a:t>
            </a:r>
            <a:r>
              <a:rPr lang="en-US" dirty="0"/>
              <a:t> (86 % of total) and only small number of post are original (13 %).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 average posts are usually published on Thursdays, Wednesdays and Tuesdays, the most often after 12:00, from 14:00 till 16:59 and from 20:00 till 21:59.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During the year the most posts are published in November and December.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1 % of all posts were sponsored. The main sponsors came from car industry. It was mostly posts sponsored by Cadillac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Majority of the video length is around 3 minutes or less than 1 minute</a:t>
            </a:r>
            <a:r>
              <a:rPr lang="en-US" dirty="0"/>
              <a:t>. Median value of video length is 4 minutes, average is 5,6 minutes.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142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0227-505F-4584-A84D-5A853325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820" y="511728"/>
            <a:ext cx="7315200" cy="1317072"/>
          </a:xfrm>
        </p:spPr>
        <p:txBody>
          <a:bodyPr>
            <a:normAutofit fontScale="90000"/>
          </a:bodyPr>
          <a:lstStyle/>
          <a:p>
            <a:r>
              <a:rPr lang="en-US" dirty="0"/>
              <a:t>How did content strategy changed over 3 years?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BDE8-2A80-414A-9819-4A306E214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820" y="2030136"/>
            <a:ext cx="8061820" cy="458877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Three years cover period from 26th may 2018 to 25th may 2021 and are divided into 3 equally long periods.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decrease of number of posts in last 2 years </a:t>
            </a:r>
            <a:r>
              <a:rPr lang="en-US" dirty="0"/>
              <a:t>(6819 posts in second period, but only 5031 posts in last period)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longer videos </a:t>
            </a:r>
            <a:r>
              <a:rPr lang="en-US" dirty="0"/>
              <a:t>(on average from 4,5 minutes in first period to 7 minutes of video in last period)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decrease of number of </a:t>
            </a:r>
            <a:r>
              <a:rPr lang="en-US" b="1" dirty="0" err="1"/>
              <a:t>crossposts</a:t>
            </a:r>
            <a:r>
              <a:rPr lang="en-US" b="1" dirty="0"/>
              <a:t> and increase number of original posts</a:t>
            </a:r>
            <a:r>
              <a:rPr lang="en-US" dirty="0"/>
              <a:t> in last 2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 change in share of sponsored posts, they represent only 1 % of all posts. In last period it is even only 0.4 %.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total views are going up over time</a:t>
            </a:r>
            <a:r>
              <a:rPr lang="en-US" dirty="0"/>
              <a:t>, even though there is significant drop in last four months.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186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9D41-A06A-493A-8D2E-4F3CE0DC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B20308E-8954-48E6-A5B4-B3DC5577E9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83" b="108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D8CDA-9C9B-4FD7-8898-34DE9252B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0F558-ECFD-432E-A9DB-98FE66D57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967993"/>
            <a:ext cx="4819899" cy="2642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686C92-200E-4C42-AF5B-77CACC0E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2" y="533588"/>
            <a:ext cx="4742799" cy="322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972C-0216-40FA-B122-7D36C6C1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493104"/>
            <a:ext cx="7315200" cy="1889369"/>
          </a:xfrm>
        </p:spPr>
        <p:txBody>
          <a:bodyPr/>
          <a:lstStyle/>
          <a:p>
            <a:r>
              <a:rPr lang="en-US" dirty="0"/>
              <a:t>FB reactions on popular vs unpopular posts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D6F6B-AD94-4028-BF34-55B611060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2583809"/>
            <a:ext cx="7315200" cy="378108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Higher popularity of posts </a:t>
            </a:r>
            <a:r>
              <a:rPr lang="en-US" dirty="0"/>
              <a:t>(in terms of total interactions), </a:t>
            </a:r>
            <a:r>
              <a:rPr lang="en-US" b="1" dirty="0"/>
              <a:t>more often </a:t>
            </a:r>
            <a:r>
              <a:rPr lang="en-US" b="1" dirty="0" err="1"/>
              <a:t>haha</a:t>
            </a:r>
            <a:r>
              <a:rPr lang="en-US" b="1" dirty="0"/>
              <a:t> reaction </a:t>
            </a:r>
            <a:r>
              <a:rPr lang="en-US" dirty="0"/>
              <a:t>appears.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Higher popularity of posts, more often wow reaction</a:t>
            </a:r>
            <a:r>
              <a:rPr lang="en-US" dirty="0"/>
              <a:t> appears.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Sad reaction </a:t>
            </a:r>
            <a:r>
              <a:rPr lang="en-US" dirty="0"/>
              <a:t>appears more often on </a:t>
            </a:r>
            <a:r>
              <a:rPr lang="en-US" b="1" dirty="0"/>
              <a:t>less popular posts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Love reaction appears more or less </a:t>
            </a:r>
            <a:r>
              <a:rPr lang="en-US" b="1" dirty="0" err="1"/>
              <a:t>similarily</a:t>
            </a:r>
            <a:r>
              <a:rPr lang="en-US" b="1" dirty="0"/>
              <a:t> often on all posts </a:t>
            </a:r>
            <a:r>
              <a:rPr lang="en-US" dirty="0"/>
              <a:t>with slightly higher ratio of love on totally popular posts.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Angry reaction does appear less on the best and the worst posts</a:t>
            </a:r>
            <a:r>
              <a:rPr lang="en-US" dirty="0"/>
              <a:t>, but more on average posts in terms of total interactions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253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9D2A26-594F-4DD1-9C8A-7F9DD6B4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877" y="360810"/>
            <a:ext cx="8162488" cy="1820411"/>
          </a:xfrm>
        </p:spPr>
        <p:txBody>
          <a:bodyPr>
            <a:normAutofit/>
          </a:bodyPr>
          <a:lstStyle/>
          <a:p>
            <a:r>
              <a:rPr lang="fr-FR" sz="5400" dirty="0" err="1"/>
              <a:t>Words</a:t>
            </a:r>
            <a:r>
              <a:rPr lang="fr-FR" sz="5400" dirty="0"/>
              <a:t> + </a:t>
            </a:r>
            <a:r>
              <a:rPr lang="fr-FR" sz="5400" dirty="0" err="1"/>
              <a:t>word</a:t>
            </a:r>
            <a:r>
              <a:rPr lang="fr-FR" sz="5400" dirty="0"/>
              <a:t> combinations on </a:t>
            </a:r>
            <a:r>
              <a:rPr lang="fr-FR" sz="5400" dirty="0" err="1"/>
              <a:t>popular</a:t>
            </a:r>
            <a:r>
              <a:rPr lang="fr-FR" sz="5400" dirty="0"/>
              <a:t> </a:t>
            </a:r>
            <a:r>
              <a:rPr lang="fr-FR" sz="5400" dirty="0" err="1"/>
              <a:t>posts</a:t>
            </a:r>
            <a:endParaRPr lang="cs-CZ" sz="5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E759F-C104-4FEC-A8EB-491CF2A3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" y="2421812"/>
            <a:ext cx="5570290" cy="3152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BE9CE4-0F47-46BB-A1EB-386B85418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122" y="3112315"/>
            <a:ext cx="4860623" cy="270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7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9D2A26-594F-4DD1-9C8A-7F9DD6B4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877" y="360810"/>
            <a:ext cx="8162488" cy="1820411"/>
          </a:xfrm>
        </p:spPr>
        <p:txBody>
          <a:bodyPr>
            <a:normAutofit/>
          </a:bodyPr>
          <a:lstStyle/>
          <a:p>
            <a:r>
              <a:rPr lang="fr-FR" sz="5400" dirty="0" err="1"/>
              <a:t>Words</a:t>
            </a:r>
            <a:r>
              <a:rPr lang="fr-FR" sz="5400" dirty="0"/>
              <a:t> + </a:t>
            </a:r>
            <a:r>
              <a:rPr lang="fr-FR" sz="5400" dirty="0" err="1"/>
              <a:t>word</a:t>
            </a:r>
            <a:r>
              <a:rPr lang="fr-FR" sz="5400" dirty="0"/>
              <a:t> combinations on </a:t>
            </a:r>
            <a:r>
              <a:rPr lang="fr-FR" sz="5400" dirty="0" err="1"/>
              <a:t>unpopular</a:t>
            </a:r>
            <a:r>
              <a:rPr lang="fr-FR" sz="5400" dirty="0"/>
              <a:t> </a:t>
            </a:r>
            <a:r>
              <a:rPr lang="fr-FR" sz="5400" dirty="0" err="1"/>
              <a:t>posts</a:t>
            </a:r>
            <a:endParaRPr lang="cs-CZ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C1BE4-DABB-46D1-8BE8-3E84D894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1" y="2248250"/>
            <a:ext cx="5653777" cy="3162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B1D214-FE8C-4298-8234-F05D3474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940" y="3053593"/>
            <a:ext cx="5353784" cy="301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006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60</TotalTime>
  <Words>455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Data Analysis of Facebook records</vt:lpstr>
      <vt:lpstr>Main questions</vt:lpstr>
      <vt:lpstr>Summary of Vice's content strategy</vt:lpstr>
      <vt:lpstr>How did content strategy changed over 3 years?</vt:lpstr>
      <vt:lpstr>PowerPoint Presentation</vt:lpstr>
      <vt:lpstr>FB reactions on popular vs unpopular posts</vt:lpstr>
      <vt:lpstr>Words + word combinations on popular posts</vt:lpstr>
      <vt:lpstr>Words + word combinations on unpopular posts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Facebook records</dc:title>
  <dc:creator>kamila hamalcikova</dc:creator>
  <cp:lastModifiedBy>kamila hamalcikova</cp:lastModifiedBy>
  <cp:revision>3</cp:revision>
  <dcterms:created xsi:type="dcterms:W3CDTF">2021-10-13T15:26:04Z</dcterms:created>
  <dcterms:modified xsi:type="dcterms:W3CDTF">2021-10-13T16:26:50Z</dcterms:modified>
</cp:coreProperties>
</file>