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3779912" y="6382297"/>
            <a:ext cx="1860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pt-BR" sz="12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Professor Joao Evangelista</a:t>
            </a:r>
            <a:br>
              <a:rPr lang="pt-BR" altLang="pt-BR" sz="12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</a:br>
            <a:r>
              <a:rPr lang="pt-BR" altLang="pt-BR" sz="12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joao.souza@p.ucb.br</a:t>
            </a:r>
            <a:endParaRPr lang="pt-BR" altLang="pt-BR" sz="12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60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24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66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60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03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15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12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05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8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7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8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IA INTELICENGIA ARTIFICIAL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B22F-7077-45C5-A6F8-B1106A038BC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/>
          <p:nvPr userDrawn="1"/>
        </p:nvPicPr>
        <p:blipFill>
          <a:blip r:embed="rId13"/>
          <a:stretch>
            <a:fillRect/>
          </a:stretch>
        </p:blipFill>
        <p:spPr>
          <a:xfrm>
            <a:off x="0" y="19228"/>
            <a:ext cx="281305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60822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/>
              <a:t>Desenvolvimento de um Formulário Interativo em HTML, CSS e </a:t>
            </a:r>
            <a:r>
              <a:rPr lang="pt-BR" dirty="0" err="1"/>
              <a:t>JavaScript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40968"/>
            <a:ext cx="3096344" cy="31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6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20568" y="1323435"/>
            <a:ext cx="779251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Conteúdos da</a:t>
            </a:r>
            <a:r>
              <a:rPr kumimoji="0" lang="pt-BR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Aula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HTML (Estrutura Básica)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Estrutura do Documento HTML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Formulários em HTML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Elementos de Formulário (input,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button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Atributos essenciais (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method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action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id,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CSS (Estilização)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Vinculação de uma folha de estilo externa ao HTML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Estilização básica dos elementos do formulário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JavaScript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(Interatividade)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Manipulação do DOM (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Document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Object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Model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Arrays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para armazenamento de dados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Funções para manipulação dos dados: cadastro, limpeza, e remoção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Controle de eventos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92785" y="620688"/>
            <a:ext cx="4313425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pt-BR" b="1" dirty="0" smtClean="0"/>
              <a:t>Construtor e outros Recursos em </a:t>
            </a:r>
            <a:r>
              <a:rPr lang="pt-BR" b="1" dirty="0" err="1"/>
              <a:t>JavaScript</a:t>
            </a: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95536" y="1484784"/>
            <a:ext cx="81369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/>
              <a:t>Estrutura </a:t>
            </a:r>
            <a:r>
              <a:rPr lang="pt-BR" sz="1400" b="1" dirty="0"/>
              <a:t>do Arquivo </a:t>
            </a:r>
            <a:r>
              <a:rPr lang="pt-BR" sz="1400" b="1" dirty="0" smtClean="0"/>
              <a:t>HTML:</a:t>
            </a:r>
            <a:endParaRPr lang="pt-BR" sz="1400" b="1" dirty="0"/>
          </a:p>
          <a:p>
            <a:r>
              <a:rPr lang="pt-BR" sz="1400" dirty="0"/>
              <a:t>O código HTML começa com a definição da estrutura básica do documento, incluindo as </a:t>
            </a:r>
            <a:r>
              <a:rPr lang="pt-BR" sz="1400" dirty="0" err="1"/>
              <a:t>metatags</a:t>
            </a:r>
            <a:r>
              <a:rPr lang="pt-BR" sz="1400" dirty="0"/>
              <a:t> para o </a:t>
            </a:r>
            <a:r>
              <a:rPr lang="pt-BR" sz="1400" dirty="0" err="1"/>
              <a:t>charset</a:t>
            </a:r>
            <a:r>
              <a:rPr lang="pt-BR" sz="1400" dirty="0"/>
              <a:t>, compatibilidade de navegadores, e </a:t>
            </a:r>
            <a:r>
              <a:rPr lang="pt-BR" sz="1400" dirty="0" err="1"/>
              <a:t>viewport</a:t>
            </a:r>
            <a:r>
              <a:rPr lang="pt-BR" sz="1400" dirty="0"/>
              <a:t>.</a:t>
            </a:r>
          </a:p>
          <a:p>
            <a:r>
              <a:rPr lang="pt-BR" sz="1400" dirty="0" smtClean="0"/>
              <a:t>.</a:t>
            </a:r>
            <a:endParaRPr lang="pt-BR" sz="1400" dirty="0"/>
          </a:p>
          <a:p>
            <a:r>
              <a:rPr lang="pt-BR" sz="1400" b="1" dirty="0"/>
              <a:t>Exemplo:</a:t>
            </a:r>
            <a:endParaRPr lang="pt-BR" sz="1400" dirty="0"/>
          </a:p>
          <a:p>
            <a:pPr algn="just"/>
            <a:r>
              <a:rPr lang="pt-BR" sz="1400" dirty="0"/>
              <a:t>&lt;!DOCTYPE 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  <a:p>
            <a:pPr algn="just"/>
            <a:r>
              <a:rPr lang="pt-BR" sz="1400" dirty="0"/>
              <a:t>&lt;</a:t>
            </a:r>
            <a:r>
              <a:rPr lang="pt-BR" sz="1400" dirty="0" err="1"/>
              <a:t>html</a:t>
            </a:r>
            <a:r>
              <a:rPr lang="pt-BR" sz="1400" dirty="0"/>
              <a:t> </a:t>
            </a:r>
            <a:r>
              <a:rPr lang="pt-BR" sz="1400" dirty="0" err="1"/>
              <a:t>lang</a:t>
            </a:r>
            <a:r>
              <a:rPr lang="pt-BR" sz="1400" dirty="0"/>
              <a:t>="</a:t>
            </a:r>
            <a:r>
              <a:rPr lang="pt-BR" sz="1400" dirty="0" err="1"/>
              <a:t>pt-br</a:t>
            </a:r>
            <a:r>
              <a:rPr lang="pt-BR" sz="1400" dirty="0"/>
              <a:t>"&gt;</a:t>
            </a:r>
          </a:p>
          <a:p>
            <a:pPr algn="just"/>
            <a:r>
              <a:rPr lang="pt-BR" sz="1400" dirty="0"/>
              <a:t>&lt;</a:t>
            </a:r>
            <a:r>
              <a:rPr lang="pt-BR" sz="1400" dirty="0" err="1"/>
              <a:t>head</a:t>
            </a:r>
            <a:r>
              <a:rPr lang="pt-BR" sz="1400" dirty="0"/>
              <a:t>&gt;</a:t>
            </a:r>
          </a:p>
          <a:p>
            <a:pPr algn="just"/>
            <a:r>
              <a:rPr lang="pt-BR" sz="1400" dirty="0"/>
              <a:t>    &lt;meta </a:t>
            </a:r>
            <a:r>
              <a:rPr lang="pt-BR" sz="1400" dirty="0" err="1"/>
              <a:t>charset</a:t>
            </a:r>
            <a:r>
              <a:rPr lang="pt-BR" sz="1400" dirty="0"/>
              <a:t>="UTF-8"&gt;</a:t>
            </a:r>
          </a:p>
          <a:p>
            <a:pPr algn="just"/>
            <a:r>
              <a:rPr lang="pt-BR" sz="1400" dirty="0"/>
              <a:t>    &lt;meta </a:t>
            </a:r>
            <a:r>
              <a:rPr lang="pt-BR" sz="1400" dirty="0" err="1"/>
              <a:t>http-equiv</a:t>
            </a:r>
            <a:r>
              <a:rPr lang="pt-BR" sz="1400" dirty="0"/>
              <a:t>="X-UA-</a:t>
            </a:r>
            <a:r>
              <a:rPr lang="pt-BR" sz="1400" dirty="0" err="1"/>
              <a:t>Compatible</a:t>
            </a:r>
            <a:r>
              <a:rPr lang="pt-BR" sz="1400" dirty="0"/>
              <a:t>" </a:t>
            </a:r>
            <a:r>
              <a:rPr lang="pt-BR" sz="1400" dirty="0" err="1"/>
              <a:t>content</a:t>
            </a:r>
            <a:r>
              <a:rPr lang="pt-BR" sz="1400" dirty="0"/>
              <a:t>="IE=</a:t>
            </a:r>
            <a:r>
              <a:rPr lang="pt-BR" sz="1400" dirty="0" err="1"/>
              <a:t>edge</a:t>
            </a:r>
            <a:r>
              <a:rPr lang="pt-BR" sz="1400" dirty="0"/>
              <a:t>"&gt;</a:t>
            </a:r>
          </a:p>
          <a:p>
            <a:pPr algn="just"/>
            <a:r>
              <a:rPr lang="pt-BR" sz="1400" dirty="0"/>
              <a:t>    &lt;meta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viewport</a:t>
            </a:r>
            <a:r>
              <a:rPr lang="pt-BR" sz="1400" dirty="0"/>
              <a:t>" </a:t>
            </a:r>
            <a:r>
              <a:rPr lang="pt-BR" sz="1400" dirty="0" err="1"/>
              <a:t>content</a:t>
            </a:r>
            <a:r>
              <a:rPr lang="pt-BR" sz="1400" dirty="0"/>
              <a:t>="</a:t>
            </a:r>
            <a:r>
              <a:rPr lang="pt-BR" sz="1400" dirty="0" err="1"/>
              <a:t>width</a:t>
            </a:r>
            <a:r>
              <a:rPr lang="pt-BR" sz="1400" dirty="0"/>
              <a:t>=</a:t>
            </a:r>
            <a:r>
              <a:rPr lang="pt-BR" sz="1400" dirty="0" err="1"/>
              <a:t>device-width</a:t>
            </a:r>
            <a:r>
              <a:rPr lang="pt-BR" sz="1400" dirty="0"/>
              <a:t>, </a:t>
            </a:r>
            <a:r>
              <a:rPr lang="pt-BR" sz="1400" dirty="0" err="1"/>
              <a:t>initial-scale</a:t>
            </a:r>
            <a:r>
              <a:rPr lang="pt-BR" sz="1400" dirty="0"/>
              <a:t>=1.0"&gt;</a:t>
            </a:r>
          </a:p>
          <a:p>
            <a:pPr algn="just"/>
            <a:r>
              <a:rPr lang="pt-BR" sz="1400" dirty="0"/>
              <a:t>    &lt;link </a:t>
            </a:r>
            <a:r>
              <a:rPr lang="pt-BR" sz="1400" dirty="0" err="1"/>
              <a:t>rel</a:t>
            </a:r>
            <a:r>
              <a:rPr lang="pt-BR" sz="1400" dirty="0"/>
              <a:t>="</a:t>
            </a:r>
            <a:r>
              <a:rPr lang="pt-BR" sz="1400" dirty="0" err="1"/>
              <a:t>stylesheet</a:t>
            </a:r>
            <a:r>
              <a:rPr lang="pt-BR" sz="1400" dirty="0"/>
              <a:t>" </a:t>
            </a:r>
            <a:r>
              <a:rPr lang="pt-BR" sz="1400" dirty="0" err="1"/>
              <a:t>href</a:t>
            </a:r>
            <a:r>
              <a:rPr lang="pt-BR" sz="1400" dirty="0"/>
              <a:t>="</a:t>
            </a:r>
            <a:r>
              <a:rPr lang="pt-BR" sz="1400" dirty="0" err="1"/>
              <a:t>css</a:t>
            </a:r>
            <a:r>
              <a:rPr lang="pt-BR" sz="1400" dirty="0"/>
              <a:t>/estilo.css"&gt;</a:t>
            </a:r>
          </a:p>
          <a:p>
            <a:pPr algn="just"/>
            <a:r>
              <a:rPr lang="pt-BR" sz="1400" dirty="0"/>
              <a:t>    &lt;</a:t>
            </a:r>
            <a:r>
              <a:rPr lang="pt-BR" sz="1400" dirty="0" err="1"/>
              <a:t>title</a:t>
            </a:r>
            <a:r>
              <a:rPr lang="pt-BR" sz="1400" dirty="0"/>
              <a:t>&gt;Formulário&lt;/</a:t>
            </a:r>
            <a:r>
              <a:rPr lang="pt-BR" sz="1400" dirty="0" err="1"/>
              <a:t>title</a:t>
            </a:r>
            <a:r>
              <a:rPr lang="pt-BR" sz="1400" dirty="0"/>
              <a:t>&gt;</a:t>
            </a:r>
          </a:p>
          <a:p>
            <a:pPr algn="just"/>
            <a:r>
              <a:rPr lang="pt-BR" sz="1400" dirty="0"/>
              <a:t>&lt;/</a:t>
            </a:r>
            <a:r>
              <a:rPr lang="pt-BR" sz="1400" dirty="0" err="1"/>
              <a:t>head</a:t>
            </a:r>
            <a:r>
              <a:rPr lang="pt-BR" sz="1400" dirty="0" smtClean="0"/>
              <a:t>&gt;</a:t>
            </a:r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r>
              <a:rPr lang="pt-BR" sz="1400" b="1" dirty="0"/>
              <a:t>Explicação:</a:t>
            </a:r>
            <a:endParaRPr lang="pt-BR" sz="1400" dirty="0"/>
          </a:p>
          <a:p>
            <a:r>
              <a:rPr lang="pt-BR" sz="1400" dirty="0"/>
              <a:t>A meta </a:t>
            </a:r>
            <a:r>
              <a:rPr lang="pt-BR" sz="1400" dirty="0" err="1"/>
              <a:t>charset</a:t>
            </a:r>
            <a:r>
              <a:rPr lang="pt-BR" sz="1400" dirty="0"/>
              <a:t>="UTF-8" define o conjunto de caracteres do documento.</a:t>
            </a:r>
          </a:p>
          <a:p>
            <a:r>
              <a:rPr lang="pt-BR" sz="1400" dirty="0"/>
              <a:t>A meta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viewport</a:t>
            </a:r>
            <a:r>
              <a:rPr lang="pt-BR" sz="1400" dirty="0"/>
              <a:t>" configura a visualização do site em dispositivos móveis.</a:t>
            </a:r>
          </a:p>
          <a:p>
            <a:r>
              <a:rPr lang="pt-BR" sz="1400" dirty="0"/>
              <a:t>A </a:t>
            </a:r>
            <a:r>
              <a:rPr lang="pt-BR" sz="1400" dirty="0" err="1"/>
              <a:t>tag</a:t>
            </a:r>
            <a:r>
              <a:rPr lang="pt-BR" sz="1400" dirty="0"/>
              <a:t> link carrega a folha de estilo externa para a estilização do formulário.</a:t>
            </a:r>
          </a:p>
          <a:p>
            <a:pPr algn="just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067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47864" y="476672"/>
            <a:ext cx="1905265" cy="10469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pt-BR" b="1" dirty="0"/>
              <a:t>Exemplos Práticos</a:t>
            </a:r>
          </a:p>
          <a:p>
            <a:pPr algn="ctr">
              <a:lnSpc>
                <a:spcPts val="4000"/>
              </a:lnSpc>
            </a:pP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1206" y="1300112"/>
            <a:ext cx="853279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Estrutura do Formulário</a:t>
            </a:r>
          </a:p>
          <a:p>
            <a:r>
              <a:rPr lang="pt-BR" dirty="0"/>
              <a:t>O formulário inclui dois campos de entrada e três botões para interação com os dados</a:t>
            </a:r>
            <a:r>
              <a:rPr lang="pt-BR" dirty="0" smtClean="0"/>
              <a:t>:</a:t>
            </a:r>
          </a:p>
          <a:p>
            <a:r>
              <a:rPr lang="pt-BR" sz="1400" dirty="0" smtClean="0"/>
              <a:t>&lt;</a:t>
            </a:r>
            <a:r>
              <a:rPr lang="pt-BR" sz="1400" dirty="0" err="1"/>
              <a:t>body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&lt;h1&gt;Finalizando Venda&lt;/h1&gt;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</a:t>
            </a:r>
            <a:r>
              <a:rPr lang="pt-BR" sz="1400" dirty="0" err="1"/>
              <a:t>formulario</a:t>
            </a:r>
            <a:r>
              <a:rPr lang="pt-BR" sz="1400" dirty="0"/>
              <a:t>"&gt;</a:t>
            </a:r>
          </a:p>
          <a:p>
            <a:r>
              <a:rPr lang="pt-BR" sz="1400" dirty="0"/>
              <a:t>        &lt;</a:t>
            </a:r>
            <a:r>
              <a:rPr lang="pt-BR" sz="1400" dirty="0" err="1"/>
              <a:t>form</a:t>
            </a:r>
            <a:r>
              <a:rPr lang="pt-BR" sz="1400" dirty="0"/>
              <a:t> </a:t>
            </a:r>
            <a:r>
              <a:rPr lang="pt-BR" sz="1400" dirty="0" err="1"/>
              <a:t>action</a:t>
            </a:r>
            <a:r>
              <a:rPr lang="pt-BR" sz="1400" dirty="0"/>
              <a:t>="" </a:t>
            </a:r>
            <a:r>
              <a:rPr lang="pt-BR" sz="1400" dirty="0" err="1"/>
              <a:t>method</a:t>
            </a:r>
            <a:r>
              <a:rPr lang="pt-BR" sz="1400" dirty="0"/>
              <a:t>="post"&gt;</a:t>
            </a:r>
          </a:p>
          <a:p>
            <a:r>
              <a:rPr lang="pt-BR" sz="1400" dirty="0"/>
              <a:t>            &lt;</a:t>
            </a:r>
            <a:r>
              <a:rPr lang="pt-BR" sz="1400" dirty="0" err="1"/>
              <a:t>label</a:t>
            </a:r>
            <a:r>
              <a:rPr lang="pt-BR" sz="1400" dirty="0"/>
              <a:t> for="</a:t>
            </a:r>
            <a:r>
              <a:rPr lang="pt-BR" sz="1400" dirty="0" err="1"/>
              <a:t>nomeVendedor</a:t>
            </a:r>
            <a:r>
              <a:rPr lang="pt-BR" sz="1400" dirty="0"/>
              <a:t>"&gt;Nome Vendedor: &lt;/</a:t>
            </a:r>
            <a:r>
              <a:rPr lang="pt-BR" sz="1400" dirty="0" err="1"/>
              <a:t>label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    &lt;input 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text</a:t>
            </a:r>
            <a:r>
              <a:rPr lang="pt-BR" sz="1400" dirty="0"/>
              <a:t>"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nomeVendedor</a:t>
            </a:r>
            <a:r>
              <a:rPr lang="pt-BR" sz="1400" dirty="0"/>
              <a:t>" id="</a:t>
            </a:r>
            <a:r>
              <a:rPr lang="pt-BR" sz="1400" dirty="0" err="1"/>
              <a:t>nomeVendedor</a:t>
            </a:r>
            <a:r>
              <a:rPr lang="pt-BR" sz="1400" dirty="0"/>
              <a:t>"&gt;</a:t>
            </a:r>
          </a:p>
          <a:p>
            <a:r>
              <a:rPr lang="pt-BR" sz="1400" dirty="0"/>
              <a:t>            &lt;</a:t>
            </a:r>
            <a:r>
              <a:rPr lang="pt-BR" sz="1400" dirty="0" err="1"/>
              <a:t>br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    &lt;</a:t>
            </a:r>
            <a:r>
              <a:rPr lang="pt-BR" sz="1400" dirty="0" err="1"/>
              <a:t>label</a:t>
            </a:r>
            <a:r>
              <a:rPr lang="pt-BR" sz="1400" dirty="0"/>
              <a:t> for="</a:t>
            </a:r>
            <a:r>
              <a:rPr lang="pt-BR" sz="1400" dirty="0" err="1"/>
              <a:t>valorVenda</a:t>
            </a:r>
            <a:r>
              <a:rPr lang="pt-BR" sz="1400" dirty="0"/>
              <a:t>"&gt;Valor da Venda: &lt;/</a:t>
            </a:r>
            <a:r>
              <a:rPr lang="pt-BR" sz="1400" dirty="0" err="1"/>
              <a:t>label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    &lt;input 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text</a:t>
            </a:r>
            <a:r>
              <a:rPr lang="pt-BR" sz="1400" dirty="0"/>
              <a:t>"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valorVenda</a:t>
            </a:r>
            <a:r>
              <a:rPr lang="pt-BR" sz="1400" dirty="0"/>
              <a:t>" id="</a:t>
            </a:r>
            <a:r>
              <a:rPr lang="pt-BR" sz="1400" dirty="0" err="1"/>
              <a:t>valorVenda</a:t>
            </a:r>
            <a:r>
              <a:rPr lang="pt-BR" sz="1400" dirty="0"/>
              <a:t>"&gt;</a:t>
            </a:r>
          </a:p>
          <a:p>
            <a:r>
              <a:rPr lang="pt-BR" sz="1400" dirty="0"/>
              <a:t>            &lt;</a:t>
            </a:r>
            <a:r>
              <a:rPr lang="pt-BR" sz="1400" dirty="0" err="1"/>
              <a:t>br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    &lt;</a:t>
            </a:r>
            <a:r>
              <a:rPr lang="pt-BR" sz="1400" dirty="0" err="1"/>
              <a:t>button</a:t>
            </a:r>
            <a:r>
              <a:rPr lang="pt-BR" sz="1400" dirty="0"/>
              <a:t> 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button</a:t>
            </a:r>
            <a:r>
              <a:rPr lang="pt-BR" sz="1400" dirty="0"/>
              <a:t>" </a:t>
            </a:r>
            <a:r>
              <a:rPr lang="pt-BR" sz="1400" dirty="0" err="1"/>
              <a:t>onclick</a:t>
            </a:r>
            <a:r>
              <a:rPr lang="pt-BR" sz="1400" dirty="0"/>
              <a:t>="cadastrar()"&gt;Cadastrar&lt;/</a:t>
            </a:r>
            <a:r>
              <a:rPr lang="pt-BR" sz="1400" dirty="0" err="1"/>
              <a:t>button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    &lt;</a:t>
            </a:r>
            <a:r>
              <a:rPr lang="pt-BR" sz="1400" dirty="0" err="1"/>
              <a:t>button</a:t>
            </a:r>
            <a:r>
              <a:rPr lang="pt-BR" sz="1400" dirty="0"/>
              <a:t> </a:t>
            </a:r>
            <a:r>
              <a:rPr lang="pt-BR" sz="1400" dirty="0" err="1"/>
              <a:t>onclick</a:t>
            </a:r>
            <a:r>
              <a:rPr lang="pt-BR" sz="1400" dirty="0"/>
              <a:t>="limpar()"&gt;Limpar&lt;/</a:t>
            </a:r>
            <a:r>
              <a:rPr lang="pt-BR" sz="1400" dirty="0" err="1"/>
              <a:t>button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    &lt;</a:t>
            </a:r>
            <a:r>
              <a:rPr lang="pt-BR" sz="1400" dirty="0" err="1"/>
              <a:t>button</a:t>
            </a:r>
            <a:r>
              <a:rPr lang="pt-BR" sz="1400" dirty="0"/>
              <a:t> </a:t>
            </a:r>
            <a:r>
              <a:rPr lang="pt-BR" sz="1400" dirty="0" err="1"/>
              <a:t>onclick</a:t>
            </a:r>
            <a:r>
              <a:rPr lang="pt-BR" sz="1400" dirty="0"/>
              <a:t>="</a:t>
            </a:r>
            <a:r>
              <a:rPr lang="pt-BR" sz="1400" dirty="0" err="1"/>
              <a:t>removerAnterior</a:t>
            </a:r>
            <a:r>
              <a:rPr lang="pt-BR" sz="1400" dirty="0"/>
              <a:t>()"&gt;Remover&lt;/</a:t>
            </a:r>
            <a:r>
              <a:rPr lang="pt-BR" sz="1400" dirty="0" err="1"/>
              <a:t>button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&lt;/</a:t>
            </a:r>
            <a:r>
              <a:rPr lang="pt-BR" sz="1400" dirty="0" err="1"/>
              <a:t>form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div</a:t>
            </a:r>
            <a:r>
              <a:rPr lang="pt-BR" sz="1400" dirty="0"/>
              <a:t> id="res"&gt;&lt;/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600" b="1" dirty="0"/>
              <a:t>Explicação:</a:t>
            </a:r>
            <a:endParaRPr lang="pt-BR" sz="1600" dirty="0"/>
          </a:p>
          <a:p>
            <a:r>
              <a:rPr lang="pt-BR" sz="1600" b="1" dirty="0"/>
              <a:t>Campos de Entrada:</a:t>
            </a:r>
            <a:r>
              <a:rPr lang="pt-BR" sz="1600" dirty="0"/>
              <a:t> input para nome do vendedor e valor da venda.</a:t>
            </a:r>
          </a:p>
          <a:p>
            <a:r>
              <a:rPr lang="pt-BR" sz="1600" b="1" dirty="0"/>
              <a:t>Botões:</a:t>
            </a:r>
            <a:r>
              <a:rPr lang="pt-BR" sz="1600" dirty="0"/>
              <a:t> Cada botão tem uma função específica: cadastrar, limpar, e remover a última entrada.</a:t>
            </a:r>
          </a:p>
          <a:p>
            <a:r>
              <a:rPr lang="pt-BR" sz="1600" b="1" dirty="0"/>
              <a:t>Funções em </a:t>
            </a:r>
            <a:r>
              <a:rPr lang="pt-BR" sz="1600" b="1" dirty="0" err="1"/>
              <a:t>JavaScript</a:t>
            </a:r>
            <a:endParaRPr lang="pt-BR" sz="1600" b="1" dirty="0"/>
          </a:p>
          <a:p>
            <a:r>
              <a:rPr lang="pt-BR" sz="1600" dirty="0"/>
              <a:t>O </a:t>
            </a:r>
            <a:r>
              <a:rPr lang="pt-BR" sz="1600" dirty="0" err="1"/>
              <a:t>JavaScript</a:t>
            </a:r>
            <a:r>
              <a:rPr lang="pt-BR" sz="1600" dirty="0"/>
              <a:t> faz uso de </a:t>
            </a:r>
            <a:r>
              <a:rPr lang="pt-BR" sz="1600" dirty="0" err="1"/>
              <a:t>arrays</a:t>
            </a:r>
            <a:r>
              <a:rPr lang="pt-BR" sz="1600" dirty="0"/>
              <a:t> para armazenar os dados do formulário e manipula o DOM para atualizar o conteúdo da página dinamicamente.</a:t>
            </a:r>
          </a:p>
          <a:p>
            <a:endParaRPr lang="pt-BR" dirty="0"/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8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1346822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/>
              <a:t>Delaração</a:t>
            </a:r>
            <a:r>
              <a:rPr lang="pt-BR" b="1" dirty="0" smtClean="0"/>
              <a:t> das </a:t>
            </a:r>
            <a:r>
              <a:rPr lang="pt-BR" b="1" dirty="0" err="1" smtClean="0"/>
              <a:t>Variaveis</a:t>
            </a:r>
            <a:r>
              <a:rPr lang="pt-BR" b="1" dirty="0" smtClean="0"/>
              <a:t> e Vetores</a:t>
            </a:r>
          </a:p>
          <a:p>
            <a:endParaRPr lang="pt-BR" b="1" dirty="0"/>
          </a:p>
          <a:p>
            <a:r>
              <a:rPr lang="pt-BR" b="1" dirty="0" smtClean="0"/>
              <a:t>&lt;script</a:t>
            </a:r>
            <a:r>
              <a:rPr lang="pt-BR" b="1" dirty="0"/>
              <a:t>&gt;</a:t>
            </a:r>
          </a:p>
          <a:p>
            <a:r>
              <a:rPr lang="pt-BR" b="1" dirty="0"/>
              <a:t>    </a:t>
            </a:r>
            <a:r>
              <a:rPr lang="pt-BR" b="1" dirty="0" err="1"/>
              <a:t>let</a:t>
            </a:r>
            <a:r>
              <a:rPr lang="pt-BR" b="1" dirty="0"/>
              <a:t> res = </a:t>
            </a:r>
            <a:r>
              <a:rPr lang="pt-BR" b="1" dirty="0" err="1"/>
              <a:t>document.getElementById</a:t>
            </a:r>
            <a:r>
              <a:rPr lang="pt-BR" b="1" dirty="0"/>
              <a:t>("res");</a:t>
            </a:r>
          </a:p>
          <a:p>
            <a:r>
              <a:rPr lang="pt-BR" b="1" dirty="0"/>
              <a:t>    </a:t>
            </a:r>
            <a:r>
              <a:rPr lang="pt-BR" b="1" dirty="0" err="1"/>
              <a:t>let</a:t>
            </a:r>
            <a:r>
              <a:rPr lang="pt-BR" b="1" dirty="0"/>
              <a:t> </a:t>
            </a:r>
            <a:r>
              <a:rPr lang="pt-BR" b="1" dirty="0" err="1"/>
              <a:t>nomeVendedor</a:t>
            </a:r>
            <a:r>
              <a:rPr lang="pt-BR" b="1" dirty="0"/>
              <a:t> = </a:t>
            </a:r>
            <a:r>
              <a:rPr lang="pt-BR" b="1" dirty="0" err="1"/>
              <a:t>document.getElementById</a:t>
            </a:r>
            <a:r>
              <a:rPr lang="pt-BR" b="1" dirty="0"/>
              <a:t>("</a:t>
            </a:r>
            <a:r>
              <a:rPr lang="pt-BR" b="1" dirty="0" err="1"/>
              <a:t>nomeVendedor</a:t>
            </a:r>
            <a:r>
              <a:rPr lang="pt-BR" b="1" dirty="0"/>
              <a:t>");</a:t>
            </a:r>
          </a:p>
          <a:p>
            <a:r>
              <a:rPr lang="pt-BR" b="1" dirty="0"/>
              <a:t>    </a:t>
            </a:r>
            <a:r>
              <a:rPr lang="pt-BR" b="1" dirty="0" err="1"/>
              <a:t>let</a:t>
            </a:r>
            <a:r>
              <a:rPr lang="pt-BR" b="1" dirty="0"/>
              <a:t> </a:t>
            </a:r>
            <a:r>
              <a:rPr lang="pt-BR" b="1" dirty="0" err="1"/>
              <a:t>valorVenda</a:t>
            </a:r>
            <a:r>
              <a:rPr lang="pt-BR" b="1" dirty="0"/>
              <a:t> = </a:t>
            </a:r>
            <a:r>
              <a:rPr lang="pt-BR" b="1" dirty="0" err="1"/>
              <a:t>document.getElementById</a:t>
            </a:r>
            <a:r>
              <a:rPr lang="pt-BR" b="1" dirty="0"/>
              <a:t>("</a:t>
            </a:r>
            <a:r>
              <a:rPr lang="pt-BR" b="1" dirty="0" err="1"/>
              <a:t>valorVenda</a:t>
            </a:r>
            <a:r>
              <a:rPr lang="pt-BR" b="1" dirty="0"/>
              <a:t>");</a:t>
            </a:r>
          </a:p>
          <a:p>
            <a:endParaRPr lang="pt-BR" b="1" dirty="0"/>
          </a:p>
          <a:p>
            <a:r>
              <a:rPr lang="pt-BR" b="1" dirty="0"/>
              <a:t>    </a:t>
            </a:r>
            <a:r>
              <a:rPr lang="pt-BR" b="1" dirty="0" err="1"/>
              <a:t>let</a:t>
            </a:r>
            <a:r>
              <a:rPr lang="pt-BR" b="1" dirty="0"/>
              <a:t> vendedor = [];</a:t>
            </a:r>
          </a:p>
          <a:p>
            <a:r>
              <a:rPr lang="pt-BR" b="1" dirty="0"/>
              <a:t>    </a:t>
            </a:r>
            <a:r>
              <a:rPr lang="pt-BR" b="1" dirty="0" err="1"/>
              <a:t>let</a:t>
            </a:r>
            <a:r>
              <a:rPr lang="pt-BR" b="1" dirty="0"/>
              <a:t> venda = [];</a:t>
            </a:r>
          </a:p>
          <a:p>
            <a:r>
              <a:rPr lang="pt-BR" b="1" dirty="0"/>
              <a:t>    </a:t>
            </a:r>
            <a:r>
              <a:rPr lang="pt-BR" b="1" dirty="0" err="1"/>
              <a:t>let</a:t>
            </a:r>
            <a:r>
              <a:rPr lang="pt-BR" b="1" dirty="0"/>
              <a:t> desconto = </a:t>
            </a:r>
            <a:r>
              <a:rPr lang="pt-BR" b="1" dirty="0" smtClean="0"/>
              <a:t>[];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3217766" y="692696"/>
            <a:ext cx="2149948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Parte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JavaScritp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 </a:t>
            </a: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82691" y="692696"/>
            <a:ext cx="2020104" cy="533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Parte </a:t>
            </a:r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JavaScript</a:t>
            </a: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8775" y="1124744"/>
            <a:ext cx="8626475" cy="525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b="1" dirty="0" smtClean="0"/>
              <a:t>Função Cadastrar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    </a:t>
            </a:r>
            <a:r>
              <a:rPr lang="pt-BR" sz="1600" b="1" dirty="0" err="1"/>
              <a:t>function</a:t>
            </a:r>
            <a:r>
              <a:rPr lang="pt-BR" sz="1600" b="1" dirty="0"/>
              <a:t> cadastrar() {</a:t>
            </a:r>
          </a:p>
          <a:p>
            <a:r>
              <a:rPr lang="pt-BR" sz="1600" b="1" dirty="0"/>
              <a:t>        </a:t>
            </a:r>
            <a:r>
              <a:rPr lang="pt-BR" sz="1600" b="1" dirty="0" err="1"/>
              <a:t>if</a:t>
            </a:r>
            <a:r>
              <a:rPr lang="pt-BR" sz="1600" b="1" dirty="0"/>
              <a:t> (</a:t>
            </a:r>
            <a:r>
              <a:rPr lang="pt-BR" sz="1600" b="1" dirty="0" err="1"/>
              <a:t>nomeVendedor.value</a:t>
            </a:r>
            <a:r>
              <a:rPr lang="pt-BR" sz="1600" b="1" dirty="0"/>
              <a:t> == "" || </a:t>
            </a:r>
            <a:r>
              <a:rPr lang="pt-BR" sz="1600" b="1" dirty="0" err="1"/>
              <a:t>valorVenda.value</a:t>
            </a:r>
            <a:r>
              <a:rPr lang="pt-BR" sz="1600" b="1" dirty="0"/>
              <a:t> == "") {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window.alert</a:t>
            </a:r>
            <a:r>
              <a:rPr lang="pt-BR" sz="1600" b="1" dirty="0"/>
              <a:t>("Erro!!! Nome do vendedor ou Valor não foram preenchidos");</a:t>
            </a:r>
          </a:p>
          <a:p>
            <a:r>
              <a:rPr lang="pt-BR" sz="1600" b="1" dirty="0"/>
              <a:t>        } </a:t>
            </a:r>
            <a:r>
              <a:rPr lang="pt-BR" sz="1600" b="1" dirty="0" err="1"/>
              <a:t>else</a:t>
            </a:r>
            <a:r>
              <a:rPr lang="pt-BR" sz="1600" b="1" dirty="0"/>
              <a:t> {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desconto.push</a:t>
            </a:r>
            <a:r>
              <a:rPr lang="pt-BR" sz="1600" b="1" dirty="0"/>
              <a:t>(</a:t>
            </a:r>
            <a:r>
              <a:rPr lang="pt-BR" sz="1600" b="1" dirty="0" err="1"/>
              <a:t>Number</a:t>
            </a:r>
            <a:r>
              <a:rPr lang="pt-BR" sz="1600" b="1" dirty="0"/>
              <a:t>(</a:t>
            </a:r>
            <a:r>
              <a:rPr lang="pt-BR" sz="1600" b="1" dirty="0" err="1"/>
              <a:t>valorVenda.value</a:t>
            </a:r>
            <a:r>
              <a:rPr lang="pt-BR" sz="1600" b="1" dirty="0"/>
              <a:t>) * 0.1);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vendedor.push</a:t>
            </a:r>
            <a:r>
              <a:rPr lang="pt-BR" sz="1600" b="1" dirty="0"/>
              <a:t>(</a:t>
            </a:r>
            <a:r>
              <a:rPr lang="pt-BR" sz="1600" b="1" dirty="0" err="1"/>
              <a:t>nomeVendedor.value</a:t>
            </a:r>
            <a:r>
              <a:rPr lang="pt-BR" sz="1600" b="1" dirty="0"/>
              <a:t>);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venda.push</a:t>
            </a:r>
            <a:r>
              <a:rPr lang="pt-BR" sz="1600" b="1" dirty="0"/>
              <a:t>(</a:t>
            </a:r>
            <a:r>
              <a:rPr lang="pt-BR" sz="1600" b="1" dirty="0" err="1"/>
              <a:t>Number</a:t>
            </a:r>
            <a:r>
              <a:rPr lang="pt-BR" sz="1600" b="1" dirty="0"/>
              <a:t>(</a:t>
            </a:r>
            <a:r>
              <a:rPr lang="pt-BR" sz="1600" b="1" dirty="0" err="1"/>
              <a:t>valorVenda.value</a:t>
            </a:r>
            <a:r>
              <a:rPr lang="pt-BR" sz="1600" b="1" dirty="0"/>
              <a:t>));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res.innerHTML</a:t>
            </a:r>
            <a:r>
              <a:rPr lang="pt-BR" sz="1600" b="1" dirty="0"/>
              <a:t> = "";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res.innerHTML</a:t>
            </a:r>
            <a:r>
              <a:rPr lang="pt-BR" sz="1600" b="1" dirty="0"/>
              <a:t> += "&lt;p&gt;Id&lt;/p&gt;&lt;p&gt;Nome Vendedor&lt;/p&gt;&lt;p&gt;Valor&lt;/p&gt; &lt;p&gt;Desconto&lt;/p&gt;";</a:t>
            </a:r>
          </a:p>
          <a:p>
            <a:r>
              <a:rPr lang="pt-BR" sz="1600" b="1" dirty="0"/>
              <a:t>            for (i = 0; i &lt; </a:t>
            </a:r>
            <a:r>
              <a:rPr lang="pt-BR" sz="1600" b="1" dirty="0" err="1"/>
              <a:t>vendedor.length</a:t>
            </a:r>
            <a:r>
              <a:rPr lang="pt-BR" sz="1600" b="1" dirty="0"/>
              <a:t>; i++) {</a:t>
            </a:r>
          </a:p>
          <a:p>
            <a:r>
              <a:rPr lang="pt-BR" sz="1600" b="1" dirty="0"/>
              <a:t>                </a:t>
            </a:r>
            <a:r>
              <a:rPr lang="pt-BR" sz="1600" b="1" dirty="0" err="1"/>
              <a:t>let</a:t>
            </a:r>
            <a:r>
              <a:rPr lang="pt-BR" sz="1600" b="1" dirty="0"/>
              <a:t> o = i + 1;</a:t>
            </a:r>
          </a:p>
          <a:p>
            <a:r>
              <a:rPr lang="pt-BR" sz="1600" b="1" dirty="0"/>
              <a:t>                </a:t>
            </a:r>
            <a:r>
              <a:rPr lang="pt-BR" sz="1600" b="1" dirty="0" err="1"/>
              <a:t>res.innerHTML</a:t>
            </a:r>
            <a:r>
              <a:rPr lang="pt-BR" sz="1600" b="1" dirty="0"/>
              <a:t> += `&lt;p&gt;${o}&lt;/p&gt;&lt;p&gt;${vendedor[i]}&lt;/p&gt;&lt;p&gt;R$${venda[i].</a:t>
            </a:r>
            <a:r>
              <a:rPr lang="pt-BR" sz="1600" b="1" dirty="0" err="1"/>
              <a:t>toFixed</a:t>
            </a:r>
            <a:r>
              <a:rPr lang="pt-BR" sz="1600" b="1" dirty="0"/>
              <a:t>(2)}&lt;/p&gt;&lt;p&gt;R$${desconto[i].</a:t>
            </a:r>
            <a:r>
              <a:rPr lang="pt-BR" sz="1600" b="1" dirty="0" err="1"/>
              <a:t>toFixed</a:t>
            </a:r>
            <a:r>
              <a:rPr lang="pt-BR" sz="1600" b="1" dirty="0"/>
              <a:t>(2)}&lt;/p&gt;`;</a:t>
            </a:r>
          </a:p>
          <a:p>
            <a:r>
              <a:rPr lang="pt-BR" sz="1600" b="1" dirty="0"/>
              <a:t>            }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nomeVendedor.value</a:t>
            </a:r>
            <a:r>
              <a:rPr lang="pt-BR" sz="1600" b="1" dirty="0"/>
              <a:t> = '';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valorVenda.value</a:t>
            </a:r>
            <a:r>
              <a:rPr lang="pt-BR" sz="1600" b="1" dirty="0"/>
              <a:t> = '';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event.preventDefault</a:t>
            </a:r>
            <a:r>
              <a:rPr lang="pt-BR" sz="1600" b="1" dirty="0"/>
              <a:t>();</a:t>
            </a:r>
          </a:p>
          <a:p>
            <a:r>
              <a:rPr lang="pt-BR" sz="1600" b="1" dirty="0"/>
              <a:t>        }</a:t>
            </a:r>
          </a:p>
          <a:p>
            <a:r>
              <a:rPr lang="pt-BR" sz="1600" b="1" dirty="0"/>
              <a:t>    </a:t>
            </a:r>
            <a:r>
              <a:rPr lang="pt-BR" sz="1600" b="1" dirty="0" smtClean="0"/>
              <a:t>}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0307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82691" y="692696"/>
            <a:ext cx="2020104" cy="533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Parte </a:t>
            </a:r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JavaScript</a:t>
            </a: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8775" y="1124744"/>
            <a:ext cx="8626475" cy="525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b="1" dirty="0" smtClean="0"/>
              <a:t>Função Limpar</a:t>
            </a:r>
            <a:endParaRPr lang="pt-BR" dirty="0"/>
          </a:p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      </a:t>
            </a:r>
            <a:r>
              <a:rPr lang="pt-BR" b="1" dirty="0" err="1"/>
              <a:t>function</a:t>
            </a:r>
            <a:r>
              <a:rPr lang="pt-BR" b="1" dirty="0"/>
              <a:t> limpar() {</a:t>
            </a:r>
          </a:p>
          <a:p>
            <a:r>
              <a:rPr lang="pt-BR" b="1" dirty="0"/>
              <a:t>        </a:t>
            </a:r>
            <a:r>
              <a:rPr lang="pt-BR" b="1" dirty="0" err="1"/>
              <a:t>res.innerHTML</a:t>
            </a:r>
            <a:r>
              <a:rPr lang="pt-BR" b="1" dirty="0"/>
              <a:t> = "";</a:t>
            </a:r>
          </a:p>
          <a:p>
            <a:r>
              <a:rPr lang="pt-BR" b="1" dirty="0"/>
              <a:t>        vendedor = [];</a:t>
            </a:r>
          </a:p>
          <a:p>
            <a:r>
              <a:rPr lang="pt-BR" b="1" dirty="0"/>
              <a:t>        venda = [];</a:t>
            </a:r>
          </a:p>
          <a:p>
            <a:r>
              <a:rPr lang="pt-BR" b="1" dirty="0"/>
              <a:t>        desconto = [];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event.preventDefault</a:t>
            </a:r>
            <a:r>
              <a:rPr lang="pt-BR" b="1" dirty="0"/>
              <a:t>();</a:t>
            </a:r>
          </a:p>
          <a:p>
            <a:r>
              <a:rPr lang="pt-BR" b="1" dirty="0"/>
              <a:t>    }</a:t>
            </a:r>
          </a:p>
          <a:p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7568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82691" y="692696"/>
            <a:ext cx="2020104" cy="533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Parte </a:t>
            </a:r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JavaScript</a:t>
            </a: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11561" y="1124744"/>
            <a:ext cx="7560839" cy="525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b="1" dirty="0" smtClean="0"/>
              <a:t>Função Remover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    </a:t>
            </a:r>
            <a:r>
              <a:rPr lang="pt-BR" sz="1600" b="1" dirty="0" err="1"/>
              <a:t>function</a:t>
            </a:r>
            <a:r>
              <a:rPr lang="pt-BR" sz="1600" b="1" dirty="0"/>
              <a:t> </a:t>
            </a:r>
            <a:r>
              <a:rPr lang="pt-BR" sz="1600" b="1" dirty="0" err="1"/>
              <a:t>removerAnterior</a:t>
            </a:r>
            <a:r>
              <a:rPr lang="pt-BR" sz="1600" b="1" dirty="0"/>
              <a:t>() {</a:t>
            </a:r>
          </a:p>
          <a:p>
            <a:r>
              <a:rPr lang="pt-BR" sz="1600" b="1" dirty="0"/>
              <a:t>        </a:t>
            </a:r>
            <a:r>
              <a:rPr lang="pt-BR" sz="1600" b="1" dirty="0" err="1"/>
              <a:t>desconto.pop</a:t>
            </a:r>
            <a:r>
              <a:rPr lang="pt-BR" sz="1600" b="1" dirty="0"/>
              <a:t>();</a:t>
            </a:r>
          </a:p>
          <a:p>
            <a:r>
              <a:rPr lang="pt-BR" sz="1600" b="1" dirty="0"/>
              <a:t>        </a:t>
            </a:r>
            <a:r>
              <a:rPr lang="pt-BR" sz="1600" b="1" dirty="0" err="1"/>
              <a:t>vendedor.pop</a:t>
            </a:r>
            <a:r>
              <a:rPr lang="pt-BR" sz="1600" b="1" dirty="0"/>
              <a:t>();</a:t>
            </a:r>
          </a:p>
          <a:p>
            <a:r>
              <a:rPr lang="pt-BR" sz="1600" b="1" dirty="0"/>
              <a:t>        </a:t>
            </a:r>
            <a:r>
              <a:rPr lang="pt-BR" sz="1600" b="1" dirty="0" err="1"/>
              <a:t>venda.pop</a:t>
            </a:r>
            <a:r>
              <a:rPr lang="pt-BR" sz="1600" b="1" dirty="0"/>
              <a:t>();</a:t>
            </a:r>
          </a:p>
          <a:p>
            <a:r>
              <a:rPr lang="pt-BR" sz="1600" b="1" dirty="0"/>
              <a:t>        </a:t>
            </a:r>
            <a:r>
              <a:rPr lang="pt-BR" sz="1600" b="1" dirty="0" err="1"/>
              <a:t>res.innerHTML</a:t>
            </a:r>
            <a:r>
              <a:rPr lang="pt-BR" sz="1600" b="1" dirty="0"/>
              <a:t> = "";</a:t>
            </a:r>
          </a:p>
          <a:p>
            <a:r>
              <a:rPr lang="pt-BR" sz="1600" b="1" dirty="0"/>
              <a:t>        </a:t>
            </a:r>
            <a:r>
              <a:rPr lang="pt-BR" sz="1600" b="1" dirty="0" err="1"/>
              <a:t>res.innerHTML</a:t>
            </a:r>
            <a:r>
              <a:rPr lang="pt-BR" sz="1600" b="1" dirty="0"/>
              <a:t> += "&lt;p&gt;Id&lt;/p&gt;&lt;p&gt;Nome Vendedor&lt;/p&gt;&lt;p&gt;Valor&lt;/p&gt; &lt;p&gt;Desconto&lt;/p&gt;";</a:t>
            </a:r>
          </a:p>
          <a:p>
            <a:r>
              <a:rPr lang="pt-BR" sz="1600" b="1" dirty="0"/>
              <a:t>        for (i = 0; i &lt; </a:t>
            </a:r>
            <a:r>
              <a:rPr lang="pt-BR" sz="1600" b="1" dirty="0" err="1"/>
              <a:t>vendedor.length</a:t>
            </a:r>
            <a:r>
              <a:rPr lang="pt-BR" sz="1600" b="1" dirty="0"/>
              <a:t>; i++) {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let</a:t>
            </a:r>
            <a:r>
              <a:rPr lang="pt-BR" sz="1600" b="1" dirty="0"/>
              <a:t> o = i + 1;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res.innerHTML</a:t>
            </a:r>
            <a:r>
              <a:rPr lang="pt-BR" sz="1600" b="1" dirty="0"/>
              <a:t> += `&lt;p&gt;${o}&lt;/p&gt;&lt;p&gt;${vendedor[i]}&lt;/p&gt;&lt;p&gt;R$${venda[i].</a:t>
            </a:r>
            <a:r>
              <a:rPr lang="pt-BR" sz="1600" b="1" dirty="0" err="1"/>
              <a:t>toFixed</a:t>
            </a:r>
            <a:r>
              <a:rPr lang="pt-BR" sz="1600" b="1" dirty="0"/>
              <a:t>(2)}&lt;/p&gt;&lt;p&gt;R$${desconto[i].</a:t>
            </a:r>
            <a:r>
              <a:rPr lang="pt-BR" sz="1600" b="1" dirty="0" err="1"/>
              <a:t>toFixed</a:t>
            </a:r>
            <a:r>
              <a:rPr lang="pt-BR" sz="1600" b="1" dirty="0"/>
              <a:t>(2)}&lt;/p&gt;`;</a:t>
            </a:r>
          </a:p>
          <a:p>
            <a:r>
              <a:rPr lang="pt-BR" sz="1600" b="1" dirty="0"/>
              <a:t>        }</a:t>
            </a:r>
          </a:p>
          <a:p>
            <a:r>
              <a:rPr lang="pt-BR" sz="1600" b="1" dirty="0"/>
              <a:t>        </a:t>
            </a:r>
            <a:r>
              <a:rPr lang="pt-BR" sz="1600" b="1" dirty="0" err="1"/>
              <a:t>event.preventDefault</a:t>
            </a:r>
            <a:r>
              <a:rPr lang="pt-BR" sz="1600" b="1" dirty="0"/>
              <a:t>();</a:t>
            </a:r>
          </a:p>
          <a:p>
            <a:r>
              <a:rPr lang="pt-BR" sz="1600" b="1" dirty="0"/>
              <a:t>    }</a:t>
            </a:r>
          </a:p>
          <a:p>
            <a:r>
              <a:rPr lang="pt-BR" sz="1600" b="1" dirty="0"/>
              <a:t>&lt;/script&gt;</a:t>
            </a:r>
          </a:p>
          <a:p>
            <a:r>
              <a:rPr lang="pt-BR" b="1" dirty="0" smtClean="0"/>
              <a:t>     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773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82691" y="692696"/>
            <a:ext cx="2020104" cy="533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Parte </a:t>
            </a:r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JavaScript</a:t>
            </a: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11561" y="1124744"/>
            <a:ext cx="7560839" cy="525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b="1" dirty="0" smtClean="0"/>
              <a:t> </a:t>
            </a:r>
            <a:r>
              <a:rPr lang="pt-BR" b="1" dirty="0"/>
              <a:t>Explicação</a:t>
            </a:r>
            <a:r>
              <a:rPr lang="pt-BR" b="1" dirty="0" smtClean="0"/>
              <a:t>:</a:t>
            </a:r>
          </a:p>
          <a:p>
            <a:endParaRPr lang="pt-BR" dirty="0"/>
          </a:p>
          <a:p>
            <a:r>
              <a:rPr lang="pt-BR" b="1" dirty="0"/>
              <a:t>Função cadastrar:</a:t>
            </a:r>
            <a:r>
              <a:rPr lang="pt-BR" dirty="0"/>
              <a:t> Verifica se os campos estão preenchidos, calcula o desconto, armazena os dados e exibe na </a:t>
            </a:r>
            <a:r>
              <a:rPr lang="pt-BR" dirty="0" smtClean="0"/>
              <a:t>página utilizando a função nativa </a:t>
            </a:r>
            <a:r>
              <a:rPr lang="pt-BR" dirty="0" err="1" smtClean="0"/>
              <a:t>push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Função limpar:</a:t>
            </a:r>
            <a:r>
              <a:rPr lang="pt-BR" dirty="0"/>
              <a:t> Limpa todas as variáveis e a </a:t>
            </a:r>
            <a:r>
              <a:rPr lang="pt-BR" dirty="0" smtClean="0"/>
              <a:t>tela inicializando os vetores com valores em branco.</a:t>
            </a:r>
          </a:p>
          <a:p>
            <a:endParaRPr lang="pt-BR" dirty="0"/>
          </a:p>
          <a:p>
            <a:r>
              <a:rPr lang="pt-BR" b="1" dirty="0"/>
              <a:t>Função </a:t>
            </a:r>
            <a:r>
              <a:rPr lang="pt-BR" b="1" dirty="0" err="1"/>
              <a:t>removerAnterior</a:t>
            </a:r>
            <a:r>
              <a:rPr lang="pt-BR" b="1" dirty="0"/>
              <a:t>:</a:t>
            </a:r>
            <a:r>
              <a:rPr lang="pt-BR" dirty="0"/>
              <a:t> Remove a última entrada </a:t>
            </a:r>
            <a:r>
              <a:rPr lang="pt-BR" dirty="0" smtClean="0"/>
              <a:t>adicionada </a:t>
            </a:r>
            <a:r>
              <a:rPr lang="pt-BR" dirty="0"/>
              <a:t>utilizando a função nativa </a:t>
            </a:r>
            <a:r>
              <a:rPr lang="pt-BR" dirty="0" smtClean="0"/>
              <a:t>pop.</a:t>
            </a:r>
          </a:p>
          <a:p>
            <a:endParaRPr lang="pt-BR" dirty="0"/>
          </a:p>
          <a:p>
            <a:r>
              <a:rPr lang="pt-BR" b="1" dirty="0"/>
              <a:t>Exercício Prático</a:t>
            </a:r>
          </a:p>
          <a:p>
            <a:r>
              <a:rPr lang="pt-BR" dirty="0"/>
              <a:t>Peça aos alunos que repliquem o código e façam alterações, como:</a:t>
            </a:r>
          </a:p>
          <a:p>
            <a:r>
              <a:rPr lang="pt-BR" dirty="0"/>
              <a:t>Adicionar mais campos ao formulário.</a:t>
            </a:r>
          </a:p>
          <a:p>
            <a:r>
              <a:rPr lang="pt-BR" dirty="0"/>
              <a:t>Implementar uma validação mais avançada nos campos de entrada.</a:t>
            </a:r>
          </a:p>
          <a:p>
            <a:r>
              <a:rPr lang="pt-BR" dirty="0"/>
              <a:t>Melhorar a apresentação da tabela de resultados com CSS.</a:t>
            </a:r>
          </a:p>
          <a:p>
            <a:r>
              <a:rPr lang="pt-BR" b="1" dirty="0" smtClean="0"/>
              <a:t>     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128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890</Words>
  <Application>Microsoft Office PowerPoint</Application>
  <PresentationFormat>Apresentação na tela (4:3)</PresentationFormat>
  <Paragraphs>133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Desenvolvimento de um Formulário Interativo em HTML, CSS e JavaScript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(IA)</dc:title>
  <dc:creator>jes73</dc:creator>
  <cp:lastModifiedBy>jes73</cp:lastModifiedBy>
  <cp:revision>35</cp:revision>
  <dcterms:created xsi:type="dcterms:W3CDTF">2024-02-28T17:59:30Z</dcterms:created>
  <dcterms:modified xsi:type="dcterms:W3CDTF">2024-08-27T19:30:53Z</dcterms:modified>
</cp:coreProperties>
</file>