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666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3779912" y="6382297"/>
            <a:ext cx="186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pt-BR" sz="1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Professor Joao Evangelista</a:t>
            </a:r>
            <a:br>
              <a:rPr lang="pt-BR" altLang="pt-BR" sz="1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</a:br>
            <a:r>
              <a:rPr lang="pt-BR" altLang="pt-BR" sz="1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joao.souza@p.ucb.br</a:t>
            </a:r>
            <a:endParaRPr lang="pt-BR" altLang="pt-BR" sz="12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4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6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0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03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0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8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IA INTELICENGIA ARTIFICIAL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B22F-7077-45C5-A6F8-B1106A038B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0" y="19228"/>
            <a:ext cx="281305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rofessorjoaoevangelist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816424" cy="298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08227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/>
              <a:t>Node </a:t>
            </a:r>
            <a:r>
              <a:rPr lang="pt-BR" b="1" dirty="0" err="1"/>
              <a:t>js</a:t>
            </a:r>
            <a:r>
              <a:rPr lang="pt-BR" b="1" dirty="0"/>
              <a:t> e Java </a:t>
            </a:r>
            <a:r>
              <a:rPr lang="pt-BR" b="1" dirty="0" smtClean="0"/>
              <a:t>Script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3067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6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38286" y="620688"/>
            <a:ext cx="1022395" cy="1118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 smtClean="0"/>
              <a:t>Conceito</a:t>
            </a:r>
            <a:endParaRPr lang="pt-BR" b="1" dirty="0"/>
          </a:p>
          <a:p>
            <a:pPr algn="ctr">
              <a:lnSpc>
                <a:spcPts val="4000"/>
              </a:lnSpc>
            </a:pP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5536" y="1484784"/>
            <a:ext cx="813690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smtClean="0"/>
              <a:t>Node </a:t>
            </a:r>
            <a:r>
              <a:rPr lang="pt-BR" sz="2000" b="1" dirty="0" err="1" smtClean="0"/>
              <a:t>js</a:t>
            </a:r>
            <a:r>
              <a:rPr lang="pt-BR" sz="2000" b="1" dirty="0"/>
              <a:t> </a:t>
            </a:r>
            <a:r>
              <a:rPr lang="pt-BR" sz="2000" dirty="0" smtClean="0"/>
              <a:t>é </a:t>
            </a:r>
            <a:r>
              <a:rPr lang="pt-BR" sz="2000" dirty="0"/>
              <a:t>a ferramenta que vai nos entregar a capacidade de interpretar código </a:t>
            </a:r>
            <a:r>
              <a:rPr lang="pt-BR" sz="2000" dirty="0" err="1"/>
              <a:t>JavaScript</a:t>
            </a:r>
            <a:r>
              <a:rPr lang="pt-BR" sz="2000" dirty="0"/>
              <a:t>, de maneira bem similar ao navegador. Quando executamos um comando escrito em </a:t>
            </a:r>
            <a:r>
              <a:rPr lang="pt-BR" sz="2000" dirty="0" err="1"/>
              <a:t>JavaScript</a:t>
            </a:r>
            <a:r>
              <a:rPr lang="pt-BR" sz="2000" dirty="0"/>
              <a:t>, o Node. </a:t>
            </a:r>
            <a:r>
              <a:rPr lang="pt-BR" sz="2000" dirty="0" err="1"/>
              <a:t>js</a:t>
            </a:r>
            <a:r>
              <a:rPr lang="pt-BR" sz="2000" dirty="0"/>
              <a:t> interpreta esse comando e faz a sua conversão para a linguagem de máquina a ser executada pelo computador.</a:t>
            </a:r>
          </a:p>
          <a:p>
            <a:pPr algn="just"/>
            <a:r>
              <a:rPr lang="pt-BR" sz="1400" dirty="0" smtClean="0"/>
              <a:t>.</a:t>
            </a:r>
            <a:endParaRPr lang="pt-BR" sz="1400" dirty="0"/>
          </a:p>
          <a:p>
            <a:pPr algn="just"/>
            <a:r>
              <a:rPr lang="pt-BR" b="1" dirty="0" smtClean="0"/>
              <a:t>Pratica</a:t>
            </a:r>
            <a:endParaRPr lang="pt-BR" b="1" dirty="0"/>
          </a:p>
          <a:p>
            <a:pPr algn="just"/>
            <a:r>
              <a:rPr lang="pt-BR" b="1" dirty="0"/>
              <a:t>Crie um diretório para o seu projeto </a:t>
            </a:r>
            <a:endParaRPr lang="pt-BR" b="1" dirty="0" smtClean="0"/>
          </a:p>
          <a:p>
            <a:pPr algn="just"/>
            <a:r>
              <a:rPr lang="pt-BR" dirty="0" smtClean="0"/>
              <a:t>Soma acesse o mesmo pelo </a:t>
            </a:r>
            <a:r>
              <a:rPr lang="pt-BR" dirty="0" err="1" smtClean="0"/>
              <a:t>vscode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Iniciando </a:t>
            </a:r>
            <a:r>
              <a:rPr lang="pt-BR" b="1" dirty="0"/>
              <a:t>um projeto Node</a:t>
            </a:r>
            <a:r>
              <a:rPr lang="pt-BR" dirty="0" smtClean="0"/>
              <a:t>: para iniciar basta dar </a:t>
            </a:r>
            <a:r>
              <a:rPr lang="pt-BR" dirty="0"/>
              <a:t>o comando </a:t>
            </a:r>
          </a:p>
          <a:p>
            <a:pPr algn="just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</a:t>
            </a:r>
            <a:r>
              <a:rPr lang="pt-BR" dirty="0" smtClean="0"/>
              <a:t>-y estando dentro da pasta do Projeto.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b="1" dirty="0" err="1" smtClean="0"/>
              <a:t>npm</a:t>
            </a:r>
            <a:r>
              <a:rPr lang="pt-BR" dirty="0" smtClean="0"/>
              <a:t>: é um gerenciador de pacotes para auxiliar na instalação de itens dos seus projetos</a:t>
            </a:r>
            <a:r>
              <a:rPr lang="pt-BR" sz="1400" dirty="0" smtClean="0"/>
              <a:t>.</a:t>
            </a:r>
          </a:p>
          <a:p>
            <a:pPr algn="just"/>
            <a:r>
              <a:rPr lang="pt-BR" dirty="0" smtClean="0"/>
              <a:t>Vamos instalar o </a:t>
            </a:r>
            <a:r>
              <a:rPr lang="pt-BR" dirty="0" err="1" smtClean="0"/>
              <a:t>express</a:t>
            </a:r>
            <a:r>
              <a:rPr lang="pt-BR" dirty="0" smtClean="0"/>
              <a:t> que serve </a:t>
            </a:r>
            <a:r>
              <a:rPr lang="pt-BR" dirty="0"/>
              <a:t>para criarmos as rotas do </a:t>
            </a:r>
            <a:r>
              <a:rPr lang="pt-BR" dirty="0" smtClean="0"/>
              <a:t>nosso </a:t>
            </a:r>
            <a:r>
              <a:rPr lang="pt-BR" dirty="0"/>
              <a:t>aplicativo.</a:t>
            </a:r>
          </a:p>
          <a:p>
            <a:pPr algn="just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express</a:t>
            </a:r>
            <a:endParaRPr lang="pt-BR" dirty="0"/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067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49090" y="476672"/>
            <a:ext cx="902811" cy="1118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 smtClean="0"/>
              <a:t>Node </a:t>
            </a:r>
            <a:r>
              <a:rPr lang="pt-BR" b="1" dirty="0" err="1" smtClean="0"/>
              <a:t>js</a:t>
            </a:r>
            <a:endParaRPr lang="pt-BR" b="1" dirty="0"/>
          </a:p>
          <a:p>
            <a:pPr algn="ctr">
              <a:lnSpc>
                <a:spcPts val="4000"/>
              </a:lnSpc>
            </a:pP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206" y="1300112"/>
            <a:ext cx="85327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000" b="1" dirty="0" smtClean="0"/>
              <a:t>Vamos verificar </a:t>
            </a:r>
            <a:r>
              <a:rPr lang="pt-BR" sz="2000" b="1" dirty="0"/>
              <a:t>se o servidor esta ativo</a:t>
            </a:r>
          </a:p>
          <a:p>
            <a:pPr>
              <a:defRPr/>
            </a:pPr>
            <a:endParaRPr lang="pt-BR" sz="2000" b="1" dirty="0"/>
          </a:p>
          <a:p>
            <a:pPr>
              <a:defRPr/>
            </a:pPr>
            <a:r>
              <a:rPr lang="pt-BR" sz="2000" b="1" dirty="0"/>
              <a:t>crie um arquivo chamador verifica.js </a:t>
            </a:r>
            <a:r>
              <a:rPr lang="pt-BR" sz="2000" b="1" dirty="0" smtClean="0"/>
              <a:t> e </a:t>
            </a:r>
            <a:r>
              <a:rPr lang="pt-BR" sz="2000" b="1" dirty="0"/>
              <a:t>coloque o seguinte </a:t>
            </a:r>
            <a:r>
              <a:rPr lang="pt-BR" sz="2000" b="1" dirty="0" err="1"/>
              <a:t>codigo</a:t>
            </a:r>
            <a:r>
              <a:rPr lang="pt-BR" sz="2000" b="1" dirty="0"/>
              <a:t>:</a:t>
            </a:r>
          </a:p>
          <a:p>
            <a:pPr>
              <a:defRPr/>
            </a:pPr>
            <a:endParaRPr lang="pt-BR" sz="2000" b="1" dirty="0"/>
          </a:p>
          <a:p>
            <a:pPr>
              <a:defRPr/>
            </a:pPr>
            <a:r>
              <a:rPr lang="pt-BR" sz="2000" dirty="0" err="1"/>
              <a:t>const</a:t>
            </a:r>
            <a:r>
              <a:rPr lang="pt-BR" sz="2000" dirty="0"/>
              <a:t> </a:t>
            </a:r>
            <a:r>
              <a:rPr lang="pt-BR" sz="2000" dirty="0" err="1"/>
              <a:t>express</a:t>
            </a:r>
            <a:r>
              <a:rPr lang="pt-BR" sz="2000" dirty="0"/>
              <a:t> = </a:t>
            </a:r>
            <a:r>
              <a:rPr lang="pt-BR" sz="2000" dirty="0" err="1"/>
              <a:t>require</a:t>
            </a:r>
            <a:r>
              <a:rPr lang="pt-BR" sz="2000" dirty="0"/>
              <a:t>('</a:t>
            </a:r>
            <a:r>
              <a:rPr lang="pt-BR" sz="2000" dirty="0" err="1"/>
              <a:t>express</a:t>
            </a:r>
            <a:r>
              <a:rPr lang="pt-BR" sz="2000" dirty="0"/>
              <a:t>');</a:t>
            </a:r>
          </a:p>
          <a:p>
            <a:pPr>
              <a:defRPr/>
            </a:pPr>
            <a:r>
              <a:rPr lang="pt-BR" sz="2000" dirty="0" err="1"/>
              <a:t>const</a:t>
            </a:r>
            <a:r>
              <a:rPr lang="pt-BR" sz="2000" dirty="0"/>
              <a:t> </a:t>
            </a:r>
            <a:r>
              <a:rPr lang="pt-BR" sz="2000" dirty="0" err="1"/>
              <a:t>app</a:t>
            </a:r>
            <a:r>
              <a:rPr lang="pt-BR" sz="2000" dirty="0"/>
              <a:t> = </a:t>
            </a:r>
            <a:r>
              <a:rPr lang="pt-BR" sz="2000" dirty="0" err="1"/>
              <a:t>express</a:t>
            </a:r>
            <a:r>
              <a:rPr lang="pt-BR" sz="2000" dirty="0"/>
              <a:t>();</a:t>
            </a:r>
          </a:p>
          <a:p>
            <a:pPr>
              <a:defRPr/>
            </a:pPr>
            <a:r>
              <a:rPr lang="pt-BR" sz="2000" dirty="0" err="1"/>
              <a:t>const</a:t>
            </a:r>
            <a:r>
              <a:rPr lang="pt-BR" sz="2000" dirty="0"/>
              <a:t> path = </a:t>
            </a:r>
            <a:r>
              <a:rPr lang="pt-BR" sz="2000" dirty="0" err="1"/>
              <a:t>require</a:t>
            </a:r>
            <a:r>
              <a:rPr lang="pt-BR" sz="2000" dirty="0"/>
              <a:t>('path');</a:t>
            </a:r>
          </a:p>
          <a:p>
            <a:pPr>
              <a:defRPr/>
            </a:pPr>
            <a:endParaRPr lang="pt-BR" sz="2000" dirty="0"/>
          </a:p>
          <a:p>
            <a:pPr>
              <a:defRPr/>
            </a:pPr>
            <a:r>
              <a:rPr lang="pt-BR" sz="2000" dirty="0" err="1"/>
              <a:t>const</a:t>
            </a:r>
            <a:r>
              <a:rPr lang="pt-BR" sz="2000" dirty="0"/>
              <a:t> PORT = </a:t>
            </a:r>
            <a:r>
              <a:rPr lang="pt-BR" sz="2000" dirty="0" err="1"/>
              <a:t>process.env.PORT</a:t>
            </a:r>
            <a:r>
              <a:rPr lang="pt-BR" sz="2000" dirty="0"/>
              <a:t> || 3000;</a:t>
            </a:r>
          </a:p>
          <a:p>
            <a:pPr>
              <a:defRPr/>
            </a:pPr>
            <a:r>
              <a:rPr lang="pt-BR" sz="2000" dirty="0" err="1"/>
              <a:t>app.listen</a:t>
            </a:r>
            <a:r>
              <a:rPr lang="pt-BR" sz="2000" dirty="0"/>
              <a:t>(PORT, () =&gt; console.log(`Servidor rodando na porta ${PORT}`));</a:t>
            </a:r>
          </a:p>
          <a:p>
            <a:pPr>
              <a:defRPr/>
            </a:pPr>
            <a:r>
              <a:rPr lang="pt-BR" sz="2000" dirty="0"/>
              <a:t>console.log('Servidor iniciado com sucesso!');</a:t>
            </a:r>
          </a:p>
          <a:p>
            <a:pPr>
              <a:defRPr/>
            </a:pPr>
            <a:endParaRPr lang="pt-BR" sz="2000" b="1" dirty="0"/>
          </a:p>
          <a:p>
            <a:pPr>
              <a:defRPr/>
            </a:pPr>
            <a:r>
              <a:rPr lang="pt-BR" sz="2000" b="1" dirty="0" smtClean="0"/>
              <a:t>Agora </a:t>
            </a:r>
            <a:r>
              <a:rPr lang="pt-BR" sz="2000" b="1" dirty="0"/>
              <a:t>para testar basta executar o arquivo da seguinte </a:t>
            </a:r>
            <a:r>
              <a:rPr lang="pt-BR" sz="2000" b="1" dirty="0" smtClean="0"/>
              <a:t>forma</a:t>
            </a:r>
            <a:r>
              <a:rPr lang="pt-BR" sz="2000" b="1" dirty="0"/>
              <a:t>:</a:t>
            </a:r>
          </a:p>
          <a:p>
            <a:pPr>
              <a:defRPr/>
            </a:pPr>
            <a:r>
              <a:rPr lang="pt-BR" sz="2000" dirty="0" smtClean="0"/>
              <a:t>node </a:t>
            </a:r>
            <a:r>
              <a:rPr lang="pt-BR" sz="2000" dirty="0"/>
              <a:t>verifica.js</a:t>
            </a:r>
          </a:p>
          <a:p>
            <a:pPr>
              <a:defRPr/>
            </a:pPr>
            <a:endParaRPr lang="pt-BR" sz="2000" b="1" dirty="0"/>
          </a:p>
          <a:p>
            <a:pPr>
              <a:defRPr/>
            </a:pPr>
            <a:r>
              <a:rPr lang="pt-BR" sz="2000" b="1" dirty="0"/>
              <a:t>Após o teste </a:t>
            </a:r>
            <a:r>
              <a:rPr lang="pt-BR" sz="2000" b="1" dirty="0" smtClean="0"/>
              <a:t>não </a:t>
            </a:r>
            <a:r>
              <a:rPr lang="pt-BR" sz="2000" b="1" dirty="0"/>
              <a:t>esqueça de parar esta instancia do servidor, caso contrario dará erro na </a:t>
            </a:r>
            <a:r>
              <a:rPr lang="pt-BR" sz="2000" b="1" dirty="0" smtClean="0"/>
              <a:t>próxima </a:t>
            </a:r>
            <a:r>
              <a:rPr lang="pt-BR" sz="2000" b="1" dirty="0"/>
              <a:t>aplicação pois  a porta já</a:t>
            </a:r>
          </a:p>
          <a:p>
            <a:pPr>
              <a:defRPr/>
            </a:pPr>
            <a:r>
              <a:rPr lang="pt-BR" sz="2000" b="1" dirty="0"/>
              <a:t>estará em uso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8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9584" y="1196752"/>
            <a:ext cx="8136904" cy="25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pt-BR" b="1" dirty="0" smtClean="0"/>
              <a:t>rie </a:t>
            </a:r>
            <a:r>
              <a:rPr lang="pt-BR" b="1" dirty="0"/>
              <a:t>um arquivo index.js e adicione o seguinte código: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1200" dirty="0" err="1" smtClean="0"/>
              <a:t>const</a:t>
            </a:r>
            <a:r>
              <a:rPr lang="pt-BR" sz="1200" dirty="0" smtClean="0"/>
              <a:t> </a:t>
            </a:r>
            <a:r>
              <a:rPr lang="pt-BR" sz="1200" dirty="0" err="1"/>
              <a:t>express</a:t>
            </a:r>
            <a:r>
              <a:rPr lang="pt-BR" sz="1200" dirty="0"/>
              <a:t> = </a:t>
            </a:r>
            <a:r>
              <a:rPr lang="pt-BR" sz="1200" dirty="0" err="1"/>
              <a:t>require</a:t>
            </a:r>
            <a:r>
              <a:rPr lang="pt-BR" sz="1200" dirty="0"/>
              <a:t>('</a:t>
            </a:r>
            <a:r>
              <a:rPr lang="pt-BR" sz="1200" dirty="0" err="1"/>
              <a:t>express</a:t>
            </a:r>
            <a:r>
              <a:rPr lang="pt-BR" sz="1200" dirty="0"/>
              <a:t>');</a:t>
            </a:r>
          </a:p>
          <a:p>
            <a:pPr>
              <a:spcBef>
                <a:spcPct val="20000"/>
              </a:spcBef>
              <a:defRPr/>
            </a:pPr>
            <a:r>
              <a:rPr lang="pt-BR" sz="1200" dirty="0" err="1"/>
              <a:t>const</a:t>
            </a:r>
            <a:r>
              <a:rPr lang="pt-BR" sz="1200" dirty="0"/>
              <a:t> </a:t>
            </a:r>
            <a:r>
              <a:rPr lang="pt-BR" sz="1200" dirty="0" err="1"/>
              <a:t>app</a:t>
            </a:r>
            <a:r>
              <a:rPr lang="pt-BR" sz="1200" dirty="0"/>
              <a:t> = </a:t>
            </a:r>
            <a:r>
              <a:rPr lang="pt-BR" sz="1200" dirty="0" err="1"/>
              <a:t>express</a:t>
            </a:r>
            <a:r>
              <a:rPr lang="pt-BR" sz="1200" dirty="0"/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pt-BR" sz="1200" dirty="0" err="1"/>
              <a:t>const</a:t>
            </a:r>
            <a:r>
              <a:rPr lang="pt-BR" sz="1200" dirty="0"/>
              <a:t> path = </a:t>
            </a:r>
            <a:r>
              <a:rPr lang="pt-BR" sz="1200" dirty="0" err="1"/>
              <a:t>require</a:t>
            </a:r>
            <a:r>
              <a:rPr lang="pt-BR" sz="1200" dirty="0"/>
              <a:t>('path');</a:t>
            </a:r>
          </a:p>
          <a:p>
            <a:pPr>
              <a:spcBef>
                <a:spcPct val="20000"/>
              </a:spcBef>
              <a:defRPr/>
            </a:pPr>
            <a:r>
              <a:rPr lang="pt-BR" sz="1200" dirty="0" smtClean="0"/>
              <a:t>// </a:t>
            </a:r>
            <a:r>
              <a:rPr lang="pt-BR" sz="1200" dirty="0"/>
              <a:t>Configurando o Express para usar arquivos estáticos (HTML, CSS, </a:t>
            </a:r>
            <a:r>
              <a:rPr lang="pt-BR" sz="1200" dirty="0" err="1"/>
              <a:t>JavaScript</a:t>
            </a:r>
            <a:r>
              <a:rPr lang="pt-BR" sz="1200" dirty="0"/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pt-BR" sz="1200" dirty="0" err="1"/>
              <a:t>app.use</a:t>
            </a:r>
            <a:r>
              <a:rPr lang="pt-BR" sz="1200" dirty="0"/>
              <a:t>(</a:t>
            </a:r>
            <a:r>
              <a:rPr lang="pt-BR" sz="1200" dirty="0" err="1"/>
              <a:t>express.static</a:t>
            </a:r>
            <a:r>
              <a:rPr lang="pt-BR" sz="1200" dirty="0"/>
              <a:t>(</a:t>
            </a:r>
            <a:r>
              <a:rPr lang="pt-BR" sz="1200" dirty="0" err="1"/>
              <a:t>path.join</a:t>
            </a:r>
            <a:r>
              <a:rPr lang="pt-BR" sz="1200" dirty="0"/>
              <a:t>(__</a:t>
            </a:r>
            <a:r>
              <a:rPr lang="pt-BR" sz="1200" dirty="0" err="1"/>
              <a:t>dirname</a:t>
            </a:r>
            <a:r>
              <a:rPr lang="pt-BR" sz="1200" dirty="0"/>
              <a:t>, '</a:t>
            </a:r>
            <a:r>
              <a:rPr lang="pt-BR" sz="1200" dirty="0" err="1"/>
              <a:t>public</a:t>
            </a:r>
            <a:r>
              <a:rPr lang="pt-BR" sz="1200" dirty="0"/>
              <a:t>')));</a:t>
            </a:r>
          </a:p>
          <a:p>
            <a:pPr>
              <a:spcBef>
                <a:spcPct val="20000"/>
              </a:spcBef>
              <a:defRPr/>
            </a:pPr>
            <a:r>
              <a:rPr lang="pt-BR" sz="1200" dirty="0" smtClean="0"/>
              <a:t>// </a:t>
            </a:r>
            <a:r>
              <a:rPr lang="pt-BR" sz="1200" dirty="0"/>
              <a:t>Rota para a página inicial</a:t>
            </a:r>
          </a:p>
          <a:p>
            <a:pPr>
              <a:spcBef>
                <a:spcPct val="20000"/>
              </a:spcBef>
              <a:defRPr/>
            </a:pPr>
            <a:r>
              <a:rPr lang="pt-BR" sz="1200" dirty="0" err="1"/>
              <a:t>app.get</a:t>
            </a:r>
            <a:r>
              <a:rPr lang="pt-BR" sz="1200" dirty="0"/>
              <a:t>('/', (</a:t>
            </a:r>
            <a:r>
              <a:rPr lang="pt-BR" sz="1200" dirty="0" err="1"/>
              <a:t>req</a:t>
            </a:r>
            <a:r>
              <a:rPr lang="pt-BR" sz="1200" dirty="0"/>
              <a:t>, res) =&gt; {</a:t>
            </a:r>
          </a:p>
          <a:p>
            <a:pPr>
              <a:spcBef>
                <a:spcPct val="20000"/>
              </a:spcBef>
              <a:defRPr/>
            </a:pPr>
            <a:r>
              <a:rPr lang="pt-BR" sz="1200" dirty="0"/>
              <a:t>  </a:t>
            </a:r>
            <a:r>
              <a:rPr lang="pt-BR" sz="1200" dirty="0" err="1"/>
              <a:t>res.sendFile</a:t>
            </a:r>
            <a:r>
              <a:rPr lang="pt-BR" sz="1200" dirty="0"/>
              <a:t>(</a:t>
            </a:r>
            <a:r>
              <a:rPr lang="pt-BR" sz="1200" dirty="0" err="1"/>
              <a:t>path.join</a:t>
            </a:r>
            <a:r>
              <a:rPr lang="pt-BR" sz="1200" dirty="0"/>
              <a:t>(__</a:t>
            </a:r>
            <a:r>
              <a:rPr lang="pt-BR" sz="1200" dirty="0" err="1"/>
              <a:t>dirname</a:t>
            </a:r>
            <a:r>
              <a:rPr lang="pt-BR" sz="1200" dirty="0"/>
              <a:t>, '</a:t>
            </a:r>
            <a:r>
              <a:rPr lang="pt-BR" sz="1200" dirty="0" err="1"/>
              <a:t>public</a:t>
            </a:r>
            <a:r>
              <a:rPr lang="pt-BR" sz="1200" dirty="0"/>
              <a:t>', 'index.html'));</a:t>
            </a:r>
          </a:p>
          <a:p>
            <a:pPr>
              <a:spcBef>
                <a:spcPct val="20000"/>
              </a:spcBef>
              <a:defRPr/>
            </a:pPr>
            <a:r>
              <a:rPr lang="pt-BR" sz="1200" dirty="0"/>
              <a:t>});</a:t>
            </a:r>
          </a:p>
          <a:p>
            <a:pPr>
              <a:spcBef>
                <a:spcPct val="20000"/>
              </a:spcBef>
              <a:defRPr/>
            </a:pPr>
            <a:r>
              <a:rPr lang="pt-BR" sz="1200" dirty="0" smtClean="0"/>
              <a:t>// </a:t>
            </a:r>
            <a:r>
              <a:rPr lang="pt-BR" sz="1200" dirty="0"/>
              <a:t>Rota para a </a:t>
            </a:r>
            <a:r>
              <a:rPr lang="pt-BR" sz="1200" dirty="0" smtClean="0"/>
              <a:t>soma</a:t>
            </a:r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2746492" y="692696"/>
            <a:ext cx="3092513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Criando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o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Primeiro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Projeto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466260" y="2564904"/>
            <a:ext cx="4572000" cy="44196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sz="1400" dirty="0" err="1"/>
              <a:t>app.get</a:t>
            </a:r>
            <a:r>
              <a:rPr lang="pt-BR" sz="1400" dirty="0"/>
              <a:t>('/somar', (</a:t>
            </a:r>
            <a:r>
              <a:rPr lang="pt-BR" sz="1400" dirty="0" err="1"/>
              <a:t>req</a:t>
            </a:r>
            <a:r>
              <a:rPr lang="pt-BR" sz="1400" dirty="0"/>
              <a:t>, res) =&gt; {</a:t>
            </a:r>
          </a:p>
          <a:p>
            <a:pPr>
              <a:spcBef>
                <a:spcPct val="20000"/>
              </a:spcBef>
              <a:defRPr/>
            </a:pPr>
            <a:r>
              <a:rPr lang="pt-BR" sz="1400" dirty="0"/>
              <a:t>  // Recuperando os números enviados pelo formulário</a:t>
            </a:r>
          </a:p>
          <a:p>
            <a:pPr>
              <a:spcBef>
                <a:spcPct val="20000"/>
              </a:spcBef>
              <a:defRPr/>
            </a:pPr>
            <a:r>
              <a:rPr lang="pt-BR" sz="1400" dirty="0"/>
              <a:t>  </a:t>
            </a:r>
            <a:r>
              <a:rPr lang="pt-BR" sz="1400" dirty="0" err="1"/>
              <a:t>const</a:t>
            </a:r>
            <a:r>
              <a:rPr lang="pt-BR" sz="1400" dirty="0"/>
              <a:t> num1 = </a:t>
            </a:r>
            <a:r>
              <a:rPr lang="pt-BR" sz="1400" dirty="0" err="1"/>
              <a:t>parseFloat</a:t>
            </a:r>
            <a:r>
              <a:rPr lang="pt-BR" sz="1400" dirty="0"/>
              <a:t>(req.query.num1);</a:t>
            </a:r>
          </a:p>
          <a:p>
            <a:pPr>
              <a:spcBef>
                <a:spcPct val="20000"/>
              </a:spcBef>
              <a:defRPr/>
            </a:pPr>
            <a:r>
              <a:rPr lang="pt-BR" sz="1400" dirty="0"/>
              <a:t>  </a:t>
            </a:r>
            <a:r>
              <a:rPr lang="pt-BR" sz="1400" dirty="0" err="1"/>
              <a:t>const</a:t>
            </a:r>
            <a:r>
              <a:rPr lang="pt-BR" sz="1400" dirty="0"/>
              <a:t> num2 = </a:t>
            </a:r>
            <a:r>
              <a:rPr lang="pt-BR" sz="1400" dirty="0" err="1"/>
              <a:t>parseFloat</a:t>
            </a:r>
            <a:r>
              <a:rPr lang="pt-BR" sz="1400" dirty="0"/>
              <a:t>(req.query.num2);</a:t>
            </a:r>
          </a:p>
          <a:p>
            <a:pPr>
              <a:spcBef>
                <a:spcPct val="20000"/>
              </a:spcBef>
              <a:defRPr/>
            </a:pPr>
            <a:endParaRPr lang="pt-BR" sz="1400" dirty="0"/>
          </a:p>
          <a:p>
            <a:pPr>
              <a:spcBef>
                <a:spcPct val="20000"/>
              </a:spcBef>
              <a:defRPr/>
            </a:pPr>
            <a:r>
              <a:rPr lang="pt-BR" sz="1400" dirty="0"/>
              <a:t>  // Realizando a soma</a:t>
            </a:r>
          </a:p>
          <a:p>
            <a:pPr>
              <a:spcBef>
                <a:spcPct val="20000"/>
              </a:spcBef>
              <a:defRPr/>
            </a:pPr>
            <a:r>
              <a:rPr lang="pt-BR" sz="1400" dirty="0"/>
              <a:t>  </a:t>
            </a:r>
            <a:r>
              <a:rPr lang="pt-BR" sz="1400" dirty="0" err="1"/>
              <a:t>const</a:t>
            </a:r>
            <a:r>
              <a:rPr lang="pt-BR" sz="1400" dirty="0"/>
              <a:t> resultado = num1 + num2;</a:t>
            </a:r>
          </a:p>
          <a:p>
            <a:pPr>
              <a:spcBef>
                <a:spcPct val="20000"/>
              </a:spcBef>
              <a:defRPr/>
            </a:pPr>
            <a:endParaRPr lang="pt-BR" sz="1400" dirty="0"/>
          </a:p>
          <a:p>
            <a:pPr>
              <a:spcBef>
                <a:spcPct val="20000"/>
              </a:spcBef>
              <a:defRPr/>
            </a:pPr>
            <a:r>
              <a:rPr lang="pt-BR" sz="1400" dirty="0"/>
              <a:t>  // Enviando o resultado como resposta</a:t>
            </a:r>
          </a:p>
          <a:p>
            <a:pPr>
              <a:spcBef>
                <a:spcPct val="20000"/>
              </a:spcBef>
              <a:defRPr/>
            </a:pPr>
            <a:r>
              <a:rPr lang="pt-BR" sz="1400" dirty="0"/>
              <a:t>  </a:t>
            </a:r>
            <a:r>
              <a:rPr lang="pt-BR" sz="1400" dirty="0" err="1"/>
              <a:t>res.send</a:t>
            </a:r>
            <a:r>
              <a:rPr lang="pt-BR" sz="1400" dirty="0"/>
              <a:t>(`A soma de ${num1} e ${num2} é ${resultado}`);</a:t>
            </a:r>
          </a:p>
          <a:p>
            <a:pPr>
              <a:spcBef>
                <a:spcPct val="20000"/>
              </a:spcBef>
              <a:defRPr/>
            </a:pPr>
            <a:r>
              <a:rPr lang="pt-BR" sz="1400" dirty="0"/>
              <a:t>});</a:t>
            </a:r>
          </a:p>
          <a:p>
            <a:pPr>
              <a:spcBef>
                <a:spcPct val="20000"/>
              </a:spcBef>
              <a:defRPr/>
            </a:pPr>
            <a:endParaRPr lang="pt-BR" sz="1400" dirty="0"/>
          </a:p>
          <a:p>
            <a:pPr>
              <a:spcBef>
                <a:spcPct val="20000"/>
              </a:spcBef>
              <a:defRPr/>
            </a:pPr>
            <a:r>
              <a:rPr lang="pt-BR" sz="1400" dirty="0"/>
              <a:t>// Iniciando o servidor na porta 3000</a:t>
            </a:r>
          </a:p>
          <a:p>
            <a:pPr>
              <a:spcBef>
                <a:spcPct val="20000"/>
              </a:spcBef>
              <a:defRPr/>
            </a:pPr>
            <a:r>
              <a:rPr lang="pt-BR" sz="1400" dirty="0" err="1"/>
              <a:t>const</a:t>
            </a:r>
            <a:r>
              <a:rPr lang="pt-BR" sz="1400" dirty="0"/>
              <a:t> PORT = </a:t>
            </a:r>
            <a:r>
              <a:rPr lang="pt-BR" sz="1400" dirty="0" err="1"/>
              <a:t>process.env.PORT</a:t>
            </a:r>
            <a:r>
              <a:rPr lang="pt-BR" sz="1400" dirty="0"/>
              <a:t> || 3000;</a:t>
            </a:r>
          </a:p>
          <a:p>
            <a:pPr>
              <a:spcBef>
                <a:spcPct val="20000"/>
              </a:spcBef>
              <a:defRPr/>
            </a:pPr>
            <a:r>
              <a:rPr lang="pt-BR" sz="1400" dirty="0" err="1"/>
              <a:t>app.listen</a:t>
            </a:r>
            <a:r>
              <a:rPr lang="pt-BR" sz="1400" dirty="0"/>
              <a:t>(PORT, () =&gt; console.log(`Servidor rodando na porta ${PORT}`));</a:t>
            </a:r>
            <a:r>
              <a:rPr lang="pt-BR" dirty="0"/>
              <a:t/>
            </a:r>
            <a:br>
              <a:rPr lang="pt-BR" dirty="0"/>
            </a:b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eta para a direita 2"/>
          <p:cNvSpPr/>
          <p:nvPr/>
        </p:nvSpPr>
        <p:spPr>
          <a:xfrm rot="19922685">
            <a:off x="3534037" y="3385103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795642" y="692696"/>
            <a:ext cx="994182" cy="533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Node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js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8775" y="1234880"/>
            <a:ext cx="8626475" cy="521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58838">
              <a:spcBef>
                <a:spcPct val="20000"/>
              </a:spcBef>
              <a:defRPr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Crie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diretório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dentro dele crie um arquivo index.html com o seguinte conteúdo: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858838">
              <a:spcBef>
                <a:spcPct val="20000"/>
              </a:spcBef>
              <a:defRPr/>
            </a:pPr>
            <a:r>
              <a:rPr lang="pt-BR" dirty="0" smtClean="0"/>
              <a:t> </a:t>
            </a:r>
            <a:r>
              <a:rPr lang="pt-BR" sz="1400" b="1" dirty="0"/>
              <a:t>&lt;!DOCTYPE </a:t>
            </a:r>
            <a:r>
              <a:rPr lang="pt-BR" sz="1400" b="1" dirty="0" err="1"/>
              <a:t>html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&lt;</a:t>
            </a:r>
            <a:r>
              <a:rPr lang="pt-BR" sz="1400" b="1" dirty="0" err="1"/>
              <a:t>html</a:t>
            </a:r>
            <a:r>
              <a:rPr lang="pt-BR" sz="1400" b="1" dirty="0"/>
              <a:t> </a:t>
            </a:r>
            <a:r>
              <a:rPr lang="pt-BR" sz="1400" b="1" dirty="0" err="1"/>
              <a:t>lang</a:t>
            </a:r>
            <a:r>
              <a:rPr lang="pt-BR" sz="1400" b="1" dirty="0"/>
              <a:t>="</a:t>
            </a:r>
            <a:r>
              <a:rPr lang="pt-BR" sz="1400" b="1" dirty="0" err="1"/>
              <a:t>en</a:t>
            </a:r>
            <a:r>
              <a:rPr lang="pt-BR" sz="1400" b="1" dirty="0"/>
              <a:t>"&gt;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&lt;</a:t>
            </a:r>
            <a:r>
              <a:rPr lang="pt-BR" sz="1400" b="1" dirty="0" err="1"/>
              <a:t>head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&lt;meta </a:t>
            </a:r>
            <a:r>
              <a:rPr lang="pt-BR" sz="1400" b="1" dirty="0" err="1"/>
              <a:t>charset</a:t>
            </a:r>
            <a:r>
              <a:rPr lang="pt-BR" sz="1400" b="1" dirty="0"/>
              <a:t>="UTF-8"&gt;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&lt;meta </a:t>
            </a:r>
            <a:r>
              <a:rPr lang="pt-BR" sz="1400" b="1" dirty="0" err="1"/>
              <a:t>name</a:t>
            </a:r>
            <a:r>
              <a:rPr lang="pt-BR" sz="1400" b="1" dirty="0"/>
              <a:t>="</a:t>
            </a:r>
            <a:r>
              <a:rPr lang="pt-BR" sz="1400" b="1" dirty="0" err="1"/>
              <a:t>viewport</a:t>
            </a:r>
            <a:r>
              <a:rPr lang="pt-BR" sz="1400" b="1" dirty="0"/>
              <a:t>" </a:t>
            </a:r>
            <a:r>
              <a:rPr lang="pt-BR" sz="1400" b="1" dirty="0" err="1"/>
              <a:t>content</a:t>
            </a:r>
            <a:r>
              <a:rPr lang="pt-BR" sz="1400" b="1" dirty="0"/>
              <a:t>="</a:t>
            </a:r>
            <a:r>
              <a:rPr lang="pt-BR" sz="1400" b="1" dirty="0" err="1"/>
              <a:t>width</a:t>
            </a:r>
            <a:r>
              <a:rPr lang="pt-BR" sz="1400" b="1" dirty="0"/>
              <a:t>=</a:t>
            </a:r>
            <a:r>
              <a:rPr lang="pt-BR" sz="1400" b="1" dirty="0" err="1"/>
              <a:t>device-width</a:t>
            </a:r>
            <a:r>
              <a:rPr lang="pt-BR" sz="1400" b="1" dirty="0"/>
              <a:t>, </a:t>
            </a:r>
            <a:r>
              <a:rPr lang="pt-BR" sz="1400" b="1" dirty="0" err="1"/>
              <a:t>initial-scale</a:t>
            </a:r>
            <a:r>
              <a:rPr lang="pt-BR" sz="1400" b="1" dirty="0"/>
              <a:t>=1.0"&gt;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&lt;</a:t>
            </a:r>
            <a:r>
              <a:rPr lang="pt-BR" sz="1400" b="1" dirty="0" err="1"/>
              <a:t>title</a:t>
            </a:r>
            <a:r>
              <a:rPr lang="pt-BR" sz="1400" b="1" dirty="0"/>
              <a:t>&gt;Somador&lt;/</a:t>
            </a:r>
            <a:r>
              <a:rPr lang="pt-BR" sz="1400" b="1" dirty="0" err="1"/>
              <a:t>title</a:t>
            </a:r>
            <a:r>
              <a:rPr lang="pt-BR" sz="1400" b="1" dirty="0" smtClean="0"/>
              <a:t>&gt;  &lt;/</a:t>
            </a:r>
            <a:r>
              <a:rPr lang="pt-BR" sz="1400" b="1" dirty="0" err="1"/>
              <a:t>head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&lt;</a:t>
            </a:r>
            <a:r>
              <a:rPr lang="pt-BR" sz="1400" b="1" dirty="0" err="1"/>
              <a:t>body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&lt;h1&gt;Somador de Números&lt;/h1&gt;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&lt;</a:t>
            </a:r>
            <a:r>
              <a:rPr lang="pt-BR" sz="1400" b="1" dirty="0" err="1"/>
              <a:t>form</a:t>
            </a:r>
            <a:r>
              <a:rPr lang="pt-BR" sz="1400" b="1" dirty="0"/>
              <a:t> </a:t>
            </a:r>
            <a:r>
              <a:rPr lang="pt-BR" sz="1400" b="1" dirty="0" err="1"/>
              <a:t>action</a:t>
            </a:r>
            <a:r>
              <a:rPr lang="pt-BR" sz="1400" b="1" dirty="0"/>
              <a:t>="/somar" </a:t>
            </a:r>
            <a:r>
              <a:rPr lang="pt-BR" sz="1400" b="1" dirty="0" err="1"/>
              <a:t>method</a:t>
            </a:r>
            <a:r>
              <a:rPr lang="pt-BR" sz="1400" b="1" dirty="0"/>
              <a:t>="GET"&gt;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  &lt;</a:t>
            </a:r>
            <a:r>
              <a:rPr lang="pt-BR" sz="1400" b="1" dirty="0" err="1"/>
              <a:t>label</a:t>
            </a:r>
            <a:r>
              <a:rPr lang="pt-BR" sz="1400" b="1" dirty="0"/>
              <a:t> for="num1"&gt;Número 1:&lt;/</a:t>
            </a:r>
            <a:r>
              <a:rPr lang="pt-BR" sz="1400" b="1" dirty="0" err="1"/>
              <a:t>label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  &lt;input </a:t>
            </a:r>
            <a:r>
              <a:rPr lang="pt-BR" sz="1400" b="1" dirty="0" err="1"/>
              <a:t>type</a:t>
            </a:r>
            <a:r>
              <a:rPr lang="pt-BR" sz="1400" b="1" dirty="0"/>
              <a:t>="</a:t>
            </a:r>
            <a:r>
              <a:rPr lang="pt-BR" sz="1400" b="1" dirty="0" err="1"/>
              <a:t>number</a:t>
            </a:r>
            <a:r>
              <a:rPr lang="pt-BR" sz="1400" b="1" dirty="0"/>
              <a:t>" id="num1" </a:t>
            </a:r>
            <a:r>
              <a:rPr lang="pt-BR" sz="1400" b="1" dirty="0" err="1"/>
              <a:t>name</a:t>
            </a:r>
            <a:r>
              <a:rPr lang="pt-BR" sz="1400" b="1" dirty="0"/>
              <a:t>="num1" </a:t>
            </a:r>
            <a:r>
              <a:rPr lang="pt-BR" sz="1400" b="1" dirty="0" err="1"/>
              <a:t>required</a:t>
            </a:r>
            <a:r>
              <a:rPr lang="pt-BR" sz="1400" b="1" dirty="0"/>
              <a:t>&gt;&lt;</a:t>
            </a:r>
            <a:r>
              <a:rPr lang="pt-BR" sz="1400" b="1" dirty="0" err="1"/>
              <a:t>br</a:t>
            </a:r>
            <a:r>
              <a:rPr lang="pt-BR" sz="1400" b="1" dirty="0"/>
              <a:t>&gt;&lt;</a:t>
            </a:r>
            <a:r>
              <a:rPr lang="pt-BR" sz="1400" b="1" dirty="0" err="1"/>
              <a:t>br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  &lt;</a:t>
            </a:r>
            <a:r>
              <a:rPr lang="pt-BR" sz="1400" b="1" dirty="0" err="1"/>
              <a:t>label</a:t>
            </a:r>
            <a:r>
              <a:rPr lang="pt-BR" sz="1400" b="1" dirty="0"/>
              <a:t> for="num2"&gt;Número 2:&lt;/</a:t>
            </a:r>
            <a:r>
              <a:rPr lang="pt-BR" sz="1400" b="1" dirty="0" err="1"/>
              <a:t>label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  &lt;input </a:t>
            </a:r>
            <a:r>
              <a:rPr lang="pt-BR" sz="1400" b="1" dirty="0" err="1"/>
              <a:t>type</a:t>
            </a:r>
            <a:r>
              <a:rPr lang="pt-BR" sz="1400" b="1" dirty="0"/>
              <a:t>="</a:t>
            </a:r>
            <a:r>
              <a:rPr lang="pt-BR" sz="1400" b="1" dirty="0" err="1"/>
              <a:t>number</a:t>
            </a:r>
            <a:r>
              <a:rPr lang="pt-BR" sz="1400" b="1" dirty="0"/>
              <a:t>" id="num2" </a:t>
            </a:r>
            <a:r>
              <a:rPr lang="pt-BR" sz="1400" b="1" dirty="0" err="1"/>
              <a:t>name</a:t>
            </a:r>
            <a:r>
              <a:rPr lang="pt-BR" sz="1400" b="1" dirty="0"/>
              <a:t>="num2" </a:t>
            </a:r>
            <a:r>
              <a:rPr lang="pt-BR" sz="1400" b="1" dirty="0" err="1"/>
              <a:t>required</a:t>
            </a:r>
            <a:r>
              <a:rPr lang="pt-BR" sz="1400" b="1" dirty="0"/>
              <a:t>&gt;&lt;</a:t>
            </a:r>
            <a:r>
              <a:rPr lang="pt-BR" sz="1400" b="1" dirty="0" err="1"/>
              <a:t>br</a:t>
            </a:r>
            <a:r>
              <a:rPr lang="pt-BR" sz="1400" b="1" dirty="0"/>
              <a:t>&gt;&lt;</a:t>
            </a:r>
            <a:r>
              <a:rPr lang="pt-BR" sz="1400" b="1" dirty="0" err="1"/>
              <a:t>br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  &lt;</a:t>
            </a:r>
            <a:r>
              <a:rPr lang="pt-BR" sz="1400" b="1" dirty="0" err="1"/>
              <a:t>button</a:t>
            </a:r>
            <a:r>
              <a:rPr lang="pt-BR" sz="1400" b="1" dirty="0"/>
              <a:t> </a:t>
            </a:r>
            <a:r>
              <a:rPr lang="pt-BR" sz="1400" b="1" dirty="0" err="1"/>
              <a:t>type</a:t>
            </a:r>
            <a:r>
              <a:rPr lang="pt-BR" sz="1400" b="1" dirty="0"/>
              <a:t>="</a:t>
            </a:r>
            <a:r>
              <a:rPr lang="pt-BR" sz="1400" b="1" dirty="0" err="1"/>
              <a:t>submit</a:t>
            </a:r>
            <a:r>
              <a:rPr lang="pt-BR" sz="1400" b="1" dirty="0"/>
              <a:t>"&gt;Somar&lt;/</a:t>
            </a:r>
            <a:r>
              <a:rPr lang="pt-BR" sz="1400" b="1" dirty="0" err="1"/>
              <a:t>button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  &lt;/</a:t>
            </a:r>
            <a:r>
              <a:rPr lang="pt-BR" sz="1400" b="1" dirty="0" err="1"/>
              <a:t>form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&lt;/</a:t>
            </a:r>
            <a:r>
              <a:rPr lang="pt-BR" sz="1400" b="1" dirty="0" err="1"/>
              <a:t>body</a:t>
            </a:r>
            <a:r>
              <a:rPr lang="pt-BR" sz="1400" b="1" dirty="0"/>
              <a:t>&gt;</a:t>
            </a:r>
          </a:p>
          <a:p>
            <a:pPr defTabSz="858838">
              <a:spcBef>
                <a:spcPct val="20000"/>
              </a:spcBef>
              <a:defRPr/>
            </a:pPr>
            <a:r>
              <a:rPr lang="pt-BR" sz="1400" b="1" dirty="0"/>
              <a:t>&lt;/</a:t>
            </a:r>
            <a:r>
              <a:rPr lang="pt-BR" sz="1400" b="1" dirty="0" err="1"/>
              <a:t>html</a:t>
            </a:r>
            <a:r>
              <a:rPr lang="pt-BR" sz="1400" b="1" dirty="0"/>
              <a:t>&gt;</a:t>
            </a:r>
            <a:endParaRPr lang="en-GB" sz="1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7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764704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Agora</a:t>
            </a:r>
            <a:r>
              <a:rPr lang="pt-BR" b="1" dirty="0"/>
              <a:t>, execute o arquivo index.js com </a:t>
            </a:r>
            <a:r>
              <a:rPr lang="pt-BR" b="1" dirty="0" smtClean="0"/>
              <a:t>Node.js utilizando o comando abaixo: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node </a:t>
            </a:r>
            <a:r>
              <a:rPr lang="pt-BR" b="1" dirty="0" smtClean="0"/>
              <a:t>index.js</a:t>
            </a:r>
          </a:p>
          <a:p>
            <a:endParaRPr lang="pt-BR" b="1" dirty="0"/>
          </a:p>
          <a:p>
            <a:r>
              <a:rPr lang="pt-BR" b="1" dirty="0"/>
              <a:t>Abra um navegador e acesse http://localhost:3000. </a:t>
            </a:r>
          </a:p>
          <a:p>
            <a:r>
              <a:rPr lang="pt-BR" b="1" dirty="0"/>
              <a:t>Você verá o formulário para inserir dois números. </a:t>
            </a:r>
            <a:endParaRPr lang="pt-BR" b="1" dirty="0" smtClean="0"/>
          </a:p>
          <a:p>
            <a:r>
              <a:rPr lang="pt-BR" b="1" dirty="0" smtClean="0"/>
              <a:t>Após </a:t>
            </a:r>
            <a:r>
              <a:rPr lang="pt-BR" b="1" dirty="0"/>
              <a:t>preencher os números e clicar em "Somar", </a:t>
            </a:r>
          </a:p>
          <a:p>
            <a:r>
              <a:rPr lang="pt-BR" b="1" dirty="0"/>
              <a:t>você verá o resultado da soma exibido na página</a:t>
            </a:r>
            <a:r>
              <a:rPr lang="pt-BR" b="1" dirty="0" smtClean="0"/>
              <a:t>.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3429000"/>
            <a:ext cx="729109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Agora é praticar:</a:t>
            </a:r>
          </a:p>
          <a:p>
            <a:r>
              <a:rPr lang="pt-BR" b="1" dirty="0" smtClean="0"/>
              <a:t>Faça um Programa receba como dados de entrada varias </a:t>
            </a:r>
            <a:r>
              <a:rPr lang="pt-BR" b="1" dirty="0" smtClean="0"/>
              <a:t>salários e </a:t>
            </a:r>
            <a:r>
              <a:rPr lang="pt-BR" b="1" dirty="0" smtClean="0"/>
              <a:t>mostre </a:t>
            </a:r>
          </a:p>
          <a:p>
            <a:r>
              <a:rPr lang="pt-BR" b="1" dirty="0" smtClean="0"/>
              <a:t>Como resultado:</a:t>
            </a:r>
          </a:p>
          <a:p>
            <a:r>
              <a:rPr lang="pt-BR" b="1" dirty="0" smtClean="0"/>
              <a:t>Qual o maior salario;</a:t>
            </a:r>
            <a:endParaRPr lang="pt-BR" b="1" dirty="0" smtClean="0"/>
          </a:p>
          <a:p>
            <a:r>
              <a:rPr lang="pt-BR" b="1" dirty="0" smtClean="0"/>
              <a:t>A lista de salários</a:t>
            </a:r>
            <a:r>
              <a:rPr lang="pt-BR" b="1" dirty="0" smtClean="0"/>
              <a:t>;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 smtClean="0">
                <a:solidFill>
                  <a:srgbClr val="FF0000"/>
                </a:solidFill>
              </a:rPr>
              <a:t>Ao termino enviar para</a:t>
            </a:r>
            <a:r>
              <a:rPr lang="pt-BR" b="1" dirty="0" smtClean="0"/>
              <a:t>: </a:t>
            </a:r>
            <a:r>
              <a:rPr lang="pt-BR" b="1" dirty="0" smtClean="0">
                <a:hlinkClick r:id="rId2"/>
              </a:rPr>
              <a:t>professorjoaoevangelista@gmail.com</a:t>
            </a:r>
            <a:endParaRPr lang="pt-BR" b="1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Em formato </a:t>
            </a:r>
            <a:r>
              <a:rPr lang="pt-BR" b="1" dirty="0" err="1" smtClean="0">
                <a:solidFill>
                  <a:srgbClr val="FF0000"/>
                </a:solidFill>
              </a:rPr>
              <a:t>txt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O </a:t>
            </a:r>
            <a:r>
              <a:rPr lang="pt-BR" b="1" dirty="0" smtClean="0">
                <a:solidFill>
                  <a:srgbClr val="FF0000"/>
                </a:solidFill>
              </a:rPr>
              <a:t>envio valerá a presença da aula de hoje.</a:t>
            </a:r>
          </a:p>
        </p:txBody>
      </p:sp>
    </p:spTree>
    <p:extLst>
      <p:ext uri="{BB962C8B-B14F-4D97-AF65-F5344CB8AC3E}">
        <p14:creationId xmlns:p14="http://schemas.microsoft.com/office/powerpoint/2010/main" val="11779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620</Words>
  <Application>Microsoft Office PowerPoint</Application>
  <PresentationFormat>Apresentação na tela (4:3)</PresentationFormat>
  <Paragraphs>94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Node js e Java 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(IA)</dc:title>
  <dc:creator>jes73</dc:creator>
  <cp:lastModifiedBy>jes73</cp:lastModifiedBy>
  <cp:revision>25</cp:revision>
  <dcterms:created xsi:type="dcterms:W3CDTF">2024-02-28T17:59:30Z</dcterms:created>
  <dcterms:modified xsi:type="dcterms:W3CDTF">2024-04-11T21:54:11Z</dcterms:modified>
</cp:coreProperties>
</file>