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7DF65A3-1CA6-41DE-835C-2AE310E83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Tools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A17D38B-A215-44C7-ACC5-CA00189DD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5/16/24 12:00:53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I Tools-table">
            <a:extLst>
              <a:ext uri="{FF2B5EF4-FFF2-40B4-BE49-F238E27FC236}">
                <a16:creationId xmlns:a16="http://schemas.microsoft.com/office/drawing/2014/main" id="{02B28C2C-EA7E-4176-BE32-127C1B81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p">
            <a:extLst>
              <a:ext uri="{FF2B5EF4-FFF2-40B4-BE49-F238E27FC236}">
                <a16:creationId xmlns:a16="http://schemas.microsoft.com/office/drawing/2014/main" id="{D8869B15-A72A-4DC1-B061-1C3DA7BCF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90" y="0"/>
            <a:ext cx="10804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i tools-charts">
            <a:extLst>
              <a:ext uri="{FF2B5EF4-FFF2-40B4-BE49-F238E27FC236}">
                <a16:creationId xmlns:a16="http://schemas.microsoft.com/office/drawing/2014/main" id="{8B6F5662-49B4-422C-8540-6C0BE5B90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AI Tools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Камила Кенжибаева</cp:lastModifiedBy>
  <cp:revision>1</cp:revision>
  <dcterms:created xsi:type="dcterms:W3CDTF">2024-05-16T16:00:54Z</dcterms:created>
  <dcterms:modified xsi:type="dcterms:W3CDTF">2024-05-31T16:52:36Z</dcterms:modified>
</cp:coreProperties>
</file>