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8" r:id="rId6"/>
    <p:sldId id="262" r:id="rId7"/>
    <p:sldId id="269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Cognome: Luca Camiolo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O46002187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11/04/2021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219BAA4D-CF3D-4133-8CF8-0EA07372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9"/>
            <a:ext cx="12192000" cy="683772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11FD07-E212-49F8-A1EF-FF3D2452F175}"/>
              </a:ext>
            </a:extLst>
          </p:cNvPr>
          <p:cNvSpPr txBox="1"/>
          <p:nvPr/>
        </p:nvSpPr>
        <p:spPr>
          <a:xfrm>
            <a:off x="5301664" y="891118"/>
            <a:ext cx="5705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Selezioniamo l’elemento con id «</a:t>
            </a:r>
            <a:r>
              <a:rPr lang="it-IT" sz="1200" dirty="0" err="1">
                <a:solidFill>
                  <a:schemeClr val="bg1"/>
                </a:solidFill>
              </a:rPr>
              <a:t>pref</a:t>
            </a:r>
            <a:r>
              <a:rPr lang="it-IT" sz="1200" dirty="0">
                <a:solidFill>
                  <a:schemeClr val="bg1"/>
                </a:solidFill>
              </a:rPr>
              <a:t>» e lo andremo ad utilizzare quando sarà necessario nascondere la nostra sezione.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Con </a:t>
            </a:r>
            <a:r>
              <a:rPr lang="it-IT" sz="1200" dirty="0" err="1">
                <a:solidFill>
                  <a:schemeClr val="bg1"/>
                </a:solidFill>
              </a:rPr>
              <a:t>pref:selezioniamo</a:t>
            </a:r>
            <a:r>
              <a:rPr lang="it-IT" sz="1200" dirty="0">
                <a:solidFill>
                  <a:schemeClr val="bg1"/>
                </a:solidFill>
              </a:rPr>
              <a:t> e copiamo con «</a:t>
            </a:r>
            <a:r>
              <a:rPr lang="it-IT" sz="1200" dirty="0" err="1">
                <a:solidFill>
                  <a:schemeClr val="bg1"/>
                </a:solidFill>
              </a:rPr>
              <a:t>currentTarget.parentNode.queryselector</a:t>
            </a:r>
            <a:r>
              <a:rPr lang="it-IT" sz="1200" dirty="0">
                <a:solidFill>
                  <a:schemeClr val="bg1"/>
                </a:solidFill>
              </a:rPr>
              <a:t>(«h1»)» </a:t>
            </a:r>
          </a:p>
          <a:p>
            <a:r>
              <a:rPr lang="it-IT" sz="1200" dirty="0">
                <a:solidFill>
                  <a:schemeClr val="bg1"/>
                </a:solidFill>
              </a:rPr>
              <a:t>il titolo dell’elemento che abbiamo selezionato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Seleziono i bottoni con classe «.preferiti» (in questo caso sono quelli nella mia sezione generale) e inizio a </a:t>
            </a:r>
            <a:r>
              <a:rPr lang="it-IT" sz="1200" dirty="0" err="1">
                <a:solidFill>
                  <a:schemeClr val="bg1"/>
                </a:solidFill>
              </a:rPr>
              <a:t>ciclare</a:t>
            </a:r>
            <a:r>
              <a:rPr lang="it-IT" sz="1200" dirty="0">
                <a:solidFill>
                  <a:schemeClr val="bg1"/>
                </a:solidFill>
              </a:rPr>
              <a:t> per </a:t>
            </a:r>
            <a:r>
              <a:rPr lang="it-IT" sz="1200" dirty="0" err="1">
                <a:solidFill>
                  <a:schemeClr val="bg1"/>
                </a:solidFill>
              </a:rPr>
              <a:t>ognuno,andando</a:t>
            </a:r>
            <a:r>
              <a:rPr lang="it-IT" sz="1200" dirty="0">
                <a:solidFill>
                  <a:schemeClr val="bg1"/>
                </a:solidFill>
              </a:rPr>
              <a:t> a prendere il titolo dell’elemento in «</a:t>
            </a:r>
            <a:r>
              <a:rPr lang="it-IT" sz="1200" dirty="0" err="1">
                <a:solidFill>
                  <a:schemeClr val="bg1"/>
                </a:solidFill>
              </a:rPr>
              <a:t>generale».Se</a:t>
            </a:r>
            <a:r>
              <a:rPr lang="it-IT" sz="1200" dirty="0">
                <a:solidFill>
                  <a:schemeClr val="bg1"/>
                </a:solidFill>
              </a:rPr>
              <a:t> questi sono uguali tra di </a:t>
            </a:r>
            <a:r>
              <a:rPr lang="it-IT" sz="1200" dirty="0" err="1">
                <a:solidFill>
                  <a:schemeClr val="bg1"/>
                </a:solidFill>
              </a:rPr>
              <a:t>loro,allora</a:t>
            </a:r>
            <a:r>
              <a:rPr lang="it-IT" sz="1200" dirty="0">
                <a:solidFill>
                  <a:schemeClr val="bg1"/>
                </a:solidFill>
              </a:rPr>
              <a:t> posso aggiungere di nuovo l’</a:t>
            </a:r>
            <a:r>
              <a:rPr lang="it-IT" sz="1200" dirty="0" err="1">
                <a:solidFill>
                  <a:schemeClr val="bg1"/>
                </a:solidFill>
              </a:rPr>
              <a:t>EventListener</a:t>
            </a:r>
            <a:r>
              <a:rPr lang="it-IT" sz="1200" dirty="0">
                <a:solidFill>
                  <a:schemeClr val="bg1"/>
                </a:solidFill>
              </a:rPr>
              <a:t> che mi permetterà di aggiungere l’elemento nel caso in cui lo rimuovessi.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Con </a:t>
            </a:r>
            <a:r>
              <a:rPr lang="it-IT" sz="1200" dirty="0" err="1">
                <a:solidFill>
                  <a:schemeClr val="bg1"/>
                </a:solidFill>
              </a:rPr>
              <a:t>rim</a:t>
            </a:r>
            <a:r>
              <a:rPr lang="it-IT" sz="1200" dirty="0">
                <a:solidFill>
                  <a:schemeClr val="bg1"/>
                </a:solidFill>
              </a:rPr>
              <a:t>=selezioniamo l’intero contenuto dell’elemento preferito selezionato e vado a rimuoverlo da quella </a:t>
            </a:r>
            <a:r>
              <a:rPr lang="it-IT" sz="1200" dirty="0" err="1">
                <a:solidFill>
                  <a:schemeClr val="bg1"/>
                </a:solidFill>
              </a:rPr>
              <a:t>sezione,diminuendone</a:t>
            </a:r>
            <a:r>
              <a:rPr lang="it-IT" sz="1200" dirty="0">
                <a:solidFill>
                  <a:schemeClr val="bg1"/>
                </a:solidFill>
              </a:rPr>
              <a:t> anche il </a:t>
            </a:r>
            <a:r>
              <a:rPr lang="it-IT" sz="1200" dirty="0" err="1">
                <a:solidFill>
                  <a:schemeClr val="bg1"/>
                </a:solidFill>
              </a:rPr>
              <a:t>contatore.Quando</a:t>
            </a:r>
            <a:r>
              <a:rPr lang="it-IT" sz="1200" dirty="0">
                <a:solidFill>
                  <a:schemeClr val="bg1"/>
                </a:solidFill>
              </a:rPr>
              <a:t> il contatore degli elementi sarà =0 allora aggiungerà la classe «</a:t>
            </a:r>
            <a:r>
              <a:rPr lang="it-IT" sz="1200" dirty="0" err="1">
                <a:solidFill>
                  <a:schemeClr val="bg1"/>
                </a:solidFill>
              </a:rPr>
              <a:t>hidden</a:t>
            </a:r>
            <a:r>
              <a:rPr lang="it-IT" sz="1200" dirty="0">
                <a:solidFill>
                  <a:schemeClr val="bg1"/>
                </a:solidFill>
              </a:rPr>
              <a:t>» alla sezione </a:t>
            </a:r>
            <a:r>
              <a:rPr lang="it-IT" sz="1200">
                <a:solidFill>
                  <a:schemeClr val="bg1"/>
                </a:solidFill>
              </a:rPr>
              <a:t>«preferiti»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Layout complessivo 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45C609-3174-461C-82AC-CB96DA4A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7" y="-30418"/>
            <a:ext cx="8154174" cy="41917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3C9F40-3777-4EF7-B8F2-C831C1CD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7" y="3657599"/>
            <a:ext cx="8287979" cy="31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32456E-19BF-4BF1-A854-F2CE1D4D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96" y="2524478"/>
            <a:ext cx="8228743" cy="4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863" y="57942"/>
            <a:ext cx="3201366" cy="119305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Creazione Pagina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601C8CF-A87C-45AA-8CDD-DE420114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7" y="-30418"/>
            <a:ext cx="8154174" cy="419175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DDBA35C-14A0-4B73-9E3F-906C5E9A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7" y="3657599"/>
            <a:ext cx="8287979" cy="31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BF475E35-E130-4019-A495-DD1F14F9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0138"/>
            <a:ext cx="12755754" cy="68377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6A0A81-3A65-4657-99DD-D5B9A47B74E8}"/>
              </a:ext>
            </a:extLst>
          </p:cNvPr>
          <p:cNvSpPr txBox="1"/>
          <p:nvPr/>
        </p:nvSpPr>
        <p:spPr>
          <a:xfrm>
            <a:off x="6584321" y="1695633"/>
            <a:ext cx="3583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Questo è il modo in cui viene creata dinamicamente la </a:t>
            </a:r>
            <a:r>
              <a:rPr lang="it-IT" sz="1200" dirty="0" err="1">
                <a:solidFill>
                  <a:schemeClr val="bg1"/>
                </a:solidFill>
              </a:rPr>
              <a:t>pagina,andando</a:t>
            </a:r>
            <a:r>
              <a:rPr lang="it-IT" sz="1200" dirty="0">
                <a:solidFill>
                  <a:schemeClr val="bg1"/>
                </a:solidFill>
              </a:rPr>
              <a:t> a prendere i contenuti dal file «contents.js» e inserendo i vari «data-</a:t>
            </a:r>
            <a:r>
              <a:rPr lang="it-IT" sz="1200" dirty="0" err="1">
                <a:solidFill>
                  <a:schemeClr val="bg1"/>
                </a:solidFill>
              </a:rPr>
              <a:t>element</a:t>
            </a:r>
            <a:r>
              <a:rPr lang="it-IT" sz="1200" dirty="0">
                <a:solidFill>
                  <a:schemeClr val="bg1"/>
                </a:solidFill>
              </a:rPr>
              <a:t>» all’interno dei div.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Utilizzo «</a:t>
            </a:r>
            <a:r>
              <a:rPr lang="it-IT" sz="1200" dirty="0" err="1">
                <a:solidFill>
                  <a:schemeClr val="bg1"/>
                </a:solidFill>
              </a:rPr>
              <a:t>CreateElement,AppendChild</a:t>
            </a:r>
            <a:r>
              <a:rPr lang="it-IT" sz="1200" dirty="0">
                <a:solidFill>
                  <a:schemeClr val="bg1"/>
                </a:solidFill>
              </a:rPr>
              <a:t>» </a:t>
            </a:r>
            <a:r>
              <a:rPr lang="it-IT" sz="1200" dirty="0" err="1">
                <a:solidFill>
                  <a:schemeClr val="bg1"/>
                </a:solidFill>
              </a:rPr>
              <a:t>affinchè</a:t>
            </a:r>
            <a:r>
              <a:rPr lang="it-IT" sz="1200" dirty="0">
                <a:solidFill>
                  <a:schemeClr val="bg1"/>
                </a:solidFill>
              </a:rPr>
              <a:t> sia possibile creare ed inserire i tag nella sezione principale della pagina che mostrerà i contenuti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Quando creo lo «</a:t>
            </a:r>
            <a:r>
              <a:rPr lang="it-IT" sz="1200" dirty="0" err="1">
                <a:solidFill>
                  <a:schemeClr val="bg1"/>
                </a:solidFill>
              </a:rPr>
              <a:t>span</a:t>
            </a:r>
            <a:r>
              <a:rPr lang="it-IT" sz="1200" dirty="0">
                <a:solidFill>
                  <a:schemeClr val="bg1"/>
                </a:solidFill>
              </a:rPr>
              <a:t>»,dopo esser stato inserito nella </a:t>
            </a:r>
            <a:r>
              <a:rPr lang="it-IT" sz="1200" dirty="0" err="1">
                <a:solidFill>
                  <a:schemeClr val="bg1"/>
                </a:solidFill>
              </a:rPr>
              <a:t>sezione,aggiungerò</a:t>
            </a:r>
            <a:r>
              <a:rPr lang="it-IT" sz="1200" dirty="0">
                <a:solidFill>
                  <a:schemeClr val="bg1"/>
                </a:solidFill>
              </a:rPr>
              <a:t> l’</a:t>
            </a:r>
            <a:r>
              <a:rPr lang="it-IT" sz="1200" dirty="0" err="1">
                <a:solidFill>
                  <a:schemeClr val="bg1"/>
                </a:solidFill>
              </a:rPr>
              <a:t>EventLister</a:t>
            </a:r>
            <a:r>
              <a:rPr lang="it-IT" sz="1200" dirty="0">
                <a:solidFill>
                  <a:schemeClr val="bg1"/>
                </a:solidFill>
              </a:rPr>
              <a:t> che permetterà grazie ad un click di mostrare la nostra descrizione</a:t>
            </a:r>
          </a:p>
        </p:txBody>
      </p:sp>
    </p:spTree>
    <p:extLst>
      <p:ext uri="{BB962C8B-B14F-4D97-AF65-F5344CB8AC3E}">
        <p14:creationId xmlns:p14="http://schemas.microsoft.com/office/powerpoint/2010/main" val="2170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697" y="285256"/>
            <a:ext cx="3518276" cy="1129552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Mostra/Nascondi descrizione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Ricerca Piatti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8C7774BB-3D0E-40F8-9A86-2B9385B7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2" y="1188676"/>
            <a:ext cx="9075938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E1AE39D1-9DE0-441F-A21F-80850C12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3" y="10138"/>
            <a:ext cx="12208825" cy="683772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C6AC2E-2BF3-42D7-A28C-CBCC21585505}"/>
              </a:ext>
            </a:extLst>
          </p:cNvPr>
          <p:cNvSpPr txBox="1"/>
          <p:nvPr/>
        </p:nvSpPr>
        <p:spPr>
          <a:xfrm>
            <a:off x="5301664" y="891118"/>
            <a:ext cx="57050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Le funzioni «</a:t>
            </a:r>
            <a:r>
              <a:rPr lang="it-IT" sz="1200" dirty="0" err="1">
                <a:solidFill>
                  <a:schemeClr val="bg1"/>
                </a:solidFill>
              </a:rPr>
              <a:t>Descr</a:t>
            </a:r>
            <a:r>
              <a:rPr lang="it-IT" sz="1200" dirty="0">
                <a:solidFill>
                  <a:schemeClr val="bg1"/>
                </a:solidFill>
              </a:rPr>
              <a:t>» e «</a:t>
            </a:r>
            <a:r>
              <a:rPr lang="it-IT" sz="1200" dirty="0" err="1">
                <a:solidFill>
                  <a:schemeClr val="bg1"/>
                </a:solidFill>
              </a:rPr>
              <a:t>NoDescr</a:t>
            </a:r>
            <a:r>
              <a:rPr lang="it-IT" sz="1200" dirty="0">
                <a:solidFill>
                  <a:schemeClr val="bg1"/>
                </a:solidFill>
              </a:rPr>
              <a:t>» vengono utilizzate </a:t>
            </a:r>
            <a:r>
              <a:rPr lang="it-IT" sz="1200" dirty="0" err="1">
                <a:solidFill>
                  <a:schemeClr val="bg1"/>
                </a:solidFill>
              </a:rPr>
              <a:t>affinchè</a:t>
            </a:r>
            <a:r>
              <a:rPr lang="it-IT" sz="1200" dirty="0">
                <a:solidFill>
                  <a:schemeClr val="bg1"/>
                </a:solidFill>
              </a:rPr>
              <a:t> sia possibile mostrare e nascondere la descrizione di un certo </a:t>
            </a:r>
            <a:r>
              <a:rPr lang="it-IT" sz="1200" dirty="0" err="1">
                <a:solidFill>
                  <a:schemeClr val="bg1"/>
                </a:solidFill>
              </a:rPr>
              <a:t>prodotto,dopo</a:t>
            </a:r>
            <a:r>
              <a:rPr lang="it-IT" sz="1200" dirty="0">
                <a:solidFill>
                  <a:schemeClr val="bg1"/>
                </a:solidFill>
              </a:rPr>
              <a:t> che è stato effettuato un click nell’apposita scritta.</a:t>
            </a:r>
          </a:p>
          <a:p>
            <a:r>
              <a:rPr lang="it-IT" sz="1200" dirty="0">
                <a:solidFill>
                  <a:schemeClr val="bg1"/>
                </a:solidFill>
              </a:rPr>
              <a:t>«</a:t>
            </a:r>
            <a:r>
              <a:rPr lang="it-IT" sz="1200" dirty="0" err="1">
                <a:solidFill>
                  <a:schemeClr val="bg1"/>
                </a:solidFill>
              </a:rPr>
              <a:t>Event.currentTarget</a:t>
            </a:r>
            <a:r>
              <a:rPr lang="it-IT" sz="1200" dirty="0">
                <a:solidFill>
                  <a:schemeClr val="bg1"/>
                </a:solidFill>
              </a:rPr>
              <a:t>» viene utilizzato per identificare l’elemento che stiamo selezionando con il nostro click del mouse.</a:t>
            </a:r>
          </a:p>
          <a:p>
            <a:r>
              <a:rPr lang="it-IT" sz="1200" dirty="0">
                <a:solidFill>
                  <a:schemeClr val="bg1"/>
                </a:solidFill>
              </a:rPr>
              <a:t>Con «</a:t>
            </a:r>
            <a:r>
              <a:rPr lang="it-IT" sz="1200" dirty="0" err="1">
                <a:solidFill>
                  <a:schemeClr val="bg1"/>
                </a:solidFill>
              </a:rPr>
              <a:t>ParentNode.queryselector</a:t>
            </a:r>
            <a:r>
              <a:rPr lang="it-IT" sz="1200" dirty="0">
                <a:solidFill>
                  <a:schemeClr val="bg1"/>
                </a:solidFill>
              </a:rPr>
              <a:t>(.descrizione)» risaliamo al «padre» dell’elemento </a:t>
            </a:r>
            <a:r>
              <a:rPr lang="it-IT" sz="1200" dirty="0" err="1">
                <a:solidFill>
                  <a:schemeClr val="bg1"/>
                </a:solidFill>
              </a:rPr>
              <a:t>cliccato.Con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queryselector</a:t>
            </a:r>
            <a:r>
              <a:rPr lang="it-IT" sz="1200" dirty="0">
                <a:solidFill>
                  <a:schemeClr val="bg1"/>
                </a:solidFill>
              </a:rPr>
              <a:t> specifichiamo che deve andare a prendere il primo elemento con quella determinata classe.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In questo modo rimuoviamo la classe «</a:t>
            </a:r>
            <a:r>
              <a:rPr lang="it-IT" sz="1200" dirty="0" err="1">
                <a:solidFill>
                  <a:schemeClr val="bg1"/>
                </a:solidFill>
              </a:rPr>
              <a:t>hidden</a:t>
            </a:r>
            <a:r>
              <a:rPr lang="it-IT" sz="1200" dirty="0">
                <a:solidFill>
                  <a:schemeClr val="bg1"/>
                </a:solidFill>
              </a:rPr>
              <a:t>»(che nascondeva il nostro contenuto) e cambiamo il testo dell’elemento che era stato cliccato in precedenza.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Aggiungiamo l’</a:t>
            </a:r>
            <a:r>
              <a:rPr lang="it-IT" sz="1200" dirty="0" err="1">
                <a:solidFill>
                  <a:schemeClr val="bg1"/>
                </a:solidFill>
              </a:rPr>
              <a:t>EventListener</a:t>
            </a:r>
            <a:r>
              <a:rPr lang="it-IT" sz="1200" dirty="0">
                <a:solidFill>
                  <a:schemeClr val="bg1"/>
                </a:solidFill>
              </a:rPr>
              <a:t> per rimuove la </a:t>
            </a:r>
            <a:r>
              <a:rPr lang="it-IT" sz="1200" dirty="0" err="1">
                <a:solidFill>
                  <a:schemeClr val="bg1"/>
                </a:solidFill>
              </a:rPr>
              <a:t>descrizione,mentre</a:t>
            </a:r>
            <a:r>
              <a:rPr lang="it-IT" sz="1200" dirty="0">
                <a:solidFill>
                  <a:schemeClr val="bg1"/>
                </a:solidFill>
              </a:rPr>
              <a:t> rimuoviamo quella per mostrare la descrizione in modo tale che il funzionamento sia corretto e non vi siano problemi durante eventuali altri click.</a:t>
            </a:r>
          </a:p>
          <a:p>
            <a:r>
              <a:rPr lang="it-IT" sz="1200" dirty="0">
                <a:solidFill>
                  <a:schemeClr val="bg1"/>
                </a:solidFill>
              </a:rPr>
              <a:t>(Il funzionamento di </a:t>
            </a:r>
            <a:r>
              <a:rPr lang="it-IT" sz="1200" dirty="0" err="1">
                <a:solidFill>
                  <a:schemeClr val="bg1"/>
                </a:solidFill>
              </a:rPr>
              <a:t>nodescr</a:t>
            </a:r>
            <a:r>
              <a:rPr lang="it-IT" sz="1200" dirty="0">
                <a:solidFill>
                  <a:schemeClr val="bg1"/>
                </a:solidFill>
              </a:rPr>
              <a:t> è </a:t>
            </a:r>
            <a:r>
              <a:rPr lang="it-IT" sz="1200" dirty="0" err="1">
                <a:solidFill>
                  <a:schemeClr val="bg1"/>
                </a:solidFill>
              </a:rPr>
              <a:t>analogo,sarà</a:t>
            </a:r>
            <a:r>
              <a:rPr lang="it-IT" sz="1200" dirty="0">
                <a:solidFill>
                  <a:schemeClr val="bg1"/>
                </a:solidFill>
              </a:rPr>
              <a:t> necessario invertire i funzionamenti di «</a:t>
            </a:r>
            <a:r>
              <a:rPr lang="it-IT" sz="1200" dirty="0" err="1">
                <a:solidFill>
                  <a:schemeClr val="bg1"/>
                </a:solidFill>
              </a:rPr>
              <a:t>descr</a:t>
            </a:r>
            <a:r>
              <a:rPr lang="it-IT" sz="1200" dirty="0">
                <a:solidFill>
                  <a:schemeClr val="bg1"/>
                </a:solidFill>
              </a:rPr>
              <a:t>»)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1C2418-CBFB-4975-BC2F-9317C72FB5AB}"/>
              </a:ext>
            </a:extLst>
          </p:cNvPr>
          <p:cNvSpPr txBox="1"/>
          <p:nvPr/>
        </p:nvSpPr>
        <p:spPr>
          <a:xfrm>
            <a:off x="6017581" y="4421079"/>
            <a:ext cx="4989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La funziona </a:t>
            </a:r>
            <a:r>
              <a:rPr lang="it-IT" sz="1200" dirty="0" err="1">
                <a:solidFill>
                  <a:schemeClr val="bg1"/>
                </a:solidFill>
              </a:rPr>
              <a:t>CercaPiatti</a:t>
            </a:r>
            <a:r>
              <a:rPr lang="it-IT" sz="1200" dirty="0">
                <a:solidFill>
                  <a:schemeClr val="bg1"/>
                </a:solidFill>
              </a:rPr>
              <a:t> ci permette di filtrare </a:t>
            </a:r>
            <a:r>
              <a:rPr lang="it-IT" sz="1200" dirty="0" err="1">
                <a:solidFill>
                  <a:schemeClr val="bg1"/>
                </a:solidFill>
              </a:rPr>
              <a:t>dinamicamente,attraverso</a:t>
            </a:r>
            <a:r>
              <a:rPr lang="it-IT" sz="1200" dirty="0">
                <a:solidFill>
                  <a:schemeClr val="bg1"/>
                </a:solidFill>
              </a:rPr>
              <a:t> una barra di </a:t>
            </a:r>
            <a:r>
              <a:rPr lang="it-IT" sz="1200" dirty="0" err="1">
                <a:solidFill>
                  <a:schemeClr val="bg1"/>
                </a:solidFill>
              </a:rPr>
              <a:t>ricerca,i</a:t>
            </a:r>
            <a:r>
              <a:rPr lang="it-IT" sz="1200" dirty="0">
                <a:solidFill>
                  <a:schemeClr val="bg1"/>
                </a:solidFill>
              </a:rPr>
              <a:t> contenuti presenti nella nostra pagina.</a:t>
            </a:r>
          </a:p>
          <a:p>
            <a:r>
              <a:rPr lang="it-IT" sz="1200" dirty="0">
                <a:solidFill>
                  <a:schemeClr val="bg1"/>
                </a:solidFill>
              </a:rPr>
              <a:t>Con «</a:t>
            </a:r>
            <a:r>
              <a:rPr lang="it-IT" sz="1200" dirty="0" err="1">
                <a:solidFill>
                  <a:schemeClr val="bg1"/>
                </a:solidFill>
              </a:rPr>
              <a:t>ElementById</a:t>
            </a:r>
            <a:r>
              <a:rPr lang="it-IT" sz="1200" dirty="0">
                <a:solidFill>
                  <a:schemeClr val="bg1"/>
                </a:solidFill>
              </a:rPr>
              <a:t>(«barra»).</a:t>
            </a:r>
            <a:r>
              <a:rPr lang="it-IT" sz="1200" dirty="0" err="1">
                <a:solidFill>
                  <a:schemeClr val="bg1"/>
                </a:solidFill>
              </a:rPr>
              <a:t>value</a:t>
            </a:r>
            <a:r>
              <a:rPr lang="it-IT" sz="1200" dirty="0">
                <a:solidFill>
                  <a:schemeClr val="bg1"/>
                </a:solidFill>
              </a:rPr>
              <a:t>» andiamo a prendere l’elemento composto da quell’id e analizziamo il contenuto che viene digitato nella barra di ricerca.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Selezioniamo tutti i vari elementi con classe «</a:t>
            </a:r>
            <a:r>
              <a:rPr lang="it-IT" sz="1200" dirty="0" err="1">
                <a:solidFill>
                  <a:schemeClr val="bg1"/>
                </a:solidFill>
              </a:rPr>
              <a:t>flex</a:t>
            </a:r>
            <a:r>
              <a:rPr lang="it-IT" sz="1200" dirty="0">
                <a:solidFill>
                  <a:schemeClr val="bg1"/>
                </a:solidFill>
              </a:rPr>
              <a:t>-item» in modo da poter confrontare se ciò che è stato digitato nella barra di ricerca(Maiuscolo e minuscolo è indifferente),sia uguale al nome del titolo dei nostri </a:t>
            </a:r>
            <a:r>
              <a:rPr lang="it-IT" sz="1200" dirty="0" err="1">
                <a:solidFill>
                  <a:schemeClr val="bg1"/>
                </a:solidFill>
              </a:rPr>
              <a:t>elementi.Se</a:t>
            </a:r>
            <a:r>
              <a:rPr lang="it-IT" sz="1200" dirty="0">
                <a:solidFill>
                  <a:schemeClr val="bg1"/>
                </a:solidFill>
              </a:rPr>
              <a:t> questi corrispondono alla </a:t>
            </a:r>
            <a:r>
              <a:rPr lang="it-IT" sz="1200" dirty="0" err="1">
                <a:solidFill>
                  <a:schemeClr val="bg1"/>
                </a:solidFill>
              </a:rPr>
              <a:t>ricerca,verranno</a:t>
            </a:r>
            <a:r>
              <a:rPr lang="it-IT" sz="1200" dirty="0">
                <a:solidFill>
                  <a:schemeClr val="bg1"/>
                </a:solidFill>
              </a:rPr>
              <a:t> mostrati a </a:t>
            </a:r>
            <a:r>
              <a:rPr lang="it-IT" sz="1200" dirty="0" err="1">
                <a:solidFill>
                  <a:schemeClr val="bg1"/>
                </a:solidFill>
              </a:rPr>
              <a:t>schermo,altrimenti</a:t>
            </a:r>
            <a:r>
              <a:rPr lang="it-IT" sz="1200" dirty="0">
                <a:solidFill>
                  <a:schemeClr val="bg1"/>
                </a:solidFill>
              </a:rPr>
              <a:t> verrà aggiunta loro la classe «</a:t>
            </a:r>
            <a:r>
              <a:rPr lang="it-IT" sz="1200" dirty="0" err="1">
                <a:solidFill>
                  <a:schemeClr val="bg1"/>
                </a:solidFill>
              </a:rPr>
              <a:t>hidden</a:t>
            </a:r>
            <a:r>
              <a:rPr lang="it-IT" sz="1200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274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" y="304800"/>
            <a:ext cx="1804853" cy="946194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Preferiti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0FB6A6-D4D9-43AC-AD25-8DA64AB4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1" y="1782659"/>
            <a:ext cx="9561161" cy="50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reenshot, monitor, computer&#10;&#10;Descrizione generata automaticamente">
            <a:extLst>
              <a:ext uri="{FF2B5EF4-FFF2-40B4-BE49-F238E27FC236}">
                <a16:creationId xmlns:a16="http://schemas.microsoft.com/office/drawing/2014/main" id="{5F2E5865-ADE1-4265-AC32-3BD55372E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0138"/>
            <a:ext cx="12192000" cy="68478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4F2E4CD-DB44-479F-A78C-150F7E6F514D}"/>
              </a:ext>
            </a:extLst>
          </p:cNvPr>
          <p:cNvSpPr txBox="1"/>
          <p:nvPr/>
        </p:nvSpPr>
        <p:spPr>
          <a:xfrm>
            <a:off x="5301664" y="891118"/>
            <a:ext cx="5705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La variabile </a:t>
            </a:r>
            <a:r>
              <a:rPr lang="it-IT" sz="1200" dirty="0" err="1">
                <a:solidFill>
                  <a:schemeClr val="bg1"/>
                </a:solidFill>
              </a:rPr>
              <a:t>cont</a:t>
            </a:r>
            <a:r>
              <a:rPr lang="it-IT" sz="1200" dirty="0">
                <a:solidFill>
                  <a:schemeClr val="bg1"/>
                </a:solidFill>
              </a:rPr>
              <a:t> viene utilizzata </a:t>
            </a:r>
            <a:r>
              <a:rPr lang="it-IT" sz="1200" dirty="0" err="1">
                <a:solidFill>
                  <a:schemeClr val="bg1"/>
                </a:solidFill>
              </a:rPr>
              <a:t>affinchè</a:t>
            </a:r>
            <a:r>
              <a:rPr lang="it-IT" sz="1200" dirty="0">
                <a:solidFill>
                  <a:schemeClr val="bg1"/>
                </a:solidFill>
              </a:rPr>
              <a:t> sia possibile contare il numero di elementi che vengono inseriti ogni volta nella sezione «</a:t>
            </a:r>
            <a:r>
              <a:rPr lang="it-IT" sz="1200" dirty="0" err="1">
                <a:solidFill>
                  <a:schemeClr val="bg1"/>
                </a:solidFill>
              </a:rPr>
              <a:t>preferiti»,in</a:t>
            </a:r>
            <a:r>
              <a:rPr lang="it-IT" sz="1200" dirty="0">
                <a:solidFill>
                  <a:schemeClr val="bg1"/>
                </a:solidFill>
              </a:rPr>
              <a:t> modo tale da poter lavorarci quando sarà necessario rimuoverli da quella sezione.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Il funzionamento di questa funziona è quella di utilizzare l’»</a:t>
            </a:r>
            <a:r>
              <a:rPr lang="it-IT" sz="1200" dirty="0" err="1">
                <a:solidFill>
                  <a:schemeClr val="bg1"/>
                </a:solidFill>
              </a:rPr>
              <a:t>event.currentTarget</a:t>
            </a:r>
            <a:r>
              <a:rPr lang="it-IT" sz="1200" dirty="0">
                <a:solidFill>
                  <a:schemeClr val="bg1"/>
                </a:solidFill>
              </a:rPr>
              <a:t>» per poter risalire all’elemento che vogliamo inserire nella sezione ed effettuarne una «</a:t>
            </a:r>
            <a:r>
              <a:rPr lang="it-IT" sz="1200" dirty="0" err="1">
                <a:solidFill>
                  <a:schemeClr val="bg1"/>
                </a:solidFill>
              </a:rPr>
              <a:t>copia»,andando</a:t>
            </a:r>
            <a:r>
              <a:rPr lang="it-IT" sz="1200" dirty="0">
                <a:solidFill>
                  <a:schemeClr val="bg1"/>
                </a:solidFill>
              </a:rPr>
              <a:t> a creare i medesimi elementi di cui è composto(tranne la descrizione che rimarrà nella sezione «generale») e copiando il testo e le </a:t>
            </a:r>
            <a:r>
              <a:rPr lang="it-IT" sz="1200" dirty="0" err="1">
                <a:solidFill>
                  <a:schemeClr val="bg1"/>
                </a:solidFill>
              </a:rPr>
              <a:t>immagini,risalendo</a:t>
            </a:r>
            <a:r>
              <a:rPr lang="it-IT" sz="1200" dirty="0">
                <a:solidFill>
                  <a:schemeClr val="bg1"/>
                </a:solidFill>
              </a:rPr>
              <a:t> a questo grazie all’uso del «</a:t>
            </a:r>
            <a:r>
              <a:rPr lang="it-IT" sz="1200" dirty="0" err="1">
                <a:solidFill>
                  <a:schemeClr val="bg1"/>
                </a:solidFill>
              </a:rPr>
              <a:t>event.currentTarget.parentNode</a:t>
            </a:r>
            <a:r>
              <a:rPr lang="it-IT" sz="1200" dirty="0">
                <a:solidFill>
                  <a:schemeClr val="bg1"/>
                </a:solidFill>
              </a:rPr>
              <a:t>»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Dopo che un determinato elemento è stato </a:t>
            </a:r>
            <a:r>
              <a:rPr lang="it-IT" sz="1200" dirty="0" err="1">
                <a:solidFill>
                  <a:schemeClr val="bg1"/>
                </a:solidFill>
              </a:rPr>
              <a:t>aggiunto,aumenteremo</a:t>
            </a:r>
            <a:r>
              <a:rPr lang="it-IT" sz="1200" dirty="0">
                <a:solidFill>
                  <a:schemeClr val="bg1"/>
                </a:solidFill>
              </a:rPr>
              <a:t> il contatore in modo da sapere il numero esatto</a:t>
            </a:r>
          </a:p>
        </p:txBody>
      </p:sp>
    </p:spTree>
    <p:extLst>
      <p:ext uri="{BB962C8B-B14F-4D97-AF65-F5344CB8AC3E}">
        <p14:creationId xmlns:p14="http://schemas.microsoft.com/office/powerpoint/2010/main" val="377278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664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MHW2</vt:lpstr>
      <vt:lpstr>Layout complessivo HTML+CSS</vt:lpstr>
      <vt:lpstr>Layout complessivo HTML+CSS</vt:lpstr>
      <vt:lpstr>Creazione Pagina</vt:lpstr>
      <vt:lpstr>Presentazione standard di PowerPoint</vt:lpstr>
      <vt:lpstr>Mostra/Nascondi descrizione Ricerca Piatti</vt:lpstr>
      <vt:lpstr>Presentazione standard di PowerPoint</vt:lpstr>
      <vt:lpstr>Preferiti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Luca Camiolo</cp:lastModifiedBy>
  <cp:revision>18</cp:revision>
  <dcterms:created xsi:type="dcterms:W3CDTF">2021-03-24T16:57:46Z</dcterms:created>
  <dcterms:modified xsi:type="dcterms:W3CDTF">2021-04-12T13:08:55Z</dcterms:modified>
</cp:coreProperties>
</file>