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2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Nome Cognome: Luca Camiolo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Matricola: O46002187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Data: 25/04/2021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5F86B8F5-A5C9-4157-BE86-E350969F5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18"/>
            <a:ext cx="12192000" cy="68580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92CD1CA-2486-4577-9EC8-883CBCC81CEF}"/>
              </a:ext>
            </a:extLst>
          </p:cNvPr>
          <p:cNvSpPr txBox="1"/>
          <p:nvPr/>
        </p:nvSpPr>
        <p:spPr>
          <a:xfrm>
            <a:off x="7641596" y="628833"/>
            <a:ext cx="35838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La funzione «</a:t>
            </a:r>
            <a:r>
              <a:rPr lang="it-IT" sz="1200" dirty="0" err="1">
                <a:solidFill>
                  <a:schemeClr val="bg1"/>
                </a:solidFill>
              </a:rPr>
              <a:t>changeImg</a:t>
            </a:r>
            <a:r>
              <a:rPr lang="it-IT" sz="1200" dirty="0">
                <a:solidFill>
                  <a:schemeClr val="bg1"/>
                </a:solidFill>
              </a:rPr>
              <a:t>» permette di modificare la foto dell’intestazione in modo dinamico ad ogni </a:t>
            </a:r>
            <a:r>
              <a:rPr lang="it-IT" sz="1200" dirty="0" err="1">
                <a:solidFill>
                  <a:schemeClr val="bg1"/>
                </a:solidFill>
              </a:rPr>
              <a:t>refresh</a:t>
            </a:r>
            <a:r>
              <a:rPr lang="it-IT" sz="1200" dirty="0">
                <a:solidFill>
                  <a:schemeClr val="bg1"/>
                </a:solidFill>
              </a:rPr>
              <a:t> della </a:t>
            </a:r>
            <a:r>
              <a:rPr lang="it-IT" sz="1200" dirty="0" err="1">
                <a:solidFill>
                  <a:schemeClr val="bg1"/>
                </a:solidFill>
              </a:rPr>
              <a:t>pagina.Per</a:t>
            </a:r>
            <a:r>
              <a:rPr lang="it-IT" sz="1200" dirty="0">
                <a:solidFill>
                  <a:schemeClr val="bg1"/>
                </a:solidFill>
              </a:rPr>
              <a:t> far ciò prendo l’endpoint del sito per utilizzare le </a:t>
            </a:r>
            <a:r>
              <a:rPr lang="it-IT" sz="1200" dirty="0" err="1">
                <a:solidFill>
                  <a:schemeClr val="bg1"/>
                </a:solidFill>
              </a:rPr>
              <a:t>API,faccio</a:t>
            </a:r>
            <a:r>
              <a:rPr lang="it-IT" sz="1200" dirty="0">
                <a:solidFill>
                  <a:schemeClr val="bg1"/>
                </a:solidFill>
              </a:rPr>
              <a:t> una chiamata fetch che avrà il compito di effettuare una richiesta in base al parametro che è stato </a:t>
            </a:r>
            <a:r>
              <a:rPr lang="it-IT" sz="1200" dirty="0" err="1">
                <a:solidFill>
                  <a:schemeClr val="bg1"/>
                </a:solidFill>
              </a:rPr>
              <a:t>passato.Se</a:t>
            </a:r>
            <a:r>
              <a:rPr lang="it-IT" sz="1200" dirty="0">
                <a:solidFill>
                  <a:schemeClr val="bg1"/>
                </a:solidFill>
              </a:rPr>
              <a:t> la chiamata va a buon </a:t>
            </a:r>
            <a:r>
              <a:rPr lang="it-IT" sz="1200" dirty="0" err="1">
                <a:solidFill>
                  <a:schemeClr val="bg1"/>
                </a:solidFill>
              </a:rPr>
              <a:t>fine,ritornerà</a:t>
            </a:r>
            <a:r>
              <a:rPr lang="it-IT" sz="1200" dirty="0">
                <a:solidFill>
                  <a:schemeClr val="bg1"/>
                </a:solidFill>
              </a:rPr>
              <a:t> una promise ed entreremo nel «</a:t>
            </a:r>
            <a:r>
              <a:rPr lang="it-IT" sz="1200" dirty="0" err="1">
                <a:solidFill>
                  <a:schemeClr val="bg1"/>
                </a:solidFill>
              </a:rPr>
              <a:t>then</a:t>
            </a:r>
            <a:r>
              <a:rPr lang="it-IT" sz="1200" dirty="0">
                <a:solidFill>
                  <a:schemeClr val="bg1"/>
                </a:solidFill>
              </a:rPr>
              <a:t>» ricevendo una </a:t>
            </a:r>
            <a:r>
              <a:rPr lang="it-IT" sz="1200" dirty="0" err="1">
                <a:solidFill>
                  <a:schemeClr val="bg1"/>
                </a:solidFill>
              </a:rPr>
              <a:t>risposta.Entrando</a:t>
            </a:r>
            <a:r>
              <a:rPr lang="it-IT" sz="1200" dirty="0">
                <a:solidFill>
                  <a:schemeClr val="bg1"/>
                </a:solidFill>
              </a:rPr>
              <a:t> nell’ultimo «</a:t>
            </a:r>
            <a:r>
              <a:rPr lang="it-IT" sz="1200" dirty="0" err="1">
                <a:solidFill>
                  <a:schemeClr val="bg1"/>
                </a:solidFill>
              </a:rPr>
              <a:t>then</a:t>
            </a:r>
            <a:r>
              <a:rPr lang="it-IT" sz="1200" dirty="0">
                <a:solidFill>
                  <a:schemeClr val="bg1"/>
                </a:solidFill>
              </a:rPr>
              <a:t>» nella quale andremo a prendere i parametri che ci sono stati restituiti(image in questo caso) e andremo a inserirla in modo da cambiare il nostro sfondo di </a:t>
            </a:r>
            <a:r>
              <a:rPr lang="it-IT" sz="1200" dirty="0" err="1">
                <a:solidFill>
                  <a:schemeClr val="bg1"/>
                </a:solidFill>
              </a:rPr>
              <a:t>background.Assegniamo</a:t>
            </a:r>
            <a:r>
              <a:rPr lang="it-IT" sz="1200" dirty="0">
                <a:solidFill>
                  <a:schemeClr val="bg1"/>
                </a:solidFill>
              </a:rPr>
              <a:t> la funzione «</a:t>
            </a:r>
            <a:r>
              <a:rPr lang="it-IT" sz="1200" dirty="0" err="1">
                <a:solidFill>
                  <a:schemeClr val="bg1"/>
                </a:solidFill>
              </a:rPr>
              <a:t>ChangeImg</a:t>
            </a:r>
            <a:r>
              <a:rPr lang="it-IT" sz="1200" dirty="0">
                <a:solidFill>
                  <a:schemeClr val="bg1"/>
                </a:solidFill>
              </a:rPr>
              <a:t>» a «</a:t>
            </a:r>
            <a:r>
              <a:rPr lang="it-IT" sz="1200" dirty="0" err="1">
                <a:solidFill>
                  <a:schemeClr val="bg1"/>
                </a:solidFill>
              </a:rPr>
              <a:t>window.onload</a:t>
            </a:r>
            <a:r>
              <a:rPr lang="it-IT" sz="1200" dirty="0">
                <a:solidFill>
                  <a:schemeClr val="bg1"/>
                </a:solidFill>
              </a:rPr>
              <a:t>» in modo che a ogni </a:t>
            </a:r>
            <a:r>
              <a:rPr lang="it-IT" sz="1200" dirty="0" err="1">
                <a:solidFill>
                  <a:schemeClr val="bg1"/>
                </a:solidFill>
              </a:rPr>
              <a:t>refresh</a:t>
            </a:r>
            <a:r>
              <a:rPr lang="it-IT" sz="1200" dirty="0">
                <a:solidFill>
                  <a:schemeClr val="bg1"/>
                </a:solidFill>
              </a:rPr>
              <a:t> vi sia un cambio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0222D89-421F-41B2-BA3F-CC6F5A789BBC}"/>
              </a:ext>
            </a:extLst>
          </p:cNvPr>
          <p:cNvSpPr txBox="1"/>
          <p:nvPr/>
        </p:nvSpPr>
        <p:spPr>
          <a:xfrm>
            <a:off x="5849651" y="3366845"/>
            <a:ext cx="35838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Per la funzione «ricerca» utilizziamo un </a:t>
            </a:r>
            <a:r>
              <a:rPr lang="it-IT" sz="1200" dirty="0" err="1">
                <a:solidFill>
                  <a:schemeClr val="bg1"/>
                </a:solidFill>
              </a:rPr>
              <a:t>form</a:t>
            </a:r>
            <a:r>
              <a:rPr lang="it-IT" sz="1200" dirty="0">
                <a:solidFill>
                  <a:schemeClr val="bg1"/>
                </a:solidFill>
              </a:rPr>
              <a:t> con all’interno campi di </a:t>
            </a:r>
            <a:r>
              <a:rPr lang="it-IT" sz="1200" dirty="0" err="1">
                <a:solidFill>
                  <a:schemeClr val="bg1"/>
                </a:solidFill>
              </a:rPr>
              <a:t>input,quindi</a:t>
            </a:r>
            <a:r>
              <a:rPr lang="it-IT" sz="1200" dirty="0">
                <a:solidFill>
                  <a:schemeClr val="bg1"/>
                </a:solidFill>
              </a:rPr>
              <a:t> per ovviare a possibili «invio» </a:t>
            </a:r>
            <a:r>
              <a:rPr lang="it-IT" sz="1200" dirty="0" err="1">
                <a:solidFill>
                  <a:schemeClr val="bg1"/>
                </a:solidFill>
              </a:rPr>
              <a:t>involontari,utilizziamo</a:t>
            </a:r>
            <a:r>
              <a:rPr lang="it-IT" sz="1200" dirty="0">
                <a:solidFill>
                  <a:schemeClr val="bg1"/>
                </a:solidFill>
              </a:rPr>
              <a:t> la funzione «</a:t>
            </a:r>
            <a:r>
              <a:rPr lang="it-IT" sz="1200" dirty="0" err="1">
                <a:solidFill>
                  <a:schemeClr val="bg1"/>
                </a:solidFill>
              </a:rPr>
              <a:t>preventDefault</a:t>
            </a:r>
            <a:r>
              <a:rPr lang="it-IT" sz="1200" dirty="0">
                <a:solidFill>
                  <a:schemeClr val="bg1"/>
                </a:solidFill>
              </a:rPr>
              <a:t>».</a:t>
            </a:r>
          </a:p>
          <a:p>
            <a:r>
              <a:rPr lang="it-IT" sz="1200" dirty="0">
                <a:solidFill>
                  <a:schemeClr val="bg1"/>
                </a:solidFill>
              </a:rPr>
              <a:t>Innanzitutto definisco la mia «key»(modo con cui è possibile autenticarsi) e il mio «</a:t>
            </a:r>
            <a:r>
              <a:rPr lang="it-IT" sz="1200" dirty="0" err="1">
                <a:solidFill>
                  <a:schemeClr val="bg1"/>
                </a:solidFill>
              </a:rPr>
              <a:t>id»,ricevuto</a:t>
            </a:r>
            <a:r>
              <a:rPr lang="it-IT" sz="1200" dirty="0">
                <a:solidFill>
                  <a:schemeClr val="bg1"/>
                </a:solidFill>
              </a:rPr>
              <a:t> dal </a:t>
            </a:r>
            <a:r>
              <a:rPr lang="it-IT" sz="1200" dirty="0" err="1">
                <a:solidFill>
                  <a:schemeClr val="bg1"/>
                </a:solidFill>
              </a:rPr>
              <a:t>sito,dentro</a:t>
            </a:r>
            <a:r>
              <a:rPr lang="it-IT" sz="1200" dirty="0">
                <a:solidFill>
                  <a:schemeClr val="bg1"/>
                </a:solidFill>
              </a:rPr>
              <a:t> una variabile</a:t>
            </a:r>
          </a:p>
          <a:p>
            <a:r>
              <a:rPr lang="it-IT" sz="1200" dirty="0">
                <a:solidFill>
                  <a:schemeClr val="bg1"/>
                </a:solidFill>
              </a:rPr>
              <a:t>Innanzitutto selezioniamo il nostro campo dove inseriremo il testo per cercare i </a:t>
            </a:r>
            <a:r>
              <a:rPr lang="it-IT" sz="1200" dirty="0" err="1">
                <a:solidFill>
                  <a:schemeClr val="bg1"/>
                </a:solidFill>
              </a:rPr>
              <a:t>piatti,codifichiamo</a:t>
            </a:r>
            <a:r>
              <a:rPr lang="it-IT" sz="1200" dirty="0">
                <a:solidFill>
                  <a:schemeClr val="bg1"/>
                </a:solidFill>
              </a:rPr>
              <a:t> ciò che è stato scritto(Sostituisco alcuni caratteri con caratteri in UTF-8,quindi caratteri ASCII).</a:t>
            </a:r>
          </a:p>
          <a:p>
            <a:r>
              <a:rPr lang="it-IT" sz="1200" dirty="0">
                <a:solidFill>
                  <a:schemeClr val="bg1"/>
                </a:solidFill>
              </a:rPr>
              <a:t>Attraverso l’utilizzo dell’endpoint sulla quale fare </a:t>
            </a:r>
            <a:r>
              <a:rPr lang="it-IT" sz="1200" dirty="0" err="1">
                <a:solidFill>
                  <a:schemeClr val="bg1"/>
                </a:solidFill>
              </a:rPr>
              <a:t>richieste,definiamo</a:t>
            </a:r>
            <a:r>
              <a:rPr lang="it-IT" sz="1200" dirty="0">
                <a:solidFill>
                  <a:schemeClr val="bg1"/>
                </a:solidFill>
              </a:rPr>
              <a:t> ciò che vogliamo cercare specificando la query che deve </a:t>
            </a:r>
            <a:r>
              <a:rPr lang="it-IT" sz="1200" dirty="0" err="1">
                <a:solidFill>
                  <a:schemeClr val="bg1"/>
                </a:solidFill>
              </a:rPr>
              <a:t>cercare,il</a:t>
            </a:r>
            <a:r>
              <a:rPr lang="it-IT" sz="1200" dirty="0">
                <a:solidFill>
                  <a:schemeClr val="bg1"/>
                </a:solidFill>
              </a:rPr>
              <a:t> nostro client-id e la nostra chiave di autenticazione.</a:t>
            </a:r>
          </a:p>
        </p:txBody>
      </p:sp>
    </p:spTree>
    <p:extLst>
      <p:ext uri="{BB962C8B-B14F-4D97-AF65-F5344CB8AC3E}">
        <p14:creationId xmlns:p14="http://schemas.microsoft.com/office/powerpoint/2010/main" val="21705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EE98C98-B15A-4F0C-86A5-E608E218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9" name="Immagine 8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5D157D75-A0A3-45B4-84DA-B3C2D2772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2373F1C-8265-49FD-A41D-E082E626E11F}"/>
              </a:ext>
            </a:extLst>
          </p:cNvPr>
          <p:cNvSpPr txBox="1"/>
          <p:nvPr/>
        </p:nvSpPr>
        <p:spPr>
          <a:xfrm>
            <a:off x="7230693" y="1305400"/>
            <a:ext cx="3583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Come per la funzione del cambio </a:t>
            </a:r>
            <a:r>
              <a:rPr lang="it-IT" sz="1200" dirty="0" err="1">
                <a:solidFill>
                  <a:schemeClr val="bg1"/>
                </a:solidFill>
              </a:rPr>
              <a:t>immagine,dopo</a:t>
            </a:r>
            <a:r>
              <a:rPr lang="it-IT" sz="1200" dirty="0">
                <a:solidFill>
                  <a:schemeClr val="bg1"/>
                </a:solidFill>
              </a:rPr>
              <a:t> aver ricevuto la promise che è andata a buon fine la </a:t>
            </a:r>
            <a:r>
              <a:rPr lang="it-IT" sz="1200" dirty="0" err="1">
                <a:solidFill>
                  <a:schemeClr val="bg1"/>
                </a:solidFill>
              </a:rPr>
              <a:t>richiesta,viene</a:t>
            </a:r>
            <a:r>
              <a:rPr lang="it-IT" sz="1200" dirty="0">
                <a:solidFill>
                  <a:schemeClr val="bg1"/>
                </a:solidFill>
              </a:rPr>
              <a:t> effettuata la creazione della pagina in base ai risultati che ci sono stati </a:t>
            </a:r>
            <a:r>
              <a:rPr lang="it-IT" sz="1200" dirty="0" err="1">
                <a:solidFill>
                  <a:schemeClr val="bg1"/>
                </a:solidFill>
              </a:rPr>
              <a:t>restituiti,inserendo</a:t>
            </a:r>
            <a:r>
              <a:rPr lang="it-IT" sz="1200" dirty="0">
                <a:solidFill>
                  <a:schemeClr val="bg1"/>
                </a:solidFill>
              </a:rPr>
              <a:t> il proprio </a:t>
            </a:r>
            <a:r>
              <a:rPr lang="it-IT" sz="1200" dirty="0" err="1">
                <a:solidFill>
                  <a:schemeClr val="bg1"/>
                </a:solidFill>
              </a:rPr>
              <a:t>nome,immagine,ingredienti</a:t>
            </a:r>
            <a:r>
              <a:rPr lang="it-IT" sz="1200" dirty="0">
                <a:solidFill>
                  <a:schemeClr val="bg1"/>
                </a:solidFill>
              </a:rPr>
              <a:t> da cui son </a:t>
            </a:r>
            <a:r>
              <a:rPr lang="it-IT" sz="1200" dirty="0" err="1">
                <a:solidFill>
                  <a:schemeClr val="bg1"/>
                </a:solidFill>
              </a:rPr>
              <a:t>composti.Dopo</a:t>
            </a:r>
            <a:r>
              <a:rPr lang="it-IT" sz="1200" dirty="0">
                <a:solidFill>
                  <a:schemeClr val="bg1"/>
                </a:solidFill>
              </a:rPr>
              <a:t> aver fatto questa </a:t>
            </a:r>
            <a:r>
              <a:rPr lang="it-IT" sz="1200" dirty="0" err="1">
                <a:solidFill>
                  <a:schemeClr val="bg1"/>
                </a:solidFill>
              </a:rPr>
              <a:t>creazione,decido</a:t>
            </a:r>
            <a:r>
              <a:rPr lang="it-IT" sz="1200" dirty="0">
                <a:solidFill>
                  <a:schemeClr val="bg1"/>
                </a:solidFill>
              </a:rPr>
              <a:t> in base al tipo di portata (</a:t>
            </a:r>
            <a:r>
              <a:rPr lang="it-IT" sz="1200" dirty="0" err="1">
                <a:solidFill>
                  <a:schemeClr val="bg1"/>
                </a:solidFill>
              </a:rPr>
              <a:t>antipasti,primi</a:t>
            </a:r>
            <a:r>
              <a:rPr lang="it-IT" sz="1200" dirty="0">
                <a:solidFill>
                  <a:schemeClr val="bg1"/>
                </a:solidFill>
              </a:rPr>
              <a:t> </a:t>
            </a:r>
            <a:r>
              <a:rPr lang="it-IT" sz="1200" dirty="0" err="1">
                <a:solidFill>
                  <a:schemeClr val="bg1"/>
                </a:solidFill>
              </a:rPr>
              <a:t>ecc</a:t>
            </a:r>
            <a:r>
              <a:rPr lang="it-IT" sz="1200" dirty="0">
                <a:solidFill>
                  <a:schemeClr val="bg1"/>
                </a:solidFill>
              </a:rPr>
              <a:t>) in quale sezione andare ad inserirli</a:t>
            </a:r>
          </a:p>
        </p:txBody>
      </p:sp>
      <p:pic>
        <p:nvPicPr>
          <p:cNvPr id="13" name="Immagine 12" descr="Immagine che contiene testo, interni, screenshot, vicino&#10;&#10;Descrizione generata automaticamente">
            <a:extLst>
              <a:ext uri="{FF2B5EF4-FFF2-40B4-BE49-F238E27FC236}">
                <a16:creationId xmlns:a16="http://schemas.microsoft.com/office/drawing/2014/main" id="{2901DDA2-BAE2-4406-93F9-EC5D378B9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313" y="4180460"/>
            <a:ext cx="8658687" cy="216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342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MHW3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Luca Camiolo</cp:lastModifiedBy>
  <cp:revision>22</cp:revision>
  <dcterms:created xsi:type="dcterms:W3CDTF">2021-03-24T16:57:46Z</dcterms:created>
  <dcterms:modified xsi:type="dcterms:W3CDTF">2021-04-25T08:51:30Z</dcterms:modified>
</cp:coreProperties>
</file>